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5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59.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5"/>
    <p:sldMasterId id="2147483796" r:id="rId6"/>
  </p:sldMasterIdLst>
  <p:notesMasterIdLst>
    <p:notesMasterId r:id="rId90"/>
  </p:notesMasterIdLst>
  <p:handoutMasterIdLst>
    <p:handoutMasterId r:id="rId91"/>
  </p:handoutMasterIdLst>
  <p:sldIdLst>
    <p:sldId id="290" r:id="rId7"/>
    <p:sldId id="2065549397" r:id="rId8"/>
    <p:sldId id="2065549424" r:id="rId9"/>
    <p:sldId id="2065549398" r:id="rId10"/>
    <p:sldId id="286" r:id="rId11"/>
    <p:sldId id="2065549452" r:id="rId12"/>
    <p:sldId id="2065549399" r:id="rId13"/>
    <p:sldId id="292" r:id="rId14"/>
    <p:sldId id="293" r:id="rId15"/>
    <p:sldId id="2065549409" r:id="rId16"/>
    <p:sldId id="2065549404" r:id="rId17"/>
    <p:sldId id="2065549405" r:id="rId18"/>
    <p:sldId id="2065549461" r:id="rId19"/>
    <p:sldId id="2065549463" r:id="rId20"/>
    <p:sldId id="2065549416" r:id="rId21"/>
    <p:sldId id="2065549418" r:id="rId22"/>
    <p:sldId id="2065549453" r:id="rId23"/>
    <p:sldId id="2065549419" r:id="rId24"/>
    <p:sldId id="2065549454" r:id="rId25"/>
    <p:sldId id="311" r:id="rId26"/>
    <p:sldId id="2065549434" r:id="rId27"/>
    <p:sldId id="2065549379" r:id="rId28"/>
    <p:sldId id="2065549455" r:id="rId29"/>
    <p:sldId id="2065549380" r:id="rId30"/>
    <p:sldId id="2065549456" r:id="rId31"/>
    <p:sldId id="2065549457" r:id="rId32"/>
    <p:sldId id="2065549381" r:id="rId33"/>
    <p:sldId id="2065549438" r:id="rId34"/>
    <p:sldId id="2065549406" r:id="rId35"/>
    <p:sldId id="2065549426" r:id="rId36"/>
    <p:sldId id="2065549439" r:id="rId37"/>
    <p:sldId id="2065549440" r:id="rId38"/>
    <p:sldId id="2065549441" r:id="rId39"/>
    <p:sldId id="2065549383" r:id="rId40"/>
    <p:sldId id="2065549442" r:id="rId41"/>
    <p:sldId id="2065549443" r:id="rId42"/>
    <p:sldId id="2065549444" r:id="rId43"/>
    <p:sldId id="2065549445" r:id="rId44"/>
    <p:sldId id="2065549384" r:id="rId45"/>
    <p:sldId id="2065549451" r:id="rId46"/>
    <p:sldId id="2065549386" r:id="rId47"/>
    <p:sldId id="2065549385" r:id="rId48"/>
    <p:sldId id="2065549408" r:id="rId49"/>
    <p:sldId id="2065549446" r:id="rId50"/>
    <p:sldId id="2065549447" r:id="rId51"/>
    <p:sldId id="2065549448" r:id="rId52"/>
    <p:sldId id="2065549387" r:id="rId53"/>
    <p:sldId id="2065549430" r:id="rId54"/>
    <p:sldId id="2065549431" r:id="rId55"/>
    <p:sldId id="2065549432" r:id="rId56"/>
    <p:sldId id="2065549388" r:id="rId57"/>
    <p:sldId id="2065549389" r:id="rId58"/>
    <p:sldId id="2065549390" r:id="rId59"/>
    <p:sldId id="2065549391" r:id="rId60"/>
    <p:sldId id="2065549393" r:id="rId61"/>
    <p:sldId id="2065549396" r:id="rId62"/>
    <p:sldId id="2065549433" r:id="rId63"/>
    <p:sldId id="310" r:id="rId64"/>
    <p:sldId id="2065549410" r:id="rId65"/>
    <p:sldId id="2065549421" r:id="rId66"/>
    <p:sldId id="296" r:id="rId67"/>
    <p:sldId id="297" r:id="rId68"/>
    <p:sldId id="299" r:id="rId69"/>
    <p:sldId id="300" r:id="rId70"/>
    <p:sldId id="2065549425" r:id="rId71"/>
    <p:sldId id="302" r:id="rId72"/>
    <p:sldId id="303" r:id="rId73"/>
    <p:sldId id="304" r:id="rId74"/>
    <p:sldId id="305" r:id="rId75"/>
    <p:sldId id="306" r:id="rId76"/>
    <p:sldId id="2065549400" r:id="rId77"/>
    <p:sldId id="307" r:id="rId78"/>
    <p:sldId id="2065549415" r:id="rId79"/>
    <p:sldId id="308" r:id="rId80"/>
    <p:sldId id="309" r:id="rId81"/>
    <p:sldId id="2065549458" r:id="rId82"/>
    <p:sldId id="2065549462" r:id="rId83"/>
    <p:sldId id="2065549412" r:id="rId84"/>
    <p:sldId id="2065549413" r:id="rId85"/>
    <p:sldId id="2065549414" r:id="rId86"/>
    <p:sldId id="2065549459" r:id="rId87"/>
    <p:sldId id="2065549465" r:id="rId88"/>
    <p:sldId id="2065549466" r:id="rId89"/>
  </p:sldIdLst>
  <p:sldSz cx="9145588" cy="6859588"/>
  <p:notesSz cx="6797675" cy="9926638"/>
  <p:custDataLst>
    <p:tags r:id="rId92"/>
  </p:custDataLst>
  <p:defaultTextStyle>
    <a:defPPr>
      <a:defRPr lang="en-US"/>
    </a:defPPr>
    <a:lvl1pPr marL="0" algn="l" defTabSz="914316" rtl="0" eaLnBrk="1" latinLnBrk="0" hangingPunct="1">
      <a:defRPr sz="1800" kern="1200">
        <a:solidFill>
          <a:schemeClr val="tx1"/>
        </a:solidFill>
        <a:latin typeface="+mn-lt"/>
        <a:ea typeface="+mn-ea"/>
        <a:cs typeface="+mn-cs"/>
      </a:defRPr>
    </a:lvl1pPr>
    <a:lvl2pPr marL="457157"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3" algn="l" defTabSz="914316" rtl="0" eaLnBrk="1" latinLnBrk="0" hangingPunct="1">
      <a:defRPr sz="1800" kern="1200">
        <a:solidFill>
          <a:schemeClr val="tx1"/>
        </a:solidFill>
        <a:latin typeface="+mn-lt"/>
        <a:ea typeface="+mn-ea"/>
        <a:cs typeface="+mn-cs"/>
      </a:defRPr>
    </a:lvl4pPr>
    <a:lvl5pPr marL="1828631" algn="l" defTabSz="914316" rtl="0" eaLnBrk="1" latinLnBrk="0" hangingPunct="1">
      <a:defRPr sz="1800" kern="1200">
        <a:solidFill>
          <a:schemeClr val="tx1"/>
        </a:solidFill>
        <a:latin typeface="+mn-lt"/>
        <a:ea typeface="+mn-ea"/>
        <a:cs typeface="+mn-cs"/>
      </a:defRPr>
    </a:lvl5pPr>
    <a:lvl6pPr marL="2285789" algn="l" defTabSz="914316" rtl="0" eaLnBrk="1" latinLnBrk="0" hangingPunct="1">
      <a:defRPr sz="1800" kern="1200">
        <a:solidFill>
          <a:schemeClr val="tx1"/>
        </a:solidFill>
        <a:latin typeface="+mn-lt"/>
        <a:ea typeface="+mn-ea"/>
        <a:cs typeface="+mn-cs"/>
      </a:defRPr>
    </a:lvl6pPr>
    <a:lvl7pPr marL="2742947" algn="l" defTabSz="914316" rtl="0" eaLnBrk="1" latinLnBrk="0" hangingPunct="1">
      <a:defRPr sz="1800" kern="1200">
        <a:solidFill>
          <a:schemeClr val="tx1"/>
        </a:solidFill>
        <a:latin typeface="+mn-lt"/>
        <a:ea typeface="+mn-ea"/>
        <a:cs typeface="+mn-cs"/>
      </a:defRPr>
    </a:lvl7pPr>
    <a:lvl8pPr marL="3200105" algn="l" defTabSz="914316" rtl="0" eaLnBrk="1" latinLnBrk="0" hangingPunct="1">
      <a:defRPr sz="1800" kern="1200">
        <a:solidFill>
          <a:schemeClr val="tx1"/>
        </a:solidFill>
        <a:latin typeface="+mn-lt"/>
        <a:ea typeface="+mn-ea"/>
        <a:cs typeface="+mn-cs"/>
      </a:defRPr>
    </a:lvl8pPr>
    <a:lvl9pPr marL="3657264" algn="l" defTabSz="91431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p15:clr>
            <a:srgbClr val="A4A3A4"/>
          </p15:clr>
        </p15:guide>
        <p15:guide id="2" orient="horz" pos="3689">
          <p15:clr>
            <a:srgbClr val="A4A3A4"/>
          </p15:clr>
        </p15:guide>
        <p15:guide id="3" orient="horz" pos="2186">
          <p15:clr>
            <a:srgbClr val="A4A3A4"/>
          </p15:clr>
        </p15:guide>
        <p15:guide id="4" orient="horz" pos="4215">
          <p15:clr>
            <a:srgbClr val="A4A3A4"/>
          </p15:clr>
        </p15:guide>
        <p15:guide id="5" orient="horz" pos="890">
          <p15:clr>
            <a:srgbClr val="A4A3A4"/>
          </p15:clr>
        </p15:guide>
        <p15:guide id="6" pos="5647">
          <p15:clr>
            <a:srgbClr val="A4A3A4"/>
          </p15:clr>
        </p15:guide>
        <p15:guide id="7" pos="113">
          <p15:clr>
            <a:srgbClr val="A4A3A4"/>
          </p15:clr>
        </p15:guide>
        <p15:guide id="8" pos="2880">
          <p15:clr>
            <a:srgbClr val="A4A3A4"/>
          </p15:clr>
        </p15:guide>
        <p15:guide id="9" pos="236">
          <p15:clr>
            <a:srgbClr val="A4A3A4"/>
          </p15:clr>
        </p15:guide>
        <p15:guide id="10" pos="5308">
          <p15:clr>
            <a:srgbClr val="A4A3A4"/>
          </p15:clr>
        </p15:guide>
        <p15:guide id="11" pos="5542">
          <p15:clr>
            <a:srgbClr val="A4A3A4"/>
          </p15:clr>
        </p15:guide>
        <p15:guide id="12" pos="5544">
          <p15:clr>
            <a:srgbClr val="A4A3A4"/>
          </p15:clr>
        </p15:guide>
        <p15:guide id="13" pos="5532">
          <p15:clr>
            <a:srgbClr val="A4A3A4"/>
          </p15:clr>
        </p15:guide>
        <p15:guide id="14" pos="3588">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878B90-37B9-8DC9-D910-43DD50E299E0}" name="Jim Bell" initials="JB" userId="S::JBell@WFW.COM::49b425b9-9d69-436c-9a07-a956cc753ebf" providerId="AD"/>
  <p188:author id="{AEB09ACA-80DD-6C60-6F72-E8E32522E1B3}" name="Michael Keightley" initials="MK" userId="S::mkeightley@WFW.COM::8b0aee8b-5436-4690-8a6b-eda9a835c7b2" providerId="AD"/>
  <p188:author id="{9D946CCD-D30F-4524-C52F-4B10403445FA}" name="Risteard Sheridan" initials="RS" userId="S::rsheridan@aercap.com::93f67565-7a30-43b3-a486-453b2e3f45f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AEB"/>
    <a:srgbClr val="CCD2D3"/>
    <a:srgbClr val="000000"/>
    <a:srgbClr val="4C4C4C"/>
    <a:srgbClr val="0000FF"/>
    <a:srgbClr val="588E94"/>
    <a:srgbClr val="DCDDDE"/>
    <a:srgbClr val="CCE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13" autoAdjust="0"/>
    <p:restoredTop sz="95984" autoAdjust="0"/>
  </p:normalViewPr>
  <p:slideViewPr>
    <p:cSldViewPr>
      <p:cViewPr varScale="1">
        <p:scale>
          <a:sx n="86" d="100"/>
          <a:sy n="86" d="100"/>
        </p:scale>
        <p:origin x="90" y="600"/>
      </p:cViewPr>
      <p:guideLst>
        <p:guide orient="horz" pos="754"/>
        <p:guide orient="horz" pos="3689"/>
        <p:guide orient="horz" pos="2186"/>
        <p:guide orient="horz" pos="4215"/>
        <p:guide orient="horz" pos="890"/>
        <p:guide pos="5647"/>
        <p:guide pos="113"/>
        <p:guide pos="2880"/>
        <p:guide pos="236"/>
        <p:guide pos="5308"/>
        <p:guide pos="5542"/>
        <p:guide pos="5544"/>
        <p:guide pos="5532"/>
        <p:guide pos="3588"/>
      </p:guideLst>
    </p:cSldViewPr>
  </p:slideViewPr>
  <p:outlineViewPr>
    <p:cViewPr>
      <p:scale>
        <a:sx n="33" d="100"/>
        <a:sy n="33" d="100"/>
      </p:scale>
      <p:origin x="0" y="-19548"/>
    </p:cViewPr>
  </p:outlineViewPr>
  <p:notesTextViewPr>
    <p:cViewPr>
      <p:scale>
        <a:sx n="1" d="1"/>
        <a:sy n="1" d="1"/>
      </p:scale>
      <p:origin x="0" y="0"/>
    </p:cViewPr>
  </p:notesTextViewPr>
  <p:sorterViewPr>
    <p:cViewPr>
      <p:scale>
        <a:sx n="200" d="100"/>
        <a:sy n="200" d="100"/>
      </p:scale>
      <p:origin x="0" y="0"/>
    </p:cViewPr>
  </p:sorterViewPr>
  <p:notesViewPr>
    <p:cSldViewPr>
      <p:cViewPr varScale="1">
        <p:scale>
          <a:sx n="71" d="100"/>
          <a:sy n="71" d="100"/>
        </p:scale>
        <p:origin x="4548" y="54"/>
      </p:cViewPr>
      <p:guideLst>
        <p:guide orient="horz" pos="3127"/>
        <p:guide pos="2141"/>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20.xml" Id="rId26" /><Relationship Type="http://schemas.openxmlformats.org/officeDocument/2006/relationships/slide" Target="slides/slide15.xml" Id="rId21" /><Relationship Type="http://schemas.openxmlformats.org/officeDocument/2006/relationships/slide" Target="slides/slide36.xml" Id="rId42" /><Relationship Type="http://schemas.openxmlformats.org/officeDocument/2006/relationships/slide" Target="slides/slide41.xml" Id="rId47" /><Relationship Type="http://schemas.openxmlformats.org/officeDocument/2006/relationships/slide" Target="slides/slide57.xml" Id="rId63" /><Relationship Type="http://schemas.openxmlformats.org/officeDocument/2006/relationships/slide" Target="slides/slide62.xml" Id="rId68" /><Relationship Type="http://schemas.openxmlformats.org/officeDocument/2006/relationships/slide" Target="slides/slide78.xml" Id="rId84" /><Relationship Type="http://schemas.openxmlformats.org/officeDocument/2006/relationships/slide" Target="slides/slide83.xml" Id="rId89" /><Relationship Type="http://schemas.openxmlformats.org/officeDocument/2006/relationships/slide" Target="slides/slide10.xml" Id="rId16" /><Relationship Type="http://schemas.openxmlformats.org/officeDocument/2006/relationships/slide" Target="slides/slide5.xml" Id="rId11" /><Relationship Type="http://schemas.openxmlformats.org/officeDocument/2006/relationships/slide" Target="slides/slide26.xml" Id="rId32" /><Relationship Type="http://schemas.openxmlformats.org/officeDocument/2006/relationships/slide" Target="slides/slide31.xml" Id="rId37" /><Relationship Type="http://schemas.openxmlformats.org/officeDocument/2006/relationships/slide" Target="slides/slide47.xml" Id="rId53" /><Relationship Type="http://schemas.openxmlformats.org/officeDocument/2006/relationships/slide" Target="slides/slide52.xml" Id="rId58" /><Relationship Type="http://schemas.openxmlformats.org/officeDocument/2006/relationships/slide" Target="slides/slide68.xml" Id="rId74" /><Relationship Type="http://schemas.openxmlformats.org/officeDocument/2006/relationships/slide" Target="slides/slide73.xml" Id="rId79" /><Relationship Type="http://schemas.openxmlformats.org/officeDocument/2006/relationships/slideMaster" Target="slideMasters/slideMaster1.xml" Id="rId5" /><Relationship Type="http://schemas.openxmlformats.org/officeDocument/2006/relationships/notesMaster" Target="notesMasters/notesMaster1.xml" Id="rId90" /><Relationship Type="http://schemas.openxmlformats.org/officeDocument/2006/relationships/theme" Target="theme/theme1.xml" Id="rId95" /><Relationship Type="http://schemas.openxmlformats.org/officeDocument/2006/relationships/slide" Target="slides/slide16.xml" Id="rId22" /><Relationship Type="http://schemas.openxmlformats.org/officeDocument/2006/relationships/slide" Target="slides/slide21.xml" Id="rId27" /><Relationship Type="http://schemas.openxmlformats.org/officeDocument/2006/relationships/slide" Target="slides/slide37.xml" Id="rId43" /><Relationship Type="http://schemas.openxmlformats.org/officeDocument/2006/relationships/slide" Target="slides/slide42.xml" Id="rId48" /><Relationship Type="http://schemas.openxmlformats.org/officeDocument/2006/relationships/slide" Target="slides/slide58.xml" Id="rId64" /><Relationship Type="http://schemas.openxmlformats.org/officeDocument/2006/relationships/slide" Target="slides/slide63.xml" Id="rId69" /><Relationship Type="http://schemas.openxmlformats.org/officeDocument/2006/relationships/slide" Target="slides/slide74.xml" Id="rId80" /><Relationship Type="http://schemas.openxmlformats.org/officeDocument/2006/relationships/slide" Target="slides/slide79.xml" Id="rId85" /><Relationship Type="http://schemas.openxmlformats.org/officeDocument/2006/relationships/customXml" Target="../customXml/item3.xml" Id="rId3" /><Relationship Type="http://schemas.openxmlformats.org/officeDocument/2006/relationships/slide" Target="slides/slide6.xml" Id="rId12" /><Relationship Type="http://schemas.openxmlformats.org/officeDocument/2006/relationships/slide" Target="slides/slide11.xml" Id="rId17" /><Relationship Type="http://schemas.openxmlformats.org/officeDocument/2006/relationships/slide" Target="slides/slide19.xml" Id="rId25" /><Relationship Type="http://schemas.openxmlformats.org/officeDocument/2006/relationships/slide" Target="slides/slide27.xml" Id="rId33" /><Relationship Type="http://schemas.openxmlformats.org/officeDocument/2006/relationships/slide" Target="slides/slide32.xml" Id="rId38" /><Relationship Type="http://schemas.openxmlformats.org/officeDocument/2006/relationships/slide" Target="slides/slide40.xml" Id="rId46" /><Relationship Type="http://schemas.openxmlformats.org/officeDocument/2006/relationships/slide" Target="slides/slide53.xml" Id="rId59" /><Relationship Type="http://schemas.openxmlformats.org/officeDocument/2006/relationships/slide" Target="slides/slide61.xml" Id="rId67" /><Relationship Type="http://schemas.openxmlformats.org/officeDocument/2006/relationships/slide" Target="slides/slide14.xml" Id="rId20" /><Relationship Type="http://schemas.openxmlformats.org/officeDocument/2006/relationships/slide" Target="slides/slide35.xml" Id="rId41" /><Relationship Type="http://schemas.openxmlformats.org/officeDocument/2006/relationships/slide" Target="slides/slide48.xml" Id="rId54" /><Relationship Type="http://schemas.openxmlformats.org/officeDocument/2006/relationships/slide" Target="slides/slide56.xml" Id="rId62" /><Relationship Type="http://schemas.openxmlformats.org/officeDocument/2006/relationships/slide" Target="slides/slide64.xml" Id="rId70" /><Relationship Type="http://schemas.openxmlformats.org/officeDocument/2006/relationships/slide" Target="slides/slide69.xml" Id="rId75" /><Relationship Type="http://schemas.openxmlformats.org/officeDocument/2006/relationships/slide" Target="slides/slide77.xml" Id="rId83" /><Relationship Type="http://schemas.openxmlformats.org/officeDocument/2006/relationships/slide" Target="slides/slide82.xml" Id="rId88" /><Relationship Type="http://schemas.openxmlformats.org/officeDocument/2006/relationships/handoutMaster" Target="handoutMasters/handoutMaster1.xml" Id="rId91" /><Relationship Type="http://schemas.openxmlformats.org/officeDocument/2006/relationships/tableStyles" Target="tableStyles.xml" Id="rId96" /><Relationship Type="http://schemas.openxmlformats.org/officeDocument/2006/relationships/customXml" Target="../customXml/item1.xml" Id="rId1" /><Relationship Type="http://schemas.openxmlformats.org/officeDocument/2006/relationships/slideMaster" Target="slideMasters/slideMaster2.xml" Id="rId6" /><Relationship Type="http://schemas.openxmlformats.org/officeDocument/2006/relationships/slide" Target="slides/slide9.xml" Id="rId15" /><Relationship Type="http://schemas.openxmlformats.org/officeDocument/2006/relationships/slide" Target="slides/slide17.xml" Id="rId23" /><Relationship Type="http://schemas.openxmlformats.org/officeDocument/2006/relationships/slide" Target="slides/slide22.xml" Id="rId28" /><Relationship Type="http://schemas.openxmlformats.org/officeDocument/2006/relationships/slide" Target="slides/slide30.xml" Id="rId36" /><Relationship Type="http://schemas.openxmlformats.org/officeDocument/2006/relationships/slide" Target="slides/slide43.xml" Id="rId49" /><Relationship Type="http://schemas.openxmlformats.org/officeDocument/2006/relationships/slide" Target="slides/slide51.xml" Id="rId57" /><Relationship Type="http://schemas.openxmlformats.org/officeDocument/2006/relationships/slide" Target="slides/slide4.xml" Id="rId10" /><Relationship Type="http://schemas.openxmlformats.org/officeDocument/2006/relationships/slide" Target="slides/slide25.xml" Id="rId31" /><Relationship Type="http://schemas.openxmlformats.org/officeDocument/2006/relationships/slide" Target="slides/slide38.xml" Id="rId44" /><Relationship Type="http://schemas.openxmlformats.org/officeDocument/2006/relationships/slide" Target="slides/slide46.xml" Id="rId52" /><Relationship Type="http://schemas.openxmlformats.org/officeDocument/2006/relationships/slide" Target="slides/slide54.xml" Id="rId60" /><Relationship Type="http://schemas.openxmlformats.org/officeDocument/2006/relationships/slide" Target="slides/slide59.xml" Id="rId65" /><Relationship Type="http://schemas.openxmlformats.org/officeDocument/2006/relationships/slide" Target="slides/slide67.xml" Id="rId73" /><Relationship Type="http://schemas.openxmlformats.org/officeDocument/2006/relationships/slide" Target="slides/slide72.xml" Id="rId78" /><Relationship Type="http://schemas.openxmlformats.org/officeDocument/2006/relationships/slide" Target="slides/slide75.xml" Id="rId81" /><Relationship Type="http://schemas.openxmlformats.org/officeDocument/2006/relationships/slide" Target="slides/slide80.xml" Id="rId86" /><Relationship Type="http://schemas.openxmlformats.org/officeDocument/2006/relationships/viewProps" Target="viewProps.xml" Id="rId94" /><Relationship Type="http://schemas.openxmlformats.org/officeDocument/2006/relationships/customXml" Target="../customXml/item4.xml" Id="rId4" /><Relationship Type="http://schemas.openxmlformats.org/officeDocument/2006/relationships/slide" Target="slides/slide3.xml" Id="rId9" /><Relationship Type="http://schemas.openxmlformats.org/officeDocument/2006/relationships/slide" Target="slides/slide7.xml" Id="rId13" /><Relationship Type="http://schemas.openxmlformats.org/officeDocument/2006/relationships/slide" Target="slides/slide12.xml" Id="rId18" /><Relationship Type="http://schemas.openxmlformats.org/officeDocument/2006/relationships/slide" Target="slides/slide33.xml" Id="rId39" /><Relationship Type="http://schemas.openxmlformats.org/officeDocument/2006/relationships/slide" Target="slides/slide28.xml" Id="rId34" /><Relationship Type="http://schemas.openxmlformats.org/officeDocument/2006/relationships/slide" Target="slides/slide44.xml" Id="rId50" /><Relationship Type="http://schemas.openxmlformats.org/officeDocument/2006/relationships/slide" Target="slides/slide49.xml" Id="rId55" /><Relationship Type="http://schemas.openxmlformats.org/officeDocument/2006/relationships/slide" Target="slides/slide70.xml" Id="rId76" /><Relationship Type="http://schemas.microsoft.com/office/2018/10/relationships/authors" Target="authors.xml" Id="rId97" /><Relationship Type="http://schemas.openxmlformats.org/officeDocument/2006/relationships/slide" Target="slides/slide1.xml" Id="rId7" /><Relationship Type="http://schemas.openxmlformats.org/officeDocument/2006/relationships/slide" Target="slides/slide65.xml" Id="rId71" /><Relationship Type="http://schemas.openxmlformats.org/officeDocument/2006/relationships/tags" Target="tags/tag1.xml" Id="rId92" /><Relationship Type="http://schemas.openxmlformats.org/officeDocument/2006/relationships/customXml" Target="../customXml/item2.xml" Id="rId2" /><Relationship Type="http://schemas.openxmlformats.org/officeDocument/2006/relationships/slide" Target="slides/slide23.xml" Id="rId29" /><Relationship Type="http://schemas.openxmlformats.org/officeDocument/2006/relationships/slide" Target="slides/slide18.xml" Id="rId24" /><Relationship Type="http://schemas.openxmlformats.org/officeDocument/2006/relationships/slide" Target="slides/slide34.xml" Id="rId40" /><Relationship Type="http://schemas.openxmlformats.org/officeDocument/2006/relationships/slide" Target="slides/slide39.xml" Id="rId45" /><Relationship Type="http://schemas.openxmlformats.org/officeDocument/2006/relationships/slide" Target="slides/slide60.xml" Id="rId66" /><Relationship Type="http://schemas.openxmlformats.org/officeDocument/2006/relationships/slide" Target="slides/slide81.xml" Id="rId87" /><Relationship Type="http://schemas.openxmlformats.org/officeDocument/2006/relationships/slide" Target="slides/slide55.xml" Id="rId61" /><Relationship Type="http://schemas.openxmlformats.org/officeDocument/2006/relationships/slide" Target="slides/slide76.xml" Id="rId82" /><Relationship Type="http://schemas.openxmlformats.org/officeDocument/2006/relationships/slide" Target="slides/slide13.xml" Id="rId19" /><Relationship Type="http://schemas.openxmlformats.org/officeDocument/2006/relationships/slide" Target="slides/slide8.xml" Id="rId14" /><Relationship Type="http://schemas.openxmlformats.org/officeDocument/2006/relationships/slide" Target="slides/slide24.xml" Id="rId30" /><Relationship Type="http://schemas.openxmlformats.org/officeDocument/2006/relationships/slide" Target="slides/slide29.xml" Id="rId35" /><Relationship Type="http://schemas.openxmlformats.org/officeDocument/2006/relationships/slide" Target="slides/slide50.xml" Id="rId56" /><Relationship Type="http://schemas.openxmlformats.org/officeDocument/2006/relationships/slide" Target="slides/slide71.xml" Id="rId77" /><Relationship Type="http://schemas.openxmlformats.org/officeDocument/2006/relationships/slide" Target="slides/slide2.xml" Id="rId8" /><Relationship Type="http://schemas.openxmlformats.org/officeDocument/2006/relationships/slide" Target="slides/slide45.xml" Id="rId51" /><Relationship Type="http://schemas.openxmlformats.org/officeDocument/2006/relationships/slide" Target="slides/slide66.xml" Id="rId72" /><Relationship Type="http://schemas.openxmlformats.org/officeDocument/2006/relationships/presProps" Target="presProps.xml" Id="rId93" /><Relationship Type="http://schemas.openxmlformats.org/officeDocument/2006/relationships/customXml" Target="/customXML/item5.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6" y="0"/>
            <a:ext cx="2945659" cy="496332"/>
          </a:xfrm>
          <a:prstGeom prst="rect">
            <a:avLst/>
          </a:prstGeom>
        </p:spPr>
        <p:txBody>
          <a:bodyPr vert="horz" lIns="91440" tIns="45720" rIns="91440" bIns="45720" rtlCol="0"/>
          <a:lstStyle>
            <a:lvl1pPr algn="r">
              <a:defRPr sz="1200"/>
            </a:lvl1pPr>
          </a:lstStyle>
          <a:p>
            <a:fld id="{B1D5B3DB-76B7-4AFD-9733-420CC8D76C7D}" type="datetimeFigureOut">
              <a:rPr lang="en-GB" smtClean="0"/>
              <a:t>10/01/2025</a:t>
            </a:fld>
            <a:endParaRPr lang="en-GB" dirty="0"/>
          </a:p>
        </p:txBody>
      </p:sp>
      <p:sp>
        <p:nvSpPr>
          <p:cNvPr id="4" name="Footer Placeholder 3"/>
          <p:cNvSpPr>
            <a:spLocks noGrp="1"/>
          </p:cNvSpPr>
          <p:nvPr>
            <p:ph type="ftr" sz="quarter" idx="2"/>
          </p:nvPr>
        </p:nvSpPr>
        <p:spPr>
          <a:xfrm>
            <a:off x="3" y="9428584"/>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6" y="9428584"/>
            <a:ext cx="2945659" cy="496332"/>
          </a:xfrm>
          <a:prstGeom prst="rect">
            <a:avLst/>
          </a:prstGeom>
        </p:spPr>
        <p:txBody>
          <a:bodyPr vert="horz" lIns="91440" tIns="45720" rIns="91440" bIns="45720" rtlCol="0" anchor="b"/>
          <a:lstStyle>
            <a:lvl1pPr algn="r">
              <a:defRPr sz="1200"/>
            </a:lvl1pPr>
          </a:lstStyle>
          <a:p>
            <a:fld id="{D95887CE-E85D-4AF4-90CB-E7E4F030EB24}" type="slidenum">
              <a:rPr lang="en-GB" smtClean="0"/>
              <a:t>‹#›</a:t>
            </a:fld>
            <a:endParaRPr lang="en-GB" dirty="0"/>
          </a:p>
        </p:txBody>
      </p:sp>
    </p:spTree>
    <p:extLst>
      <p:ext uri="{BB962C8B-B14F-4D97-AF65-F5344CB8AC3E}">
        <p14:creationId xmlns:p14="http://schemas.microsoft.com/office/powerpoint/2010/main" val="4229409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6" y="0"/>
            <a:ext cx="2945659" cy="496332"/>
          </a:xfrm>
          <a:prstGeom prst="rect">
            <a:avLst/>
          </a:prstGeom>
        </p:spPr>
        <p:txBody>
          <a:bodyPr vert="horz" lIns="91440" tIns="45720" rIns="91440" bIns="45720" rtlCol="0"/>
          <a:lstStyle>
            <a:lvl1pPr algn="r">
              <a:defRPr sz="1200"/>
            </a:lvl1pPr>
          </a:lstStyle>
          <a:p>
            <a:fld id="{4E7CB98D-DB31-468C-B139-EF27321B2E93}" type="datetimeFigureOut">
              <a:rPr lang="en-GB" smtClean="0"/>
              <a:t>10/01/2025</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428584"/>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6" y="9428584"/>
            <a:ext cx="2945659" cy="496332"/>
          </a:xfrm>
          <a:prstGeom prst="rect">
            <a:avLst/>
          </a:prstGeom>
        </p:spPr>
        <p:txBody>
          <a:bodyPr vert="horz" lIns="91440" tIns="45720" rIns="91440" bIns="45720" rtlCol="0" anchor="b"/>
          <a:lstStyle>
            <a:lvl1pPr algn="r">
              <a:defRPr sz="1200"/>
            </a:lvl1pPr>
          </a:lstStyle>
          <a:p>
            <a:fld id="{F68C674B-A3B5-49A4-A833-517858D80785}" type="slidenum">
              <a:rPr lang="en-GB" smtClean="0"/>
              <a:t>‹#›</a:t>
            </a:fld>
            <a:endParaRPr lang="en-GB" dirty="0"/>
          </a:p>
        </p:txBody>
      </p:sp>
    </p:spTree>
    <p:extLst>
      <p:ext uri="{BB962C8B-B14F-4D97-AF65-F5344CB8AC3E}">
        <p14:creationId xmlns:p14="http://schemas.microsoft.com/office/powerpoint/2010/main" val="2826871889"/>
      </p:ext>
    </p:extLst>
  </p:cSld>
  <p:clrMap bg1="lt1" tx1="dk1" bg2="lt2" tx2="dk2" accent1="accent1" accent2="accent2" accent3="accent3" accent4="accent4" accent5="accent5" accent6="accent6" hlink="hlink" folHlink="folHlink"/>
  <p:notesStyle>
    <a:lvl1pPr marL="0" algn="l" defTabSz="914316" rtl="0" eaLnBrk="1" latinLnBrk="0" hangingPunct="1">
      <a:defRPr sz="1200" kern="1200">
        <a:solidFill>
          <a:schemeClr val="tx1"/>
        </a:solidFill>
        <a:latin typeface="+mn-lt"/>
        <a:ea typeface="+mn-ea"/>
        <a:cs typeface="+mn-cs"/>
      </a:defRPr>
    </a:lvl1pPr>
    <a:lvl2pPr marL="457157" algn="l" defTabSz="914316" rtl="0" eaLnBrk="1" latinLnBrk="0" hangingPunct="1">
      <a:defRPr sz="1200" kern="1200">
        <a:solidFill>
          <a:schemeClr val="tx1"/>
        </a:solidFill>
        <a:latin typeface="+mn-lt"/>
        <a:ea typeface="+mn-ea"/>
        <a:cs typeface="+mn-cs"/>
      </a:defRPr>
    </a:lvl2pPr>
    <a:lvl3pPr marL="914316" algn="l" defTabSz="914316" rtl="0" eaLnBrk="1" latinLnBrk="0" hangingPunct="1">
      <a:defRPr sz="1200" kern="1200">
        <a:solidFill>
          <a:schemeClr val="tx1"/>
        </a:solidFill>
        <a:latin typeface="+mn-lt"/>
        <a:ea typeface="+mn-ea"/>
        <a:cs typeface="+mn-cs"/>
      </a:defRPr>
    </a:lvl3pPr>
    <a:lvl4pPr marL="1371473" algn="l" defTabSz="914316" rtl="0" eaLnBrk="1" latinLnBrk="0" hangingPunct="1">
      <a:defRPr sz="1200" kern="1200">
        <a:solidFill>
          <a:schemeClr val="tx1"/>
        </a:solidFill>
        <a:latin typeface="+mn-lt"/>
        <a:ea typeface="+mn-ea"/>
        <a:cs typeface="+mn-cs"/>
      </a:defRPr>
    </a:lvl4pPr>
    <a:lvl5pPr marL="1828631" algn="l" defTabSz="914316" rtl="0" eaLnBrk="1" latinLnBrk="0" hangingPunct="1">
      <a:defRPr sz="1200" kern="1200">
        <a:solidFill>
          <a:schemeClr val="tx1"/>
        </a:solidFill>
        <a:latin typeface="+mn-lt"/>
        <a:ea typeface="+mn-ea"/>
        <a:cs typeface="+mn-cs"/>
      </a:defRPr>
    </a:lvl5pPr>
    <a:lvl6pPr marL="2285789" algn="l" defTabSz="914316" rtl="0" eaLnBrk="1" latinLnBrk="0" hangingPunct="1">
      <a:defRPr sz="1200" kern="1200">
        <a:solidFill>
          <a:schemeClr val="tx1"/>
        </a:solidFill>
        <a:latin typeface="+mn-lt"/>
        <a:ea typeface="+mn-ea"/>
        <a:cs typeface="+mn-cs"/>
      </a:defRPr>
    </a:lvl6pPr>
    <a:lvl7pPr marL="2742947" algn="l" defTabSz="914316" rtl="0" eaLnBrk="1" latinLnBrk="0" hangingPunct="1">
      <a:defRPr sz="1200" kern="1200">
        <a:solidFill>
          <a:schemeClr val="tx1"/>
        </a:solidFill>
        <a:latin typeface="+mn-lt"/>
        <a:ea typeface="+mn-ea"/>
        <a:cs typeface="+mn-cs"/>
      </a:defRPr>
    </a:lvl7pPr>
    <a:lvl8pPr marL="3200105" algn="l" defTabSz="914316" rtl="0" eaLnBrk="1" latinLnBrk="0" hangingPunct="1">
      <a:defRPr sz="1200" kern="1200">
        <a:solidFill>
          <a:schemeClr val="tx1"/>
        </a:solidFill>
        <a:latin typeface="+mn-lt"/>
        <a:ea typeface="+mn-ea"/>
        <a:cs typeface="+mn-cs"/>
      </a:defRPr>
    </a:lvl8pPr>
    <a:lvl9pPr marL="3657264" algn="l" defTabSz="91431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dirty="0"/>
          </a:p>
        </p:txBody>
      </p:sp>
      <p:sp>
        <p:nvSpPr>
          <p:cNvPr id="3" name="Notes Placeholder 2"/>
          <p:cNvSpPr>
            <a:spLocks noGrp="1"/>
          </p:cNvSpPr>
          <p:nvPr>
            <p:ph type="body" idx="1"/>
          </p:nvPr>
        </p:nvSpPr>
        <p:spPr/>
        <p:txBody>
          <a:bodyPr/>
          <a:lstStyle/>
          <a:p>
            <a:pPr marL="0" marR="0" lvl="1" indent="0" algn="l">
              <a:lnSpc>
                <a:spcPct val="100000"/>
              </a:lnSpc>
              <a:spcBef>
                <a:spcPts val="600"/>
              </a:spcBef>
              <a:spcAft>
                <a:spcPts val="0"/>
              </a:spcAft>
              <a:buNone/>
            </a:pPr>
            <a:endParaRPr dirty="0"/>
          </a:p>
        </p:txBody>
      </p:sp>
    </p:spTree>
    <p:extLst>
      <p:ext uri="{BB962C8B-B14F-4D97-AF65-F5344CB8AC3E}">
        <p14:creationId xmlns:p14="http://schemas.microsoft.com/office/powerpoint/2010/main" val="412750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8C674B-A3B5-49A4-A833-517858D80785}" type="slidenum">
              <a:rPr lang="en-GB" smtClean="0"/>
              <a:t>63</a:t>
            </a:fld>
            <a:endParaRPr lang="en-GB" dirty="0"/>
          </a:p>
        </p:txBody>
      </p:sp>
    </p:spTree>
    <p:extLst>
      <p:ext uri="{BB962C8B-B14F-4D97-AF65-F5344CB8AC3E}">
        <p14:creationId xmlns:p14="http://schemas.microsoft.com/office/powerpoint/2010/main" val="2505513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emf"/><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Master" Target="../slideMasters/slideMaster1.xml"/><Relationship Id="rId5" Type="http://schemas.openxmlformats.org/officeDocument/2006/relationships/tags" Target="../tags/tag31.xml"/><Relationship Id="rId4" Type="http://schemas.openxmlformats.org/officeDocument/2006/relationships/tags" Target="../tags/tag30.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3.jpg"/><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slideMaster" Target="../slideMasters/slideMaster1.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9"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82.xml"/><Relationship Id="rId3" Type="http://schemas.openxmlformats.org/officeDocument/2006/relationships/tags" Target="../tags/tag77.xml"/><Relationship Id="rId7" Type="http://schemas.openxmlformats.org/officeDocument/2006/relationships/tags" Target="../tags/tag8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9"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slideMaster" Target="../slideMasters/slideMaster1.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9"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slideMaster" Target="../slideMasters/slideMaster1.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10.xml"/><Relationship Id="rId3" Type="http://schemas.openxmlformats.org/officeDocument/2006/relationships/tags" Target="../tags/tag105.xml"/><Relationship Id="rId7" Type="http://schemas.openxmlformats.org/officeDocument/2006/relationships/tags" Target="../tags/tag109.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9"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18.xml"/><Relationship Id="rId3" Type="http://schemas.openxmlformats.org/officeDocument/2006/relationships/tags" Target="../tags/tag113.xml"/><Relationship Id="rId7" Type="http://schemas.openxmlformats.org/officeDocument/2006/relationships/tags" Target="../tags/tag117.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9"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5" Type="http://schemas.openxmlformats.org/officeDocument/2006/relationships/tags" Target="../tags/tag123.xml"/><Relationship Id="rId10" Type="http://schemas.openxmlformats.org/officeDocument/2006/relationships/slideMaster" Target="../slideMasters/slideMaster1.xml"/><Relationship Id="rId4" Type="http://schemas.openxmlformats.org/officeDocument/2006/relationships/tags" Target="../tags/tag122.xml"/><Relationship Id="rId9" Type="http://schemas.openxmlformats.org/officeDocument/2006/relationships/tags" Target="../tags/tag127.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35.xml"/><Relationship Id="rId3" Type="http://schemas.openxmlformats.org/officeDocument/2006/relationships/tags" Target="../tags/tag130.xml"/><Relationship Id="rId7" Type="http://schemas.openxmlformats.org/officeDocument/2006/relationships/tags" Target="../tags/tag134.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5" Type="http://schemas.openxmlformats.org/officeDocument/2006/relationships/tags" Target="../tags/tag132.xml"/><Relationship Id="rId10" Type="http://schemas.openxmlformats.org/officeDocument/2006/relationships/slideMaster" Target="../slideMasters/slideMaster1.xml"/><Relationship Id="rId4" Type="http://schemas.openxmlformats.org/officeDocument/2006/relationships/tags" Target="../tags/tag131.xml"/><Relationship Id="rId9" Type="http://schemas.openxmlformats.org/officeDocument/2006/relationships/tags" Target="../tags/tag136.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png"/><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tags" Target="../tags/tag149.xml"/><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tags" Target="../tags/tag148.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tags" Target="../tags/tag147.xml"/><Relationship Id="rId5" Type="http://schemas.openxmlformats.org/officeDocument/2006/relationships/tags" Target="../tags/tag141.xml"/><Relationship Id="rId15" Type="http://schemas.openxmlformats.org/officeDocument/2006/relationships/slideMaster" Target="../slideMasters/slideMaster1.xml"/><Relationship Id="rId10" Type="http://schemas.openxmlformats.org/officeDocument/2006/relationships/tags" Target="../tags/tag146.xml"/><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tags" Target="../tags/tag150.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2.xml"/><Relationship Id="rId1" Type="http://schemas.openxmlformats.org/officeDocument/2006/relationships/tags" Target="../tags/tag15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4.xml"/><Relationship Id="rId1" Type="http://schemas.openxmlformats.org/officeDocument/2006/relationships/tags" Target="../tags/tag15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55.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7.xml"/><Relationship Id="rId1" Type="http://schemas.openxmlformats.org/officeDocument/2006/relationships/tags" Target="../tags/tag156.xml"/><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3.jpg"/><Relationship Id="rId4" Type="http://schemas.openxmlformats.org/officeDocument/2006/relationships/image" Target="../media/image2.emf"/></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FW_Cover Plain">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custDataLst>
              <p:tags r:id="rId1"/>
            </p:custDataLst>
          </p:nvPr>
        </p:nvSpPr>
        <p:spPr>
          <a:xfrm>
            <a:off x="179388" y="1408489"/>
            <a:ext cx="8785225" cy="5292000"/>
          </a:xfrm>
          <a:blipFill dpi="0" rotWithShape="1">
            <a:blip r:embed="rId4">
              <a:extLst>
                <a:ext uri="{28A0092B-C50C-407E-A947-70E740481C1C}">
                  <a14:useLocalDpi xmlns:a14="http://schemas.microsoft.com/office/drawing/2010/main" val="0"/>
                </a:ext>
              </a:extLst>
            </a:blip>
            <a:srcRect/>
            <a:stretch>
              <a:fillRect/>
            </a:stretch>
          </a:blipFill>
        </p:spPr>
        <p:txBody>
          <a:bodyPr anchor="ctr" anchorCtr="0"/>
          <a:lstStyle>
            <a:lvl1pPr algn="ctr">
              <a:lnSpc>
                <a:spcPts val="2900"/>
              </a:lnSpc>
              <a:defRPr sz="2600">
                <a:solidFill>
                  <a:schemeClr val="bg1"/>
                </a:solidFill>
              </a:defRPr>
            </a:lvl1pPr>
            <a:lvl2pPr algn="ctr">
              <a:lnSpc>
                <a:spcPts val="2400"/>
              </a:lnSpc>
              <a:defRPr cap="all" baseline="0">
                <a:solidFill>
                  <a:schemeClr val="bg1"/>
                </a:solidFill>
              </a:defRPr>
            </a:lvl2pPr>
            <a:lvl3pPr marL="0" indent="0" algn="ctr">
              <a:lnSpc>
                <a:spcPts val="2200"/>
              </a:lnSpc>
              <a:buNone/>
              <a:defRPr sz="1400" cap="all" baseline="0">
                <a:solidFill>
                  <a:schemeClr val="bg1"/>
                </a:solidFill>
              </a:defRPr>
            </a:lvl3pPr>
          </a:lstStyle>
          <a:p>
            <a:pPr lvl="0"/>
            <a:r>
              <a:rPr lang="en-GB" dirty="0"/>
              <a:t>Presentation title</a:t>
            </a:r>
          </a:p>
          <a:p>
            <a:pPr lvl="1"/>
            <a:r>
              <a:rPr lang="en-GB" dirty="0"/>
              <a:t>PRESENTATION SUBTITLE HERE</a:t>
            </a:r>
          </a:p>
          <a:p>
            <a:pPr lvl="2"/>
            <a:r>
              <a:rPr lang="en-GB" dirty="0"/>
              <a:t>DATE</a:t>
            </a:r>
          </a:p>
        </p:txBody>
      </p:sp>
      <p:pic>
        <p:nvPicPr>
          <p:cNvPr id="3" name="Picture 2">
            <a:extLst>
              <a:ext uri="{FF2B5EF4-FFF2-40B4-BE49-F238E27FC236}">
                <a16:creationId xmlns:a16="http://schemas.microsoft.com/office/drawing/2014/main" id="{269B9C52-8D02-4531-970D-81C83ADA886D}"/>
              </a:ext>
            </a:extLst>
          </p:cNvPr>
          <p:cNvPicPr>
            <a:picLocks noChangeAspect="1"/>
          </p:cNvPicPr>
          <p:nvPr userDrawn="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2527300" y="190650"/>
            <a:ext cx="4076700" cy="876300"/>
          </a:xfrm>
          <a:prstGeom prst="rect">
            <a:avLst/>
          </a:prstGeom>
        </p:spPr>
      </p:pic>
    </p:spTree>
    <p:extLst>
      <p:ext uri="{BB962C8B-B14F-4D97-AF65-F5344CB8AC3E}">
        <p14:creationId xmlns:p14="http://schemas.microsoft.com/office/powerpoint/2010/main" val="10368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FW_Side-by-Side">
    <p:spTree>
      <p:nvGrpSpPr>
        <p:cNvPr id="1" name=""/>
        <p:cNvGrpSpPr/>
        <p:nvPr/>
      </p:nvGrpSpPr>
      <p:grpSpPr>
        <a:xfrm>
          <a:off x="0" y="0"/>
          <a:ext cx="0" cy="0"/>
          <a:chOff x="0" y="0"/>
          <a:chExt cx="0" cy="0"/>
        </a:xfrm>
      </p:grpSpPr>
      <p:cxnSp>
        <p:nvCxnSpPr>
          <p:cNvPr id="6" name="Straight Connector 5"/>
          <p:cNvCxnSpPr/>
          <p:nvPr userDrawn="1">
            <p:custDataLst>
              <p:tags r:id="rId1"/>
            </p:custDataLst>
          </p:nvPr>
        </p:nvCxnSpPr>
        <p:spPr>
          <a:xfrm>
            <a:off x="360000" y="1170000"/>
            <a:ext cx="8420463" cy="0"/>
          </a:xfrm>
          <a:prstGeom prst="line">
            <a:avLst/>
          </a:prstGeom>
          <a:ln/>
        </p:spPr>
        <p:style>
          <a:lnRef idx="1">
            <a:schemeClr val="accent4"/>
          </a:lnRef>
          <a:fillRef idx="0">
            <a:schemeClr val="accent4"/>
          </a:fillRef>
          <a:effectRef idx="0">
            <a:schemeClr val="accent4"/>
          </a:effectRef>
          <a:fontRef idx="minor">
            <a:schemeClr val="tx1"/>
          </a:fontRef>
        </p:style>
      </p:cxnSp>
      <p:sp>
        <p:nvSpPr>
          <p:cNvPr id="7" name="Title 6"/>
          <p:cNvSpPr>
            <a:spLocks noGrp="1"/>
          </p:cNvSpPr>
          <p:nvPr>
            <p:ph type="title" hasCustomPrompt="1"/>
            <p:custDataLst>
              <p:tags r:id="rId2"/>
            </p:custDataLst>
          </p:nvPr>
        </p:nvSpPr>
        <p:spPr/>
        <p:txBody>
          <a:bodyPr/>
          <a:lstStyle>
            <a:lvl1pPr>
              <a:defRPr/>
            </a:lvl1pPr>
          </a:lstStyle>
          <a:p>
            <a:r>
              <a:rPr lang="en-GB" dirty="0"/>
              <a:t>Slide Title</a:t>
            </a:r>
          </a:p>
        </p:txBody>
      </p:sp>
      <p:sp>
        <p:nvSpPr>
          <p:cNvPr id="5" name="Subtitle 4"/>
          <p:cNvSpPr>
            <a:spLocks noGrp="1"/>
          </p:cNvSpPr>
          <p:nvPr>
            <p:ph type="subTitle" sz="quarter" idx="13" hasCustomPrompt="1"/>
            <p:custDataLst>
              <p:tags r:id="rId3"/>
            </p:custDataLst>
          </p:nvPr>
        </p:nvSpPr>
        <p:spPr>
          <a:xfrm>
            <a:off x="359938" y="693330"/>
            <a:ext cx="8405940" cy="360000"/>
          </a:xfrm>
          <a:prstGeom prst="rect">
            <a:avLst/>
          </a:prstGeom>
        </p:spPr>
        <p:txBody>
          <a:bodyPr lIns="0" tIns="0" rIns="0" bIns="0"/>
          <a:lstStyle>
            <a:lvl1pPr marL="0" indent="0" algn="l" eaLnBrk="1">
              <a:lnSpc>
                <a:spcPts val="2599"/>
              </a:lnSpc>
              <a:spcBef>
                <a:spcPts val="0"/>
              </a:spcBef>
              <a:spcAft>
                <a:spcPts val="0"/>
              </a:spcAft>
              <a:buNone/>
              <a:defRPr sz="2600" b="0" cap="none">
                <a:solidFill>
                  <a:schemeClr val="accent2"/>
                </a:solidFill>
                <a:latin typeface="Calibri"/>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GB" dirty="0"/>
              <a:t>Subtitle</a:t>
            </a:r>
          </a:p>
        </p:txBody>
      </p:sp>
      <p:sp>
        <p:nvSpPr>
          <p:cNvPr id="8" name="Text Placeholder 8">
            <a:extLst>
              <a:ext uri="{FF2B5EF4-FFF2-40B4-BE49-F238E27FC236}">
                <a16:creationId xmlns:a16="http://schemas.microsoft.com/office/drawing/2014/main" id="{7F7191FB-A3B6-4F5B-9297-FFF9304EF7CB}"/>
              </a:ext>
            </a:extLst>
          </p:cNvPr>
          <p:cNvSpPr>
            <a:spLocks noGrp="1"/>
          </p:cNvSpPr>
          <p:nvPr>
            <p:ph type="body" sz="quarter" idx="12" hasCustomPrompt="1"/>
            <p:custDataLst>
              <p:tags r:id="rId4"/>
            </p:custDataLst>
          </p:nvPr>
        </p:nvSpPr>
        <p:spPr>
          <a:xfrm>
            <a:off x="360363" y="1412874"/>
            <a:ext cx="4104000" cy="4443413"/>
          </a:xfrm>
        </p:spPr>
        <p:txBody>
          <a:bodyPr numCol="1" spcCol="0"/>
          <a:lstStyle>
            <a:lvl1pPr>
              <a:defRPr/>
            </a:lvl1pPr>
            <a:lvl2pPr>
              <a:lnSpc>
                <a:spcPct val="104000"/>
              </a:lnSpc>
              <a:spcAft>
                <a:spcPts val="1200"/>
              </a:spcAft>
              <a:defRPr/>
            </a:lvl2pPr>
            <a:lvl3pPr>
              <a:defRPr/>
            </a:lvl3pPr>
            <a:lvl4pPr>
              <a:defRPr baseline="0"/>
            </a:lvl4pPr>
            <a:lvl5pPr>
              <a:defRPr baseline="0"/>
            </a:lvl5pPr>
            <a:lvl6pPr>
              <a:buAutoNum type="arabicPeriod"/>
              <a:defRPr/>
            </a:lvl6pPr>
          </a:lstStyle>
          <a:p>
            <a:pPr lvl="0"/>
            <a:r>
              <a:rPr lang="en-GB" dirty="0"/>
              <a:t>Heading 1</a:t>
            </a:r>
          </a:p>
          <a:p>
            <a:pPr lvl="1"/>
            <a:r>
              <a:rPr lang="en-GB" dirty="0"/>
              <a:t>Body text</a:t>
            </a:r>
          </a:p>
          <a:p>
            <a:pPr lvl="2"/>
            <a:r>
              <a:rPr lang="en-GB" dirty="0"/>
              <a:t>Bullet 1</a:t>
            </a:r>
          </a:p>
          <a:p>
            <a:pPr lvl="3"/>
            <a:r>
              <a:rPr lang="en-GB" dirty="0"/>
              <a:t>Bullet 2</a:t>
            </a:r>
          </a:p>
          <a:p>
            <a:pPr lvl="4"/>
            <a:r>
              <a:rPr lang="en-GB" dirty="0"/>
              <a:t>Bullet 3</a:t>
            </a:r>
          </a:p>
          <a:p>
            <a:pPr lvl="5"/>
            <a:r>
              <a:rPr lang="en-GB" dirty="0"/>
              <a:t>List</a:t>
            </a:r>
          </a:p>
          <a:p>
            <a:pPr lvl="6"/>
            <a:r>
              <a:rPr lang="en-GB" dirty="0" err="1"/>
              <a:t>Sublist</a:t>
            </a:r>
            <a:endParaRPr lang="en-GB" dirty="0"/>
          </a:p>
        </p:txBody>
      </p:sp>
      <p:sp>
        <p:nvSpPr>
          <p:cNvPr id="10" name="Text Placeholder 3">
            <a:extLst>
              <a:ext uri="{FF2B5EF4-FFF2-40B4-BE49-F238E27FC236}">
                <a16:creationId xmlns:a16="http://schemas.microsoft.com/office/drawing/2014/main" id="{BF4287B4-E21C-400F-A27E-11057374B647}"/>
              </a:ext>
            </a:extLst>
          </p:cNvPr>
          <p:cNvSpPr>
            <a:spLocks noGrp="1"/>
          </p:cNvSpPr>
          <p:nvPr>
            <p:ph type="body" sz="quarter" idx="14" hasCustomPrompt="1"/>
            <p:custDataLst>
              <p:tags r:id="rId5"/>
            </p:custDataLst>
          </p:nvPr>
        </p:nvSpPr>
        <p:spPr>
          <a:xfrm>
            <a:off x="4672799" y="1412875"/>
            <a:ext cx="4104000" cy="4442400"/>
          </a:xfrm>
        </p:spPr>
        <p:txBody>
          <a:bodyPr/>
          <a:lstStyle>
            <a:lvl1pPr>
              <a:defRPr/>
            </a:lvl1pPr>
            <a:lvl2pPr>
              <a:lnSpc>
                <a:spcPct val="104000"/>
              </a:lnSpc>
              <a:spcAft>
                <a:spcPts val="1200"/>
              </a:spcAft>
              <a:defRPr/>
            </a:lvl2pPr>
            <a:lvl3pPr>
              <a:defRPr/>
            </a:lvl3pPr>
            <a:lvl4pPr>
              <a:defRPr/>
            </a:lvl4pPr>
            <a:lvl5pPr>
              <a:defRPr/>
            </a:lvl5pPr>
            <a:lvl6pPr>
              <a:buAutoNum type="arabicPeriod"/>
              <a:defRPr/>
            </a:lvl6pPr>
          </a:lstStyle>
          <a:p>
            <a:pPr lvl="0"/>
            <a:r>
              <a:rPr lang="en-GB" dirty="0"/>
              <a:t>Heading 1</a:t>
            </a:r>
          </a:p>
          <a:p>
            <a:pPr lvl="1"/>
            <a:r>
              <a:rPr lang="en-GB" dirty="0"/>
              <a:t>Body text</a:t>
            </a:r>
          </a:p>
          <a:p>
            <a:pPr lvl="2"/>
            <a:r>
              <a:rPr lang="en-GB" dirty="0"/>
              <a:t>Bullet 1</a:t>
            </a:r>
          </a:p>
          <a:p>
            <a:pPr lvl="3"/>
            <a:r>
              <a:rPr lang="en-GB" dirty="0"/>
              <a:t>Bullet 2</a:t>
            </a:r>
          </a:p>
          <a:p>
            <a:pPr lvl="4"/>
            <a:r>
              <a:rPr lang="en-GB" dirty="0"/>
              <a:t>Bullet 3</a:t>
            </a:r>
          </a:p>
          <a:p>
            <a:pPr lvl="5"/>
            <a:r>
              <a:rPr lang="en-GB" dirty="0"/>
              <a:t>List</a:t>
            </a:r>
          </a:p>
          <a:p>
            <a:pPr lvl="6"/>
            <a:r>
              <a:rPr lang="en-GB" dirty="0" err="1"/>
              <a:t>Sublist</a:t>
            </a:r>
            <a:endParaRPr lang="en-GB" dirty="0"/>
          </a:p>
        </p:txBody>
      </p:sp>
      <p:sp>
        <p:nvSpPr>
          <p:cNvPr id="2" name="Slide Number Placeholder 1">
            <a:extLst>
              <a:ext uri="{FF2B5EF4-FFF2-40B4-BE49-F238E27FC236}">
                <a16:creationId xmlns:a16="http://schemas.microsoft.com/office/drawing/2014/main" id="{90EB1715-A5F5-4BDD-AB82-AD0E512654D5}"/>
              </a:ext>
            </a:extLst>
          </p:cNvPr>
          <p:cNvSpPr>
            <a:spLocks noGrp="1"/>
          </p:cNvSpPr>
          <p:nvPr>
            <p:ph type="sldNum" sz="quarter" idx="15"/>
          </p:nvPr>
        </p:nvSpPr>
        <p:spPr/>
        <p:txBody>
          <a:bodyPr/>
          <a:lstStyle/>
          <a:p>
            <a:fld id="{65D0BFA5-6A5D-4FCC-B1D5-670AAD90936D}" type="slidenum">
              <a:rPr lang="en-GB" smtClean="0"/>
              <a:t>‹#›</a:t>
            </a:fld>
            <a:endParaRPr lang="en-GB" dirty="0"/>
          </a:p>
        </p:txBody>
      </p:sp>
    </p:spTree>
    <p:extLst>
      <p:ext uri="{BB962C8B-B14F-4D97-AF65-F5344CB8AC3E}">
        <p14:creationId xmlns:p14="http://schemas.microsoft.com/office/powerpoint/2010/main" val="39989515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ack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9E1BCA9-389A-CB3E-36FC-807CD049AB9F}"/>
              </a:ext>
            </a:extLst>
          </p:cNvPr>
          <p:cNvSpPr>
            <a:spLocks noGrp="1"/>
          </p:cNvSpPr>
          <p:nvPr>
            <p:ph type="title" hasCustomPrompt="1"/>
          </p:nvPr>
        </p:nvSpPr>
        <p:spPr>
          <a:xfrm>
            <a:off x="278655" y="2820256"/>
            <a:ext cx="8588279" cy="914225"/>
          </a:xfrm>
        </p:spPr>
        <p:txBody>
          <a:bodyPr anchor="t" anchorCtr="0"/>
          <a:lstStyle>
            <a:lvl1pPr algn="ctr">
              <a:defRPr sz="6601" b="0" cap="all" baseline="0">
                <a:solidFill>
                  <a:schemeClr val="bg1"/>
                </a:solidFill>
              </a:defRPr>
            </a:lvl1pPr>
          </a:lstStyle>
          <a:p>
            <a:r>
              <a:rPr lang="en-US" dirty="0"/>
              <a:t>THANK YOU</a:t>
            </a:r>
            <a:endParaRPr lang="en-GB" dirty="0"/>
          </a:p>
        </p:txBody>
      </p:sp>
      <p:pic>
        <p:nvPicPr>
          <p:cNvPr id="4" name="Picture 3" descr="Logo, company name&#10;&#10;Description automatically generated">
            <a:extLst>
              <a:ext uri="{FF2B5EF4-FFF2-40B4-BE49-F238E27FC236}">
                <a16:creationId xmlns:a16="http://schemas.microsoft.com/office/drawing/2014/main" id="{943BFDE5-7065-0B39-9350-BE74F87401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10376" y="476361"/>
            <a:ext cx="1856558" cy="682911"/>
          </a:xfrm>
          <a:prstGeom prst="rect">
            <a:avLst/>
          </a:prstGeom>
        </p:spPr>
      </p:pic>
      <p:sp>
        <p:nvSpPr>
          <p:cNvPr id="11" name="Text Placeholder 10">
            <a:extLst>
              <a:ext uri="{FF2B5EF4-FFF2-40B4-BE49-F238E27FC236}">
                <a16:creationId xmlns:a16="http://schemas.microsoft.com/office/drawing/2014/main" id="{76C8FA92-7A46-B662-C93E-D04FB1FE407C}"/>
              </a:ext>
            </a:extLst>
          </p:cNvPr>
          <p:cNvSpPr>
            <a:spLocks noGrp="1"/>
          </p:cNvSpPr>
          <p:nvPr>
            <p:ph type="body" sz="quarter" idx="10" hasCustomPrompt="1"/>
          </p:nvPr>
        </p:nvSpPr>
        <p:spPr>
          <a:xfrm>
            <a:off x="278655" y="5921647"/>
            <a:ext cx="8588279" cy="161583"/>
          </a:xfrm>
        </p:spPr>
        <p:txBody>
          <a:bodyPr>
            <a:spAutoFit/>
          </a:bodyPr>
          <a:lstStyle>
            <a:lvl1pPr algn="ctr">
              <a:defRPr sz="1050" cap="all" baseline="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PROPERTY OF AERCAP </a:t>
            </a:r>
            <a:r>
              <a:rPr lang="en-GB" b="0" i="0" dirty="0">
                <a:effectLst/>
                <a:latin typeface="arial" panose="020B0604020202020204" pitchFamily="34" charset="0"/>
              </a:rPr>
              <a:t>©</a:t>
            </a:r>
            <a:r>
              <a:rPr lang="en-US" dirty="0"/>
              <a:t>2022</a:t>
            </a:r>
            <a:endParaRPr lang="en-GB" dirty="0"/>
          </a:p>
        </p:txBody>
      </p:sp>
    </p:spTree>
    <p:extLst>
      <p:ext uri="{BB962C8B-B14F-4D97-AF65-F5344CB8AC3E}">
        <p14:creationId xmlns:p14="http://schemas.microsoft.com/office/powerpoint/2010/main" val="148311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Only Title (2021)">
    <p:spTree>
      <p:nvGrpSpPr>
        <p:cNvPr id="1" name=""/>
        <p:cNvGrpSpPr/>
        <p:nvPr/>
      </p:nvGrpSpPr>
      <p:grpSpPr>
        <a:xfrm>
          <a:off x="0" y="0"/>
          <a:ext cx="0" cy="0"/>
          <a:chOff x="0" y="0"/>
          <a:chExt cx="0" cy="0"/>
        </a:xfrm>
      </p:grpSpPr>
      <p:sp>
        <p:nvSpPr>
          <p:cNvPr id="21" name="Additionnal Text Placeholder"/>
          <p:cNvSpPr>
            <a:spLocks noGrp="1"/>
          </p:cNvSpPr>
          <p:nvPr>
            <p:ph type="body" sz="quarter" idx="17" hasCustomPrompt="1"/>
          </p:nvPr>
        </p:nvSpPr>
        <p:spPr>
          <a:xfrm>
            <a:off x="575160" y="6415465"/>
            <a:ext cx="2593632" cy="287405"/>
          </a:xfrm>
          <a:prstGeom prst="rect">
            <a:avLst/>
          </a:prstGeom>
        </p:spPr>
        <p:txBody>
          <a:bodyPr/>
          <a:lstStyle>
            <a:lvl1pPr marL="0" indent="0">
              <a:buNone/>
              <a:defRPr sz="600">
                <a:solidFill>
                  <a:schemeClr val="bg1">
                    <a:lumMod val="50000"/>
                  </a:schemeClr>
                </a:solidFill>
              </a:defRPr>
            </a:lvl1pPr>
          </a:lstStyle>
          <a:p>
            <a:pPr lvl="0"/>
            <a:r>
              <a:rPr lang="en-US" dirty="0"/>
              <a:t>Additional text</a:t>
            </a:r>
          </a:p>
        </p:txBody>
      </p:sp>
      <p:sp>
        <p:nvSpPr>
          <p:cNvPr id="25" name="Source Placeholder"/>
          <p:cNvSpPr>
            <a:spLocks noGrp="1"/>
          </p:cNvSpPr>
          <p:nvPr>
            <p:ph type="body" sz="quarter" idx="18" hasCustomPrompt="1"/>
          </p:nvPr>
        </p:nvSpPr>
        <p:spPr>
          <a:xfrm>
            <a:off x="6367378" y="1454487"/>
            <a:ext cx="2580661" cy="215950"/>
          </a:xfrm>
          <a:prstGeom prst="rect">
            <a:avLst/>
          </a:prstGeom>
        </p:spPr>
        <p:txBody>
          <a:bodyPr/>
          <a:lstStyle>
            <a:lvl1pPr marL="0" indent="0" algn="r">
              <a:buNone/>
              <a:defRPr sz="600">
                <a:solidFill>
                  <a:srgbClr val="00205B"/>
                </a:solidFill>
              </a:defRPr>
            </a:lvl1pPr>
          </a:lstStyle>
          <a:p>
            <a:pPr lvl="0"/>
            <a:r>
              <a:rPr lang="en-GB" dirty="0"/>
              <a:t>Source if needed</a:t>
            </a:r>
          </a:p>
        </p:txBody>
      </p:sp>
      <p:grpSp>
        <p:nvGrpSpPr>
          <p:cNvPr id="16" name="Design Element Line"/>
          <p:cNvGrpSpPr/>
          <p:nvPr userDrawn="1"/>
        </p:nvGrpSpPr>
        <p:grpSpPr>
          <a:xfrm>
            <a:off x="575656" y="1377119"/>
            <a:ext cx="8569933" cy="46557"/>
            <a:chOff x="767408" y="1582254"/>
            <a:chExt cx="11424593" cy="46546"/>
          </a:xfrm>
        </p:grpSpPr>
        <p:cxnSp>
          <p:nvCxnSpPr>
            <p:cNvPr id="17" name="Small Line"/>
            <p:cNvCxnSpPr/>
            <p:nvPr/>
          </p:nvCxnSpPr>
          <p:spPr>
            <a:xfrm rot="10800000">
              <a:off x="767409" y="1582254"/>
              <a:ext cx="11424592" cy="0"/>
            </a:xfrm>
            <a:prstGeom prst="straightConnector1">
              <a:avLst/>
            </a:prstGeom>
            <a:solidFill>
              <a:schemeClr val="lt1"/>
            </a:solidFill>
            <a:ln w="9525" cap="flat" cmpd="sng">
              <a:solidFill>
                <a:srgbClr val="00205B"/>
              </a:solidFill>
              <a:prstDash val="solid"/>
              <a:round/>
              <a:headEnd type="none" w="sm" len="sm"/>
              <a:tailEnd type="none" w="sm" len="sm"/>
            </a:ln>
          </p:spPr>
        </p:cxnSp>
        <p:sp>
          <p:nvSpPr>
            <p:cNvPr id="18" name="Large Line"/>
            <p:cNvSpPr/>
            <p:nvPr/>
          </p:nvSpPr>
          <p:spPr>
            <a:xfrm>
              <a:off x="767408" y="1582254"/>
              <a:ext cx="905787" cy="46546"/>
            </a:xfrm>
            <a:prstGeom prst="rect">
              <a:avLst/>
            </a:prstGeom>
            <a:solidFill>
              <a:srgbClr val="00205B"/>
            </a:solid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500"/>
                <a:buFont typeface="Arial"/>
                <a:buNone/>
              </a:pPr>
              <a:endParaRPr sz="1125" b="0" i="0" u="none" strike="noStrike" cap="none" dirty="0">
                <a:solidFill>
                  <a:schemeClr val="dk1"/>
                </a:solidFill>
                <a:latin typeface="Arial"/>
                <a:ea typeface="Arial"/>
                <a:cs typeface="Arial"/>
                <a:sym typeface="Arial"/>
              </a:endParaRPr>
            </a:p>
          </p:txBody>
        </p:sp>
      </p:grpSp>
      <p:sp>
        <p:nvSpPr>
          <p:cNvPr id="2" name="Title Placeholder"/>
          <p:cNvSpPr>
            <a:spLocks noGrp="1"/>
          </p:cNvSpPr>
          <p:nvPr>
            <p:ph type="title" hasCustomPrompt="1"/>
          </p:nvPr>
        </p:nvSpPr>
        <p:spPr>
          <a:xfrm>
            <a:off x="575549" y="966268"/>
            <a:ext cx="8397496" cy="332399"/>
          </a:xfrm>
          <a:prstGeom prst="rect">
            <a:avLst/>
          </a:prstGeom>
        </p:spPr>
        <p:txBody>
          <a:bodyPr anchor="b"/>
          <a:lstStyle>
            <a:lvl1pPr>
              <a:defRPr sz="2400" b="1" baseline="0"/>
            </a:lvl1pPr>
          </a:lstStyle>
          <a:p>
            <a:r>
              <a:rPr lang="en-US" dirty="0"/>
              <a:t>Click to edit header</a:t>
            </a:r>
          </a:p>
        </p:txBody>
      </p:sp>
    </p:spTree>
    <p:extLst>
      <p:ext uri="{BB962C8B-B14F-4D97-AF65-F5344CB8AC3E}">
        <p14:creationId xmlns:p14="http://schemas.microsoft.com/office/powerpoint/2010/main" val="1532368981"/>
      </p:ext>
    </p:extLst>
  </p:cSld>
  <p:clrMapOvr>
    <a:masterClrMapping/>
  </p:clrMapOvr>
  <p:extLst>
    <p:ext uri="{DCECCB84-F9BA-43D5-87BE-67443E8EF086}">
      <p15:sldGuideLst xmlns:p15="http://schemas.microsoft.com/office/powerpoint/2012/main">
        <p15:guide id="1" pos="302">
          <p15:clr>
            <a:srgbClr val="547EBF"/>
          </p15:clr>
        </p15:guide>
        <p15:guide id="2" pos="7378">
          <p15:clr>
            <a:srgbClr val="547EBF"/>
          </p15:clr>
        </p15:guide>
        <p15:guide id="3" orient="horz" pos="414">
          <p15:clr>
            <a:srgbClr val="547EBF"/>
          </p15:clr>
        </p15:guide>
        <p15:guide id="4" orient="horz" pos="981">
          <p15:clr>
            <a:srgbClr val="547EBF"/>
          </p15:clr>
        </p15:guide>
        <p15:guide id="5" orient="horz" pos="3725">
          <p15:clr>
            <a:srgbClr val="547EBF"/>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5EC0D-16E4-9344-9916-3FC648E027CC}"/>
              </a:ext>
            </a:extLst>
          </p:cNvPr>
          <p:cNvSpPr>
            <a:spLocks noGrp="1"/>
          </p:cNvSpPr>
          <p:nvPr>
            <p:ph type="title"/>
          </p:nvPr>
        </p:nvSpPr>
        <p:spPr>
          <a:xfrm>
            <a:off x="411273" y="529024"/>
            <a:ext cx="8321649" cy="415498"/>
          </a:xfrm>
        </p:spPr>
        <p:txBody>
          <a:bodyPr/>
          <a:lstStyle>
            <a:lvl1pPr marL="0" algn="l" defTabSz="685891" rtl="0" eaLnBrk="1" latinLnBrk="0" hangingPunct="1">
              <a:lnSpc>
                <a:spcPct val="90000"/>
              </a:lnSpc>
              <a:spcBef>
                <a:spcPct val="0"/>
              </a:spcBef>
              <a:buNone/>
              <a:defRPr lang="en-US" sz="3000" b="1" i="0" kern="1200" dirty="0">
                <a:solidFill>
                  <a:schemeClr val="tx1"/>
                </a:solidFill>
                <a:latin typeface="Arial" panose="020B0604020202020204" pitchFamily="34" charset="0"/>
                <a:ea typeface="+mj-ea"/>
                <a:cs typeface="Arial" panose="020B0604020202020204" pitchFamily="34" charset="0"/>
              </a:defRPr>
            </a:lvl1pPr>
          </a:lstStyle>
          <a:p>
            <a:r>
              <a:rPr lang="en-US" dirty="0"/>
              <a:t>Click to edit</a:t>
            </a:r>
          </a:p>
        </p:txBody>
      </p:sp>
      <p:sp>
        <p:nvSpPr>
          <p:cNvPr id="3" name="Content Placeholder 2">
            <a:extLst>
              <a:ext uri="{FF2B5EF4-FFF2-40B4-BE49-F238E27FC236}">
                <a16:creationId xmlns:a16="http://schemas.microsoft.com/office/drawing/2014/main" id="{F2C2D8A2-435F-2845-AABF-BCC82D5AC41F}"/>
              </a:ext>
            </a:extLst>
          </p:cNvPr>
          <p:cNvSpPr>
            <a:spLocks noGrp="1"/>
          </p:cNvSpPr>
          <p:nvPr>
            <p:ph idx="1"/>
          </p:nvPr>
        </p:nvSpPr>
        <p:spPr>
          <a:xfrm>
            <a:off x="411272" y="1826048"/>
            <a:ext cx="8321649" cy="4352346"/>
          </a:xfrm>
        </p:spPr>
        <p:txBody>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7">
            <a:extLst>
              <a:ext uri="{FF2B5EF4-FFF2-40B4-BE49-F238E27FC236}">
                <a16:creationId xmlns:a16="http://schemas.microsoft.com/office/drawing/2014/main" id="{E5231DAD-2389-D246-B0BF-CEF5C62602A6}"/>
              </a:ext>
            </a:extLst>
          </p:cNvPr>
          <p:cNvSpPr>
            <a:spLocks noGrp="1"/>
          </p:cNvSpPr>
          <p:nvPr>
            <p:ph type="sldNum" sz="quarter" idx="11"/>
          </p:nvPr>
        </p:nvSpPr>
        <p:spPr/>
        <p:txBody>
          <a:bodyPr/>
          <a:lstStyle/>
          <a:p>
            <a:fld id="{9864AB98-DA43-A94C-B5E5-A730BF8A2C22}" type="slidenum">
              <a:rPr lang="en-US" smtClean="0"/>
              <a:pPr/>
              <a:t>‹#›</a:t>
            </a:fld>
            <a:endParaRPr lang="en-US" dirty="0"/>
          </a:p>
        </p:txBody>
      </p:sp>
      <p:cxnSp>
        <p:nvCxnSpPr>
          <p:cNvPr id="20" name="Straight Connector 19">
            <a:extLst>
              <a:ext uri="{FF2B5EF4-FFF2-40B4-BE49-F238E27FC236}">
                <a16:creationId xmlns:a16="http://schemas.microsoft.com/office/drawing/2014/main" id="{31092D68-EE72-C84C-BEC1-5A06CDD4DC37}"/>
              </a:ext>
            </a:extLst>
          </p:cNvPr>
          <p:cNvCxnSpPr/>
          <p:nvPr userDrawn="1"/>
        </p:nvCxnSpPr>
        <p:spPr>
          <a:xfrm>
            <a:off x="411272" y="1059611"/>
            <a:ext cx="832164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7B2DE042-A269-394D-84D2-A380DD385B37}"/>
              </a:ext>
            </a:extLst>
          </p:cNvPr>
          <p:cNvSpPr>
            <a:spLocks noGrp="1"/>
          </p:cNvSpPr>
          <p:nvPr>
            <p:ph type="body" sz="quarter" idx="13"/>
          </p:nvPr>
        </p:nvSpPr>
        <p:spPr>
          <a:xfrm>
            <a:off x="420799" y="1214027"/>
            <a:ext cx="8312121" cy="279369"/>
          </a:xfrm>
          <a:noFill/>
        </p:spPr>
        <p:txBody>
          <a:bodyPr lIns="0" tIns="0" anchor="t"/>
          <a:lstStyle>
            <a:lvl1pPr marL="0" indent="0" algn="l" defTabSz="685891" rtl="0" eaLnBrk="1" latinLnBrk="0" hangingPunct="1">
              <a:lnSpc>
                <a:spcPct val="90000"/>
              </a:lnSpc>
              <a:spcBef>
                <a:spcPct val="0"/>
              </a:spcBef>
              <a:buNone/>
              <a:defRPr lang="en-US" sz="1125" b="1" i="0" kern="1200" dirty="0">
                <a:solidFill>
                  <a:schemeClr val="tx2"/>
                </a:solidFill>
                <a:latin typeface="Arial Black" panose="020B0604020202020204" pitchFamily="34" charset="0"/>
                <a:ea typeface="+mj-ea"/>
                <a:cs typeface="Arial Black" panose="020B0604020202020204" pitchFamily="34" charset="0"/>
              </a:defRPr>
            </a:lvl1pPr>
          </a:lstStyle>
          <a:p>
            <a:pPr lvl="0"/>
            <a:r>
              <a:rPr lang="en-US" dirty="0"/>
              <a:t>Click to edit Master text styles</a:t>
            </a:r>
          </a:p>
        </p:txBody>
      </p:sp>
      <p:sp>
        <p:nvSpPr>
          <p:cNvPr id="5" name="Footer Placeholder 4">
            <a:extLst>
              <a:ext uri="{FF2B5EF4-FFF2-40B4-BE49-F238E27FC236}">
                <a16:creationId xmlns:a16="http://schemas.microsoft.com/office/drawing/2014/main" id="{EE0D82E9-E7C2-F94C-8F6E-4E21E844D4A9}"/>
              </a:ext>
            </a:extLst>
          </p:cNvPr>
          <p:cNvSpPr>
            <a:spLocks noGrp="1"/>
          </p:cNvSpPr>
          <p:nvPr>
            <p:ph type="ftr" sz="quarter" idx="17"/>
          </p:nvPr>
        </p:nvSpPr>
        <p:spPr/>
        <p:txBody>
          <a:bodyPr/>
          <a:lstStyle/>
          <a:p>
            <a:endParaRPr lang="en-GB" dirty="0">
              <a:latin typeface="Arial" panose="020B0604020202020204" pitchFamily="34" charset="0"/>
            </a:endParaRPr>
          </a:p>
        </p:txBody>
      </p:sp>
      <p:sp>
        <p:nvSpPr>
          <p:cNvPr id="9" name="Text Placeholder 6">
            <a:extLst>
              <a:ext uri="{FF2B5EF4-FFF2-40B4-BE49-F238E27FC236}">
                <a16:creationId xmlns:a16="http://schemas.microsoft.com/office/drawing/2014/main" id="{BA539136-C06C-2041-B386-959B402AA822}"/>
              </a:ext>
            </a:extLst>
          </p:cNvPr>
          <p:cNvSpPr>
            <a:spLocks noGrp="1"/>
          </p:cNvSpPr>
          <p:nvPr>
            <p:ph type="body" sz="quarter" idx="16" hasCustomPrompt="1"/>
          </p:nvPr>
        </p:nvSpPr>
        <p:spPr>
          <a:xfrm>
            <a:off x="254903" y="6299191"/>
            <a:ext cx="8167053" cy="107130"/>
          </a:xfrm>
        </p:spPr>
        <p:txBody>
          <a:bodyPr anchor="b"/>
          <a:lstStyle>
            <a:lvl1pPr marL="90500" indent="-90500">
              <a:spcBef>
                <a:spcPts val="0"/>
              </a:spcBef>
              <a:buFont typeface="+mj-lt"/>
              <a:buAutoNum type="arabicPeriod"/>
              <a:tabLst/>
              <a:defRPr sz="600">
                <a:solidFill>
                  <a:schemeClr val="tx1"/>
                </a:solidFill>
              </a:defRPr>
            </a:lvl1pPr>
          </a:lstStyle>
          <a:p>
            <a:pPr lvl="0"/>
            <a:r>
              <a:rPr lang="en-US" dirty="0"/>
              <a:t>Footnotes</a:t>
            </a:r>
          </a:p>
        </p:txBody>
      </p:sp>
    </p:spTree>
    <p:extLst>
      <p:ext uri="{BB962C8B-B14F-4D97-AF65-F5344CB8AC3E}">
        <p14:creationId xmlns:p14="http://schemas.microsoft.com/office/powerpoint/2010/main" val="19886311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FW_Blank">
    <p:spTree>
      <p:nvGrpSpPr>
        <p:cNvPr id="1" name=""/>
        <p:cNvGrpSpPr/>
        <p:nvPr/>
      </p:nvGrpSpPr>
      <p:grpSpPr>
        <a:xfrm>
          <a:off x="0" y="0"/>
          <a:ext cx="0" cy="0"/>
          <a:chOff x="0" y="0"/>
          <a:chExt cx="0" cy="0"/>
        </a:xfrm>
      </p:grpSpPr>
      <p:cxnSp>
        <p:nvCxnSpPr>
          <p:cNvPr id="6" name="Straight Connector 5"/>
          <p:cNvCxnSpPr/>
          <p:nvPr userDrawn="1">
            <p:custDataLst>
              <p:tags r:id="rId1"/>
            </p:custDataLst>
          </p:nvPr>
        </p:nvCxnSpPr>
        <p:spPr>
          <a:xfrm>
            <a:off x="360000" y="1170000"/>
            <a:ext cx="8420463" cy="0"/>
          </a:xfrm>
          <a:prstGeom prst="line">
            <a:avLst/>
          </a:prstGeom>
          <a:ln/>
        </p:spPr>
        <p:style>
          <a:lnRef idx="1">
            <a:schemeClr val="accent4"/>
          </a:lnRef>
          <a:fillRef idx="0">
            <a:schemeClr val="accent4"/>
          </a:fillRef>
          <a:effectRef idx="0">
            <a:schemeClr val="accent4"/>
          </a:effectRef>
          <a:fontRef idx="minor">
            <a:schemeClr val="tx1"/>
          </a:fontRef>
        </p:style>
      </p:cxnSp>
      <p:sp>
        <p:nvSpPr>
          <p:cNvPr id="7" name="Title 6"/>
          <p:cNvSpPr>
            <a:spLocks noGrp="1"/>
          </p:cNvSpPr>
          <p:nvPr>
            <p:ph type="title" hasCustomPrompt="1"/>
            <p:custDataLst>
              <p:tags r:id="rId2"/>
            </p:custDataLst>
          </p:nvPr>
        </p:nvSpPr>
        <p:spPr/>
        <p:txBody>
          <a:bodyPr/>
          <a:lstStyle>
            <a:lvl1pPr>
              <a:defRPr/>
            </a:lvl1pPr>
          </a:lstStyle>
          <a:p>
            <a:r>
              <a:rPr lang="en-GB" dirty="0"/>
              <a:t>Slide Title</a:t>
            </a:r>
          </a:p>
        </p:txBody>
      </p:sp>
      <p:sp>
        <p:nvSpPr>
          <p:cNvPr id="5" name="Subtitle 4"/>
          <p:cNvSpPr>
            <a:spLocks noGrp="1"/>
          </p:cNvSpPr>
          <p:nvPr>
            <p:ph type="subTitle" sz="quarter" idx="13" hasCustomPrompt="1"/>
            <p:custDataLst>
              <p:tags r:id="rId3"/>
            </p:custDataLst>
          </p:nvPr>
        </p:nvSpPr>
        <p:spPr>
          <a:xfrm>
            <a:off x="359938" y="693330"/>
            <a:ext cx="8405940" cy="360000"/>
          </a:xfrm>
          <a:prstGeom prst="rect">
            <a:avLst/>
          </a:prstGeom>
        </p:spPr>
        <p:txBody>
          <a:bodyPr lIns="0" tIns="0" rIns="0" bIns="0"/>
          <a:lstStyle>
            <a:lvl1pPr marL="0" indent="0" algn="l" eaLnBrk="1">
              <a:lnSpc>
                <a:spcPts val="2599"/>
              </a:lnSpc>
              <a:spcBef>
                <a:spcPts val="0"/>
              </a:spcBef>
              <a:spcAft>
                <a:spcPts val="0"/>
              </a:spcAft>
              <a:buNone/>
              <a:defRPr sz="2600" b="0" cap="none">
                <a:solidFill>
                  <a:schemeClr val="accent2"/>
                </a:solidFill>
                <a:latin typeface="Calibri"/>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GB" dirty="0"/>
              <a:t>Subtitle</a:t>
            </a:r>
          </a:p>
        </p:txBody>
      </p:sp>
    </p:spTree>
    <p:extLst>
      <p:ext uri="{BB962C8B-B14F-4D97-AF65-F5344CB8AC3E}">
        <p14:creationId xmlns:p14="http://schemas.microsoft.com/office/powerpoint/2010/main" val="1899762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FW_Map">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lvl1pPr>
          </a:lstStyle>
          <a:p>
            <a:r>
              <a:rPr lang="en-GB" dirty="0"/>
              <a:t>WFW Map</a:t>
            </a:r>
          </a:p>
        </p:txBody>
      </p:sp>
      <p:pic>
        <p:nvPicPr>
          <p:cNvPr id="6" name="Picture 5">
            <a:extLst>
              <a:ext uri="{FF2B5EF4-FFF2-40B4-BE49-F238E27FC236}">
                <a16:creationId xmlns:a16="http://schemas.microsoft.com/office/drawing/2014/main" id="{A6FA1B24-6B3C-4BF0-8FF6-44130385F15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55105" y="920486"/>
            <a:ext cx="8435375" cy="5018614"/>
          </a:xfrm>
          <a:prstGeom prst="rect">
            <a:avLst/>
          </a:prstGeom>
        </p:spPr>
      </p:pic>
    </p:spTree>
    <p:extLst>
      <p:ext uri="{BB962C8B-B14F-4D97-AF65-F5344CB8AC3E}">
        <p14:creationId xmlns:p14="http://schemas.microsoft.com/office/powerpoint/2010/main" val="2321611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P_WFW_Text With Images">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E6558860-C286-497B-BF1C-779E4269DEE7}"/>
              </a:ext>
            </a:extLst>
          </p:cNvPr>
          <p:cNvSpPr>
            <a:spLocks noGrp="1"/>
          </p:cNvSpPr>
          <p:nvPr>
            <p:ph type="body" sz="quarter" idx="12" hasCustomPrompt="1"/>
            <p:custDataLst>
              <p:tags r:id="rId1"/>
            </p:custDataLst>
          </p:nvPr>
        </p:nvSpPr>
        <p:spPr>
          <a:xfrm>
            <a:off x="360363" y="1412874"/>
            <a:ext cx="5328000" cy="4443413"/>
          </a:xfrm>
        </p:spPr>
        <p:txBody>
          <a:bodyPr/>
          <a:lstStyle>
            <a:lvl2pPr>
              <a:lnSpc>
                <a:spcPct val="104000"/>
              </a:lnSpc>
              <a:spcAft>
                <a:spcPts val="1200"/>
              </a:spcAft>
              <a:defRPr/>
            </a:lvl2pPr>
          </a:lstStyle>
          <a:p>
            <a:r>
              <a:rPr lang="en-GB" dirty="0"/>
              <a:t>Heading 1</a:t>
            </a:r>
          </a:p>
          <a:p>
            <a:pPr lvl="1"/>
            <a:r>
              <a:rPr lang="en-GB" dirty="0"/>
              <a:t>Body Text</a:t>
            </a:r>
          </a:p>
          <a:p>
            <a:pPr lvl="2"/>
            <a:r>
              <a:rPr lang="en-GB" dirty="0"/>
              <a:t>Bullet 1</a:t>
            </a:r>
          </a:p>
          <a:p>
            <a:pPr lvl="3"/>
            <a:r>
              <a:rPr lang="en-GB" dirty="0"/>
              <a:t>Bullet 2</a:t>
            </a:r>
          </a:p>
          <a:p>
            <a:pPr lvl="4"/>
            <a:r>
              <a:rPr lang="en-GB" dirty="0"/>
              <a:t>Bullet 3</a:t>
            </a:r>
          </a:p>
          <a:p>
            <a:pPr lvl="5"/>
            <a:r>
              <a:rPr lang="en-GB" dirty="0"/>
              <a:t>List numbered 1</a:t>
            </a:r>
          </a:p>
          <a:p>
            <a:pPr lvl="6"/>
            <a:r>
              <a:rPr lang="en-GB" dirty="0"/>
              <a:t>List numbered 2</a:t>
            </a:r>
          </a:p>
        </p:txBody>
      </p:sp>
      <p:sp>
        <p:nvSpPr>
          <p:cNvPr id="15" name="Image" descr="PitchPerfect|ImagePowerpointMulti|Image">
            <a:extLst>
              <a:ext uri="{FF2B5EF4-FFF2-40B4-BE49-F238E27FC236}">
                <a16:creationId xmlns:a16="http://schemas.microsoft.com/office/drawing/2014/main" id="{7B35E40A-3C01-4D3F-B960-F20363C540C3}"/>
              </a:ext>
            </a:extLst>
          </p:cNvPr>
          <p:cNvSpPr>
            <a:spLocks noGrp="1"/>
          </p:cNvSpPr>
          <p:nvPr>
            <p:ph type="pic" sz="quarter" idx="14" hasCustomPrompt="1"/>
          </p:nvPr>
        </p:nvSpPr>
        <p:spPr>
          <a:xfrm>
            <a:off x="6048000" y="1412874"/>
            <a:ext cx="2717800" cy="1584325"/>
          </a:xfrm>
          <a:blipFill>
            <a:blip r:embed="rId6"/>
            <a:stretch>
              <a:fillRect/>
            </a:stretch>
          </a:blipFill>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stStyle>
          <a:p>
            <a:r>
              <a:rPr lang="en-GB" dirty="0"/>
              <a:t> </a:t>
            </a:r>
          </a:p>
        </p:txBody>
      </p:sp>
      <p:sp>
        <p:nvSpPr>
          <p:cNvPr id="16" name="Image_1" descr="PitchPerfect|ImagePowerpointMulti|Image_1">
            <a:extLst>
              <a:ext uri="{FF2B5EF4-FFF2-40B4-BE49-F238E27FC236}">
                <a16:creationId xmlns:a16="http://schemas.microsoft.com/office/drawing/2014/main" id="{2A6E4544-510C-4A74-B792-F46D59378D4A}"/>
              </a:ext>
            </a:extLst>
          </p:cNvPr>
          <p:cNvSpPr>
            <a:spLocks noGrp="1"/>
          </p:cNvSpPr>
          <p:nvPr>
            <p:ph type="pic" sz="quarter" idx="15" hasCustomPrompt="1"/>
          </p:nvPr>
        </p:nvSpPr>
        <p:spPr>
          <a:xfrm>
            <a:off x="6048000" y="3160637"/>
            <a:ext cx="2717800" cy="1584325"/>
          </a:xfrm>
          <a:blipFill>
            <a:blip r:embed="rId6"/>
            <a:stretch>
              <a:fillRect/>
            </a:stretch>
          </a:blipFill>
        </p:spPr>
        <p:txBody>
          <a:bodyPr/>
          <a:lstStyle>
            <a:lvl1pPr>
              <a:defRPr sz="1200"/>
            </a:lvl1pPr>
          </a:lstStyle>
          <a:p>
            <a:r>
              <a:rPr lang="en-GB" dirty="0"/>
              <a:t> </a:t>
            </a:r>
          </a:p>
        </p:txBody>
      </p:sp>
      <p:sp>
        <p:nvSpPr>
          <p:cNvPr id="13" name="Title 6">
            <a:extLst>
              <a:ext uri="{FF2B5EF4-FFF2-40B4-BE49-F238E27FC236}">
                <a16:creationId xmlns:a16="http://schemas.microsoft.com/office/drawing/2014/main" id="{7EC77DB9-DC7F-443F-B7C1-F4C15C5D3C49}"/>
              </a:ext>
            </a:extLst>
          </p:cNvPr>
          <p:cNvSpPr>
            <a:spLocks noGrp="1"/>
          </p:cNvSpPr>
          <p:nvPr>
            <p:ph type="title" hasCustomPrompt="1"/>
            <p:custDataLst>
              <p:tags r:id="rId2"/>
            </p:custDataLst>
          </p:nvPr>
        </p:nvSpPr>
        <p:spPr>
          <a:xfrm>
            <a:off x="360000" y="360000"/>
            <a:ext cx="8420463" cy="360000"/>
          </a:xfrm>
        </p:spPr>
        <p:txBody>
          <a:bodyPr/>
          <a:lstStyle>
            <a:lvl1pPr>
              <a:defRPr/>
            </a:lvl1pPr>
          </a:lstStyle>
          <a:p>
            <a:r>
              <a:rPr lang="en-GB" dirty="0"/>
              <a:t>Slide Title</a:t>
            </a:r>
          </a:p>
        </p:txBody>
      </p:sp>
      <p:sp>
        <p:nvSpPr>
          <p:cNvPr id="14" name="Subtitle 7">
            <a:extLst>
              <a:ext uri="{FF2B5EF4-FFF2-40B4-BE49-F238E27FC236}">
                <a16:creationId xmlns:a16="http://schemas.microsoft.com/office/drawing/2014/main" id="{C02BB20C-275B-4735-AAA3-FE5007BD827B}"/>
              </a:ext>
            </a:extLst>
          </p:cNvPr>
          <p:cNvSpPr>
            <a:spLocks noGrp="1"/>
          </p:cNvSpPr>
          <p:nvPr>
            <p:ph type="subTitle" sz="quarter" idx="13" hasCustomPrompt="1"/>
            <p:custDataLst>
              <p:tags r:id="rId3"/>
            </p:custDataLst>
          </p:nvPr>
        </p:nvSpPr>
        <p:spPr>
          <a:xfrm>
            <a:off x="359938" y="693330"/>
            <a:ext cx="8405940" cy="360000"/>
          </a:xfrm>
          <a:prstGeom prst="rect">
            <a:avLst/>
          </a:prstGeom>
        </p:spPr>
        <p:txBody>
          <a:bodyPr lIns="0" tIns="0" rIns="0" bIns="0"/>
          <a:lstStyle>
            <a:lvl1pPr marL="0" indent="0" algn="l" eaLnBrk="1">
              <a:lnSpc>
                <a:spcPts val="2599"/>
              </a:lnSpc>
              <a:spcBef>
                <a:spcPts val="0"/>
              </a:spcBef>
              <a:spcAft>
                <a:spcPts val="0"/>
              </a:spcAft>
              <a:buNone/>
              <a:defRPr sz="2600" b="0" cap="none">
                <a:solidFill>
                  <a:schemeClr val="accent2"/>
                </a:solidFill>
                <a:latin typeface="Calibri"/>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GB" dirty="0"/>
              <a:t>Subtitle</a:t>
            </a:r>
          </a:p>
        </p:txBody>
      </p:sp>
      <p:cxnSp>
        <p:nvCxnSpPr>
          <p:cNvPr id="8" name="Straight Connector 7">
            <a:extLst>
              <a:ext uri="{FF2B5EF4-FFF2-40B4-BE49-F238E27FC236}">
                <a16:creationId xmlns:a16="http://schemas.microsoft.com/office/drawing/2014/main" id="{E7C5B5B0-19EF-4FBE-8F39-205B1BDD146E}"/>
              </a:ext>
            </a:extLst>
          </p:cNvPr>
          <p:cNvCxnSpPr/>
          <p:nvPr userDrawn="1">
            <p:custDataLst>
              <p:tags r:id="rId4"/>
            </p:custDataLst>
          </p:nvPr>
        </p:nvCxnSpPr>
        <p:spPr>
          <a:xfrm>
            <a:off x="360000" y="1170000"/>
            <a:ext cx="8420463" cy="0"/>
          </a:xfrm>
          <a:prstGeom prst="line">
            <a:avLst/>
          </a:prstGeo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501365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P_WFW_Divider Picture - Title Only">
    <p:spTree>
      <p:nvGrpSpPr>
        <p:cNvPr id="1" name=""/>
        <p:cNvGrpSpPr/>
        <p:nvPr/>
      </p:nvGrpSpPr>
      <p:grpSpPr>
        <a:xfrm>
          <a:off x="0" y="0"/>
          <a:ext cx="0" cy="0"/>
          <a:chOff x="0" y="0"/>
          <a:chExt cx="0" cy="0"/>
        </a:xfrm>
      </p:grpSpPr>
      <p:sp>
        <p:nvSpPr>
          <p:cNvPr id="5" name="Image" descr="PitchPerfect|ImagePowerpoint|Image">
            <a:extLst>
              <a:ext uri="{FF2B5EF4-FFF2-40B4-BE49-F238E27FC236}">
                <a16:creationId xmlns:a16="http://schemas.microsoft.com/office/drawing/2014/main" id="{FB04E3EC-AF5C-486B-98F1-2BA9CD7B95B1}"/>
              </a:ext>
            </a:extLst>
          </p:cNvPr>
          <p:cNvSpPr>
            <a:spLocks noGrp="1"/>
          </p:cNvSpPr>
          <p:nvPr>
            <p:ph type="pic" sz="quarter" idx="16" hasCustomPrompt="1"/>
          </p:nvPr>
        </p:nvSpPr>
        <p:spPr>
          <a:xfrm>
            <a:off x="179388" y="550863"/>
            <a:ext cx="8785225" cy="5399087"/>
          </a:xfrm>
          <a:blipFill>
            <a:blip r:embed="rId3"/>
            <a:stretch>
              <a:fillRect/>
            </a:stretch>
          </a:blipFill>
        </p:spPr>
        <p:txBody>
          <a:bodyPr anchor="b"/>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dirty="0"/>
              <a:t>Click ON THIS IMAGE PLACEHOLDER AND THEN SELECT THE IMAGE BUTTON IN THE RIBBON TO INSERT AN IMAGE</a:t>
            </a:r>
          </a:p>
        </p:txBody>
      </p:sp>
      <p:sp>
        <p:nvSpPr>
          <p:cNvPr id="2" name="Title 1"/>
          <p:cNvSpPr>
            <a:spLocks noGrp="1"/>
          </p:cNvSpPr>
          <p:nvPr>
            <p:ph type="title" hasCustomPrompt="1"/>
            <p:custDataLst>
              <p:tags r:id="rId1"/>
            </p:custDataLst>
          </p:nvPr>
        </p:nvSpPr>
        <p:spPr>
          <a:xfrm>
            <a:off x="180000" y="550800"/>
            <a:ext cx="8784000" cy="619200"/>
          </a:xfrm>
          <a:blipFill>
            <a:blip r:embed="rId4"/>
            <a:stretch>
              <a:fillRect/>
            </a:stretch>
          </a:blipFill>
        </p:spPr>
        <p:txBody>
          <a:bodyPr lIns="180000" anchor="ctr" anchorCtr="0"/>
          <a:lstStyle>
            <a:lvl1pPr>
              <a:defRPr>
                <a:solidFill>
                  <a:schemeClr val="bg2"/>
                </a:solidFill>
              </a:defRPr>
            </a:lvl1pPr>
          </a:lstStyle>
          <a:p>
            <a:r>
              <a:rPr lang="en-GB" dirty="0"/>
              <a:t>Divider Title</a:t>
            </a:r>
          </a:p>
        </p:txBody>
      </p:sp>
    </p:spTree>
    <p:extLst>
      <p:ext uri="{BB962C8B-B14F-4D97-AF65-F5344CB8AC3E}">
        <p14:creationId xmlns:p14="http://schemas.microsoft.com/office/powerpoint/2010/main" val="944039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P_WFW_Divider Picture">
    <p:spTree>
      <p:nvGrpSpPr>
        <p:cNvPr id="1" name=""/>
        <p:cNvGrpSpPr/>
        <p:nvPr/>
      </p:nvGrpSpPr>
      <p:grpSpPr>
        <a:xfrm>
          <a:off x="0" y="0"/>
          <a:ext cx="0" cy="0"/>
          <a:chOff x="0" y="0"/>
          <a:chExt cx="0" cy="0"/>
        </a:xfrm>
      </p:grpSpPr>
      <p:sp>
        <p:nvSpPr>
          <p:cNvPr id="8" name="Image" descr="PitchPerfect|ImagePowerpointMulti|Image">
            <a:extLst>
              <a:ext uri="{FF2B5EF4-FFF2-40B4-BE49-F238E27FC236}">
                <a16:creationId xmlns:a16="http://schemas.microsoft.com/office/drawing/2014/main" id="{D532FD6D-D5A5-47DA-8213-C22988B96047}"/>
              </a:ext>
            </a:extLst>
          </p:cNvPr>
          <p:cNvSpPr>
            <a:spLocks noGrp="1"/>
          </p:cNvSpPr>
          <p:nvPr>
            <p:ph type="pic" sz="quarter" idx="17" hasCustomPrompt="1"/>
          </p:nvPr>
        </p:nvSpPr>
        <p:spPr>
          <a:xfrm>
            <a:off x="180975" y="561313"/>
            <a:ext cx="8783638" cy="5317200"/>
          </a:xfrm>
          <a:blipFill>
            <a:blip r:embed="rId2"/>
            <a:stretch>
              <a:fillRect/>
            </a:stretch>
          </a:blipFill>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Click ON THIS IMAGE PLACEHOLDER AND THEN SELECT THE IMAGE BUTTON IN THE RIBBON TO INSERT AN IMAGE</a:t>
            </a:r>
          </a:p>
        </p:txBody>
      </p:sp>
      <p:sp>
        <p:nvSpPr>
          <p:cNvPr id="5" name="Text Placeholder 4">
            <a:extLst>
              <a:ext uri="{FF2B5EF4-FFF2-40B4-BE49-F238E27FC236}">
                <a16:creationId xmlns:a16="http://schemas.microsoft.com/office/drawing/2014/main" id="{C03EEDD1-BA12-4788-B981-7DB47BCC5D00}"/>
              </a:ext>
            </a:extLst>
          </p:cNvPr>
          <p:cNvSpPr>
            <a:spLocks noGrp="1"/>
          </p:cNvSpPr>
          <p:nvPr>
            <p:ph type="body" sz="quarter" idx="16" hasCustomPrompt="1"/>
          </p:nvPr>
        </p:nvSpPr>
        <p:spPr>
          <a:xfrm>
            <a:off x="554400" y="2152800"/>
            <a:ext cx="3816350" cy="2068362"/>
          </a:xfrm>
        </p:spPr>
        <p:txBody>
          <a:bodyPr/>
          <a:lstStyle>
            <a:lvl1pPr>
              <a:defRPr sz="2600" cap="none">
                <a:solidFill>
                  <a:schemeClr val="bg1"/>
                </a:solidFill>
              </a:defRPr>
            </a:lvl1pPr>
          </a:lstStyle>
          <a:p>
            <a:pPr lvl="0"/>
            <a:r>
              <a:rPr lang="en-GB" dirty="0"/>
              <a:t>Divider Title</a:t>
            </a:r>
          </a:p>
        </p:txBody>
      </p:sp>
    </p:spTree>
    <p:extLst>
      <p:ext uri="{BB962C8B-B14F-4D97-AF65-F5344CB8AC3E}">
        <p14:creationId xmlns:p14="http://schemas.microsoft.com/office/powerpoint/2010/main" val="2442432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P_WFW_Divider Picture Teal">
    <p:spTree>
      <p:nvGrpSpPr>
        <p:cNvPr id="1" name=""/>
        <p:cNvGrpSpPr/>
        <p:nvPr/>
      </p:nvGrpSpPr>
      <p:grpSpPr>
        <a:xfrm>
          <a:off x="0" y="0"/>
          <a:ext cx="0" cy="0"/>
          <a:chOff x="0" y="0"/>
          <a:chExt cx="0" cy="0"/>
        </a:xfrm>
      </p:grpSpPr>
      <p:sp>
        <p:nvSpPr>
          <p:cNvPr id="8" name="Image" descr="PitchPerfect|ImagePowerpointMulti|Image">
            <a:extLst>
              <a:ext uri="{FF2B5EF4-FFF2-40B4-BE49-F238E27FC236}">
                <a16:creationId xmlns:a16="http://schemas.microsoft.com/office/drawing/2014/main" id="{D532FD6D-D5A5-47DA-8213-C22988B96047}"/>
              </a:ext>
            </a:extLst>
          </p:cNvPr>
          <p:cNvSpPr>
            <a:spLocks noGrp="1"/>
          </p:cNvSpPr>
          <p:nvPr>
            <p:ph type="pic" sz="quarter" idx="17" hasCustomPrompt="1"/>
          </p:nvPr>
        </p:nvSpPr>
        <p:spPr>
          <a:xfrm>
            <a:off x="180975" y="561313"/>
            <a:ext cx="8783638" cy="5317200"/>
          </a:xfrm>
          <a:blipFill>
            <a:blip r:embed="rId3"/>
            <a:stretch>
              <a:fillRect/>
            </a:stretch>
          </a:blipFill>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Click ON THIS IMAGE PLACEHOLDER AND THEN SELECT THE IMAGE BUTTON IN THE RIBBON TO INSERT AN IMAGE</a:t>
            </a:r>
          </a:p>
        </p:txBody>
      </p:sp>
      <p:sp>
        <p:nvSpPr>
          <p:cNvPr id="9" name="Title 3">
            <a:extLst>
              <a:ext uri="{FF2B5EF4-FFF2-40B4-BE49-F238E27FC236}">
                <a16:creationId xmlns:a16="http://schemas.microsoft.com/office/drawing/2014/main" id="{F5FC44B5-ADEC-4A7B-BB87-4ED5135B827B}"/>
              </a:ext>
            </a:extLst>
          </p:cNvPr>
          <p:cNvSpPr>
            <a:spLocks noGrp="1"/>
          </p:cNvSpPr>
          <p:nvPr>
            <p:ph type="title" hasCustomPrompt="1"/>
            <p:custDataLst>
              <p:tags r:id="rId1"/>
            </p:custDataLst>
          </p:nvPr>
        </p:nvSpPr>
        <p:spPr>
          <a:xfrm>
            <a:off x="367452" y="1857244"/>
            <a:ext cx="4140000" cy="2700000"/>
          </a:xfrm>
          <a:solidFill>
            <a:schemeClr val="tx2"/>
          </a:solidFill>
        </p:spPr>
        <p:txBody>
          <a:bodyPr lIns="342000" tIns="450000"/>
          <a:lstStyle>
            <a:lvl1pPr>
              <a:defRPr>
                <a:solidFill>
                  <a:schemeClr val="bg2"/>
                </a:solidFill>
              </a:defRPr>
            </a:lvl1pPr>
          </a:lstStyle>
          <a:p>
            <a:r>
              <a:rPr lang="en-GB" dirty="0"/>
              <a:t>Divider Title</a:t>
            </a:r>
          </a:p>
        </p:txBody>
      </p:sp>
      <p:sp>
        <p:nvSpPr>
          <p:cNvPr id="11" name="Text Placeholder 10">
            <a:extLst>
              <a:ext uri="{FF2B5EF4-FFF2-40B4-BE49-F238E27FC236}">
                <a16:creationId xmlns:a16="http://schemas.microsoft.com/office/drawing/2014/main" id="{07824862-2508-4570-BAD8-270DD005F7BD}"/>
              </a:ext>
            </a:extLst>
          </p:cNvPr>
          <p:cNvSpPr>
            <a:spLocks noGrp="1"/>
          </p:cNvSpPr>
          <p:nvPr>
            <p:ph type="body" sz="quarter" idx="18" hasCustomPrompt="1"/>
          </p:nvPr>
        </p:nvSpPr>
        <p:spPr>
          <a:xfrm>
            <a:off x="562105" y="2040619"/>
            <a:ext cx="3780000" cy="0"/>
          </a:xfrm>
          <a:noFill/>
          <a:ln w="3175">
            <a:solidFill>
              <a:schemeClr val="bg1"/>
            </a:solidFill>
          </a:ln>
        </p:spPr>
        <p:txBody>
          <a:bodyPr/>
          <a:lstStyle>
            <a:lvl1pPr>
              <a:defRPr>
                <a:solidFill>
                  <a:schemeClr val="accent1"/>
                </a:solidFill>
              </a:defRPr>
            </a:lvl1pPr>
          </a:lstStyle>
          <a:p>
            <a:pPr lvl="0"/>
            <a:r>
              <a:rPr lang="en-GB" dirty="0"/>
              <a:t> </a:t>
            </a:r>
          </a:p>
        </p:txBody>
      </p:sp>
      <p:sp>
        <p:nvSpPr>
          <p:cNvPr id="12" name="Text Placeholder 10">
            <a:extLst>
              <a:ext uri="{FF2B5EF4-FFF2-40B4-BE49-F238E27FC236}">
                <a16:creationId xmlns:a16="http://schemas.microsoft.com/office/drawing/2014/main" id="{00A45299-07B0-4BC0-8C19-557DC81115BA}"/>
              </a:ext>
            </a:extLst>
          </p:cNvPr>
          <p:cNvSpPr>
            <a:spLocks noGrp="1"/>
          </p:cNvSpPr>
          <p:nvPr>
            <p:ph type="body" sz="quarter" idx="19" hasCustomPrompt="1"/>
          </p:nvPr>
        </p:nvSpPr>
        <p:spPr>
          <a:xfrm>
            <a:off x="561832" y="4365898"/>
            <a:ext cx="3780000" cy="0"/>
          </a:xfrm>
          <a:noFill/>
          <a:ln w="3175">
            <a:solidFill>
              <a:schemeClr val="bg1"/>
            </a:solidFill>
          </a:ln>
        </p:spPr>
        <p:txBody>
          <a:bodyPr/>
          <a:lstStyle>
            <a:lvl1pPr>
              <a:defRPr/>
            </a:lvl1pPr>
          </a:lstStyle>
          <a:p>
            <a:pPr lvl="0"/>
            <a:r>
              <a:rPr lang="en-GB" dirty="0"/>
              <a:t>  </a:t>
            </a:r>
          </a:p>
        </p:txBody>
      </p:sp>
    </p:spTree>
    <p:extLst>
      <p:ext uri="{BB962C8B-B14F-4D97-AF65-F5344CB8AC3E}">
        <p14:creationId xmlns:p14="http://schemas.microsoft.com/office/powerpoint/2010/main" val="2143382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P_WFW_Divider Picture White">
    <p:spTree>
      <p:nvGrpSpPr>
        <p:cNvPr id="1" name=""/>
        <p:cNvGrpSpPr/>
        <p:nvPr/>
      </p:nvGrpSpPr>
      <p:grpSpPr>
        <a:xfrm>
          <a:off x="0" y="0"/>
          <a:ext cx="0" cy="0"/>
          <a:chOff x="0" y="0"/>
          <a:chExt cx="0" cy="0"/>
        </a:xfrm>
      </p:grpSpPr>
      <p:sp>
        <p:nvSpPr>
          <p:cNvPr id="8" name="Image" descr="PitchPerfect|ImagePowerpoint|Image">
            <a:extLst>
              <a:ext uri="{FF2B5EF4-FFF2-40B4-BE49-F238E27FC236}">
                <a16:creationId xmlns:a16="http://schemas.microsoft.com/office/drawing/2014/main" id="{D532FD6D-D5A5-47DA-8213-C22988B96047}"/>
              </a:ext>
            </a:extLst>
          </p:cNvPr>
          <p:cNvSpPr>
            <a:spLocks noGrp="1"/>
          </p:cNvSpPr>
          <p:nvPr>
            <p:ph type="pic" sz="quarter" idx="17" hasCustomPrompt="1"/>
          </p:nvPr>
        </p:nvSpPr>
        <p:spPr>
          <a:xfrm>
            <a:off x="180975" y="561313"/>
            <a:ext cx="8783638" cy="5317200"/>
          </a:xfrm>
          <a:blipFill>
            <a:blip r:embed="rId3"/>
            <a:stretch>
              <a:fillRect/>
            </a:stretch>
          </a:blipFill>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Click ON THIS IMAGE PLACEHOLDER AND THEN SELECT THE IMAGE BUTTON IN THE RIBBON TO INSERT AN IMAGE</a:t>
            </a:r>
          </a:p>
        </p:txBody>
      </p:sp>
      <p:sp>
        <p:nvSpPr>
          <p:cNvPr id="7" name="Title 3">
            <a:extLst>
              <a:ext uri="{FF2B5EF4-FFF2-40B4-BE49-F238E27FC236}">
                <a16:creationId xmlns:a16="http://schemas.microsoft.com/office/drawing/2014/main" id="{5B7E74D6-040E-4616-94D2-4BC143EF183E}"/>
              </a:ext>
            </a:extLst>
          </p:cNvPr>
          <p:cNvSpPr>
            <a:spLocks noGrp="1"/>
          </p:cNvSpPr>
          <p:nvPr>
            <p:ph type="title" hasCustomPrompt="1"/>
            <p:custDataLst>
              <p:tags r:id="rId1"/>
            </p:custDataLst>
          </p:nvPr>
        </p:nvSpPr>
        <p:spPr>
          <a:xfrm>
            <a:off x="367452" y="1857244"/>
            <a:ext cx="4140000" cy="2700000"/>
          </a:xfrm>
          <a:solidFill>
            <a:schemeClr val="bg2"/>
          </a:solidFill>
        </p:spPr>
        <p:txBody>
          <a:bodyPr lIns="342000" tIns="450000"/>
          <a:lstStyle>
            <a:lvl1pPr>
              <a:defRPr>
                <a:solidFill>
                  <a:schemeClr val="tx2"/>
                </a:solidFill>
              </a:defRPr>
            </a:lvl1pPr>
          </a:lstStyle>
          <a:p>
            <a:r>
              <a:rPr lang="en-GB" dirty="0"/>
              <a:t>Divider Title</a:t>
            </a:r>
          </a:p>
        </p:txBody>
      </p:sp>
      <p:sp>
        <p:nvSpPr>
          <p:cNvPr id="9" name="Text Placeholder 10">
            <a:extLst>
              <a:ext uri="{FF2B5EF4-FFF2-40B4-BE49-F238E27FC236}">
                <a16:creationId xmlns:a16="http://schemas.microsoft.com/office/drawing/2014/main" id="{407FC0D7-CA46-4E79-BF97-2186FDA00AC6}"/>
              </a:ext>
            </a:extLst>
          </p:cNvPr>
          <p:cNvSpPr>
            <a:spLocks noGrp="1"/>
          </p:cNvSpPr>
          <p:nvPr>
            <p:ph type="body" sz="quarter" idx="18" hasCustomPrompt="1"/>
          </p:nvPr>
        </p:nvSpPr>
        <p:spPr>
          <a:xfrm>
            <a:off x="562105" y="2040619"/>
            <a:ext cx="3780000" cy="0"/>
          </a:xfrm>
          <a:noFill/>
          <a:ln w="3175">
            <a:solidFill>
              <a:schemeClr val="tx2"/>
            </a:solidFill>
          </a:ln>
        </p:spPr>
        <p:txBody>
          <a:bodyPr/>
          <a:lstStyle>
            <a:lvl1pPr>
              <a:defRPr/>
            </a:lvl1pPr>
          </a:lstStyle>
          <a:p>
            <a:pPr lvl="0"/>
            <a:r>
              <a:rPr lang="en-GB" dirty="0"/>
              <a:t>  </a:t>
            </a:r>
          </a:p>
        </p:txBody>
      </p:sp>
      <p:sp>
        <p:nvSpPr>
          <p:cNvPr id="14" name="Text Placeholder 10">
            <a:extLst>
              <a:ext uri="{FF2B5EF4-FFF2-40B4-BE49-F238E27FC236}">
                <a16:creationId xmlns:a16="http://schemas.microsoft.com/office/drawing/2014/main" id="{AC4C827C-CB38-4B41-9695-5B774B5C507D}"/>
              </a:ext>
            </a:extLst>
          </p:cNvPr>
          <p:cNvSpPr>
            <a:spLocks noGrp="1"/>
          </p:cNvSpPr>
          <p:nvPr>
            <p:ph type="body" sz="quarter" idx="19" hasCustomPrompt="1"/>
          </p:nvPr>
        </p:nvSpPr>
        <p:spPr>
          <a:xfrm>
            <a:off x="561832" y="4365898"/>
            <a:ext cx="3780000" cy="0"/>
          </a:xfrm>
          <a:noFill/>
          <a:ln w="3175">
            <a:solidFill>
              <a:schemeClr val="tx2"/>
            </a:solidFill>
          </a:ln>
        </p:spPr>
        <p:txBody>
          <a:bodyPr/>
          <a:lstStyle>
            <a:lvl1pPr>
              <a:defRPr/>
            </a:lvl1pPr>
          </a:lstStyle>
          <a:p>
            <a:pPr lvl="0"/>
            <a:r>
              <a:rPr lang="en-GB" dirty="0"/>
              <a:t>  </a:t>
            </a:r>
          </a:p>
        </p:txBody>
      </p:sp>
    </p:spTree>
    <p:extLst>
      <p:ext uri="{BB962C8B-B14F-4D97-AF65-F5344CB8AC3E}">
        <p14:creationId xmlns:p14="http://schemas.microsoft.com/office/powerpoint/2010/main" val="42477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P_WFW_Text With Contacts">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E6558860-C286-497B-BF1C-779E4269DEE7}"/>
              </a:ext>
            </a:extLst>
          </p:cNvPr>
          <p:cNvSpPr>
            <a:spLocks noGrp="1"/>
          </p:cNvSpPr>
          <p:nvPr>
            <p:ph type="body" sz="quarter" idx="12"/>
            <p:custDataLst>
              <p:tags r:id="rId1"/>
            </p:custDataLst>
          </p:nvPr>
        </p:nvSpPr>
        <p:spPr>
          <a:xfrm>
            <a:off x="360362" y="1412874"/>
            <a:ext cx="6084639" cy="4443413"/>
          </a:xfrm>
        </p:spPr>
        <p:txBody>
          <a:bodyPr/>
          <a:lstStyle>
            <a:lvl2pPr>
              <a:lnSpc>
                <a:spcPct val="104000"/>
              </a:lnSpc>
              <a:spcAft>
                <a:spcPts val="120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hoto" descr="PitchPerfect|Bio|Photo">
            <a:extLst>
              <a:ext uri="{FF2B5EF4-FFF2-40B4-BE49-F238E27FC236}">
                <a16:creationId xmlns:a16="http://schemas.microsoft.com/office/drawing/2014/main" id="{455AF555-C95C-4A77-A706-A4227A0261FB}"/>
              </a:ext>
            </a:extLst>
          </p:cNvPr>
          <p:cNvSpPr>
            <a:spLocks noGrp="1"/>
          </p:cNvSpPr>
          <p:nvPr>
            <p:ph type="body" sz="quarter" idx="27" hasCustomPrompt="1"/>
            <p:custDataLst>
              <p:tags r:id="rId2"/>
            </p:custDataLst>
          </p:nvPr>
        </p:nvSpPr>
        <p:spPr>
          <a:xfrm>
            <a:off x="6739078" y="1412874"/>
            <a:ext cx="2026800" cy="1224000"/>
          </a:xfrm>
        </p:spPr>
        <p:txBody>
          <a:bodyPr/>
          <a:lstStyle>
            <a:lvl1pPr>
              <a:defRPr sz="1200"/>
            </a:lvl1pPr>
          </a:lstStyle>
          <a:p>
            <a:pPr lvl="0"/>
            <a:r>
              <a:rPr lang="en-GB" dirty="0"/>
              <a:t>Click here before inserting picture</a:t>
            </a:r>
          </a:p>
        </p:txBody>
      </p:sp>
      <p:sp>
        <p:nvSpPr>
          <p:cNvPr id="12" name="Name" descr="PitchPerfect|Bio|Name">
            <a:extLst>
              <a:ext uri="{FF2B5EF4-FFF2-40B4-BE49-F238E27FC236}">
                <a16:creationId xmlns:a16="http://schemas.microsoft.com/office/drawing/2014/main" id="{E06C6122-DD5E-46A1-BD64-6F810EAF2015}"/>
              </a:ext>
            </a:extLst>
          </p:cNvPr>
          <p:cNvSpPr>
            <a:spLocks noGrp="1"/>
          </p:cNvSpPr>
          <p:nvPr>
            <p:ph type="body" sz="quarter" idx="28" hasCustomPrompt="1"/>
            <p:custDataLst>
              <p:tags r:id="rId3"/>
            </p:custDataLst>
          </p:nvPr>
        </p:nvSpPr>
        <p:spPr>
          <a:xfrm>
            <a:off x="6739441" y="2742322"/>
            <a:ext cx="2026800" cy="155338"/>
          </a:xfrm>
        </p:spPr>
        <p:txBody>
          <a:bodyPr numCol="1" spcCol="486000"/>
          <a:lstStyle>
            <a:lvl1pPr>
              <a:lnSpc>
                <a:spcPts val="1300"/>
              </a:lnSpc>
              <a:defRPr sz="1400" baseline="0"/>
            </a:lvl1pPr>
            <a:lvl2pPr>
              <a:lnSpc>
                <a:spcPts val="1300"/>
              </a:lnSpc>
              <a:defRPr sz="1200" baseline="0">
                <a:solidFill>
                  <a:schemeClr val="tx2"/>
                </a:solidFill>
              </a:defRPr>
            </a:lvl2pPr>
            <a:lvl3pPr marL="0" indent="0">
              <a:lnSpc>
                <a:spcPts val="1300"/>
              </a:lnSpc>
              <a:spcBef>
                <a:spcPts val="1200"/>
              </a:spcBef>
              <a:buNone/>
              <a:defRPr sz="1200">
                <a:solidFill>
                  <a:schemeClr val="accent1"/>
                </a:solidFill>
              </a:defRPr>
            </a:lvl3pPr>
            <a:lvl4pPr marL="0" indent="0">
              <a:lnSpc>
                <a:spcPts val="1300"/>
              </a:lnSpc>
              <a:spcBef>
                <a:spcPts val="0"/>
              </a:spcBef>
              <a:buNone/>
              <a:defRPr sz="1200">
                <a:solidFill>
                  <a:schemeClr val="tx1"/>
                </a:solidFill>
              </a:defRPr>
            </a:lvl4pPr>
            <a:lvl5pPr marL="144000" indent="-144000">
              <a:lnSpc>
                <a:spcPts val="1300"/>
              </a:lnSpc>
              <a:buClr>
                <a:schemeClr val="tx2"/>
              </a:buClr>
              <a:buFont typeface="Arial" panose="020B0604020202020204" pitchFamily="34" charset="0"/>
              <a:buChar char="•"/>
              <a:defRPr sz="1200"/>
            </a:lvl5pPr>
            <a:lvl6pPr marL="0" indent="0">
              <a:lnSpc>
                <a:spcPts val="1300"/>
              </a:lnSpc>
              <a:buNone/>
              <a:defRPr sz="1200"/>
            </a:lvl6pPr>
          </a:lstStyle>
          <a:p>
            <a:pPr lvl="0"/>
            <a:r>
              <a:rPr lang="en-GB" dirty="0"/>
              <a:t>Name</a:t>
            </a:r>
          </a:p>
        </p:txBody>
      </p:sp>
      <p:sp>
        <p:nvSpPr>
          <p:cNvPr id="13" name="JobTitle" descr="PitchPerfect|Bio|JobTitle">
            <a:extLst>
              <a:ext uri="{FF2B5EF4-FFF2-40B4-BE49-F238E27FC236}">
                <a16:creationId xmlns:a16="http://schemas.microsoft.com/office/drawing/2014/main" id="{00AB9428-9D7F-4FD0-9B32-36323255588B}"/>
              </a:ext>
            </a:extLst>
          </p:cNvPr>
          <p:cNvSpPr>
            <a:spLocks noGrp="1"/>
          </p:cNvSpPr>
          <p:nvPr>
            <p:ph type="body" sz="quarter" idx="21" hasCustomPrompt="1"/>
            <p:custDataLst>
              <p:tags r:id="rId4"/>
            </p:custDataLst>
          </p:nvPr>
        </p:nvSpPr>
        <p:spPr>
          <a:xfrm>
            <a:off x="6739078" y="2912490"/>
            <a:ext cx="2026800" cy="155338"/>
          </a:xfrm>
        </p:spPr>
        <p:txBody>
          <a:bodyPr numCol="1" spcCol="486000"/>
          <a:lstStyle>
            <a:lvl1pPr>
              <a:lnSpc>
                <a:spcPts val="1300"/>
              </a:lnSpc>
              <a:defRPr sz="1400" cap="none" baseline="0">
                <a:solidFill>
                  <a:schemeClr val="accent1"/>
                </a:solidFill>
                <a:latin typeface="+mn-lt"/>
              </a:defRPr>
            </a:lvl1pPr>
            <a:lvl2pPr>
              <a:lnSpc>
                <a:spcPts val="1300"/>
              </a:lnSpc>
              <a:defRPr sz="1200" baseline="0">
                <a:solidFill>
                  <a:schemeClr val="tx2"/>
                </a:solidFill>
              </a:defRPr>
            </a:lvl2pPr>
            <a:lvl3pPr marL="0" indent="0">
              <a:lnSpc>
                <a:spcPts val="1300"/>
              </a:lnSpc>
              <a:spcBef>
                <a:spcPts val="1200"/>
              </a:spcBef>
              <a:buNone/>
              <a:defRPr sz="1200">
                <a:solidFill>
                  <a:schemeClr val="accent1"/>
                </a:solidFill>
              </a:defRPr>
            </a:lvl3pPr>
            <a:lvl4pPr marL="0" indent="0">
              <a:lnSpc>
                <a:spcPts val="1300"/>
              </a:lnSpc>
              <a:spcBef>
                <a:spcPts val="0"/>
              </a:spcBef>
              <a:buNone/>
              <a:defRPr sz="1200">
                <a:solidFill>
                  <a:schemeClr val="tx1"/>
                </a:solidFill>
              </a:defRPr>
            </a:lvl4pPr>
            <a:lvl5pPr marL="144000" indent="-144000">
              <a:lnSpc>
                <a:spcPts val="1300"/>
              </a:lnSpc>
              <a:buClr>
                <a:schemeClr val="tx2"/>
              </a:buClr>
              <a:buFont typeface="Arial" panose="020B0604020202020204" pitchFamily="34" charset="0"/>
              <a:buChar char="•"/>
              <a:defRPr sz="1200"/>
            </a:lvl5pPr>
            <a:lvl6pPr marL="0" indent="0">
              <a:lnSpc>
                <a:spcPts val="1300"/>
              </a:lnSpc>
              <a:buNone/>
              <a:defRPr sz="1200"/>
            </a:lvl6pPr>
          </a:lstStyle>
          <a:p>
            <a:pPr lvl="0"/>
            <a:r>
              <a:rPr lang="en-GB" dirty="0"/>
              <a:t>Role</a:t>
            </a:r>
          </a:p>
        </p:txBody>
      </p:sp>
      <p:sp>
        <p:nvSpPr>
          <p:cNvPr id="14" name="Office" descr="PitchPerfect|Bio|Office">
            <a:extLst>
              <a:ext uri="{FF2B5EF4-FFF2-40B4-BE49-F238E27FC236}">
                <a16:creationId xmlns:a16="http://schemas.microsoft.com/office/drawing/2014/main" id="{6DBB1106-FC48-4E85-BF0F-0109834F9E69}"/>
              </a:ext>
            </a:extLst>
          </p:cNvPr>
          <p:cNvSpPr>
            <a:spLocks noGrp="1"/>
          </p:cNvSpPr>
          <p:nvPr>
            <p:ph type="body" sz="quarter" idx="35" hasCustomPrompt="1"/>
            <p:custDataLst>
              <p:tags r:id="rId5"/>
            </p:custDataLst>
          </p:nvPr>
        </p:nvSpPr>
        <p:spPr>
          <a:xfrm>
            <a:off x="6739078" y="3089621"/>
            <a:ext cx="2026800" cy="155338"/>
          </a:xfrm>
        </p:spPr>
        <p:txBody>
          <a:bodyPr numCol="1" spcCol="486000"/>
          <a:lstStyle>
            <a:lvl1pPr>
              <a:lnSpc>
                <a:spcPts val="1300"/>
              </a:lnSpc>
              <a:defRPr sz="1400" cap="none" baseline="0">
                <a:solidFill>
                  <a:schemeClr val="accent1"/>
                </a:solidFill>
                <a:latin typeface="+mn-lt"/>
              </a:defRPr>
            </a:lvl1pPr>
            <a:lvl2pPr>
              <a:lnSpc>
                <a:spcPts val="1300"/>
              </a:lnSpc>
              <a:defRPr sz="1200" baseline="0">
                <a:solidFill>
                  <a:schemeClr val="tx2"/>
                </a:solidFill>
              </a:defRPr>
            </a:lvl2pPr>
            <a:lvl3pPr marL="0" indent="0">
              <a:lnSpc>
                <a:spcPts val="1300"/>
              </a:lnSpc>
              <a:spcBef>
                <a:spcPts val="1200"/>
              </a:spcBef>
              <a:buNone/>
              <a:defRPr sz="1200">
                <a:solidFill>
                  <a:schemeClr val="accent1"/>
                </a:solidFill>
              </a:defRPr>
            </a:lvl3pPr>
            <a:lvl4pPr marL="0" indent="0">
              <a:lnSpc>
                <a:spcPts val="1300"/>
              </a:lnSpc>
              <a:spcBef>
                <a:spcPts val="0"/>
              </a:spcBef>
              <a:buNone/>
              <a:defRPr sz="1200">
                <a:solidFill>
                  <a:schemeClr val="tx1"/>
                </a:solidFill>
              </a:defRPr>
            </a:lvl4pPr>
            <a:lvl5pPr marL="144000" indent="-144000">
              <a:lnSpc>
                <a:spcPts val="1300"/>
              </a:lnSpc>
              <a:buClr>
                <a:schemeClr val="tx2"/>
              </a:buClr>
              <a:buFont typeface="Arial" panose="020B0604020202020204" pitchFamily="34" charset="0"/>
              <a:buChar char="•"/>
              <a:defRPr sz="1200"/>
            </a:lvl5pPr>
            <a:lvl6pPr marL="0" indent="0">
              <a:lnSpc>
                <a:spcPts val="1300"/>
              </a:lnSpc>
              <a:buNone/>
              <a:defRPr sz="1200"/>
            </a:lvl6pPr>
          </a:lstStyle>
          <a:p>
            <a:pPr lvl="0"/>
            <a:r>
              <a:rPr lang="en-GB" dirty="0"/>
              <a:t>Office</a:t>
            </a:r>
          </a:p>
        </p:txBody>
      </p:sp>
      <p:sp>
        <p:nvSpPr>
          <p:cNvPr id="19" name="Photo_1" descr="PitchPerfect|Bio|Photo_1">
            <a:extLst>
              <a:ext uri="{FF2B5EF4-FFF2-40B4-BE49-F238E27FC236}">
                <a16:creationId xmlns:a16="http://schemas.microsoft.com/office/drawing/2014/main" id="{71C085DB-9D32-4255-85FE-AD27077F44AF}"/>
              </a:ext>
            </a:extLst>
          </p:cNvPr>
          <p:cNvSpPr>
            <a:spLocks noGrp="1"/>
          </p:cNvSpPr>
          <p:nvPr>
            <p:ph type="body" sz="quarter" idx="36" hasCustomPrompt="1"/>
            <p:custDataLst>
              <p:tags r:id="rId6"/>
            </p:custDataLst>
          </p:nvPr>
        </p:nvSpPr>
        <p:spPr>
          <a:xfrm>
            <a:off x="6739078" y="3429794"/>
            <a:ext cx="2026800" cy="1224000"/>
          </a:xfrm>
        </p:spPr>
        <p:txBody>
          <a:bodyPr/>
          <a:lstStyle>
            <a:lvl1pPr>
              <a:defRPr sz="1200"/>
            </a:lvl1pPr>
          </a:lstStyle>
          <a:p>
            <a:pPr lvl="0"/>
            <a:r>
              <a:rPr lang="en-GB" dirty="0"/>
              <a:t>Click here before inserting picture</a:t>
            </a:r>
          </a:p>
        </p:txBody>
      </p:sp>
      <p:sp>
        <p:nvSpPr>
          <p:cNvPr id="20" name="Name_1" descr="PitchPerfect|Bio|Name_1">
            <a:extLst>
              <a:ext uri="{FF2B5EF4-FFF2-40B4-BE49-F238E27FC236}">
                <a16:creationId xmlns:a16="http://schemas.microsoft.com/office/drawing/2014/main" id="{844D4798-887A-477D-810D-BC9836795574}"/>
              </a:ext>
            </a:extLst>
          </p:cNvPr>
          <p:cNvSpPr>
            <a:spLocks noGrp="1"/>
          </p:cNvSpPr>
          <p:nvPr>
            <p:ph type="body" sz="quarter" idx="37" hasCustomPrompt="1"/>
            <p:custDataLst>
              <p:tags r:id="rId7"/>
            </p:custDataLst>
          </p:nvPr>
        </p:nvSpPr>
        <p:spPr>
          <a:xfrm>
            <a:off x="6739441" y="4759242"/>
            <a:ext cx="2026800" cy="155338"/>
          </a:xfrm>
        </p:spPr>
        <p:txBody>
          <a:bodyPr numCol="1" spcCol="486000"/>
          <a:lstStyle>
            <a:lvl1pPr>
              <a:lnSpc>
                <a:spcPts val="1300"/>
              </a:lnSpc>
              <a:defRPr sz="1400" baseline="0"/>
            </a:lvl1pPr>
            <a:lvl2pPr>
              <a:lnSpc>
                <a:spcPts val="1300"/>
              </a:lnSpc>
              <a:defRPr sz="1200" baseline="0">
                <a:solidFill>
                  <a:schemeClr val="tx2"/>
                </a:solidFill>
              </a:defRPr>
            </a:lvl2pPr>
            <a:lvl3pPr marL="0" indent="0">
              <a:lnSpc>
                <a:spcPts val="1300"/>
              </a:lnSpc>
              <a:spcBef>
                <a:spcPts val="1200"/>
              </a:spcBef>
              <a:buNone/>
              <a:defRPr sz="1200">
                <a:solidFill>
                  <a:schemeClr val="accent1"/>
                </a:solidFill>
              </a:defRPr>
            </a:lvl3pPr>
            <a:lvl4pPr marL="0" indent="0">
              <a:lnSpc>
                <a:spcPts val="1300"/>
              </a:lnSpc>
              <a:spcBef>
                <a:spcPts val="0"/>
              </a:spcBef>
              <a:buNone/>
              <a:defRPr sz="1200">
                <a:solidFill>
                  <a:schemeClr val="tx1"/>
                </a:solidFill>
              </a:defRPr>
            </a:lvl4pPr>
            <a:lvl5pPr marL="144000" indent="-144000">
              <a:lnSpc>
                <a:spcPts val="1300"/>
              </a:lnSpc>
              <a:buClr>
                <a:schemeClr val="tx2"/>
              </a:buClr>
              <a:buFont typeface="Arial" panose="020B0604020202020204" pitchFamily="34" charset="0"/>
              <a:buChar char="•"/>
              <a:defRPr sz="1200"/>
            </a:lvl5pPr>
            <a:lvl6pPr marL="0" indent="0">
              <a:lnSpc>
                <a:spcPts val="1300"/>
              </a:lnSpc>
              <a:buNone/>
              <a:defRPr sz="1200"/>
            </a:lvl6pPr>
          </a:lstStyle>
          <a:p>
            <a:pPr lvl="0"/>
            <a:r>
              <a:rPr lang="en-GB" dirty="0"/>
              <a:t>Name</a:t>
            </a:r>
          </a:p>
        </p:txBody>
      </p:sp>
      <p:sp>
        <p:nvSpPr>
          <p:cNvPr id="21" name="JobTitle_1" descr="PitchPerfect|Bio|JobTitle_1">
            <a:extLst>
              <a:ext uri="{FF2B5EF4-FFF2-40B4-BE49-F238E27FC236}">
                <a16:creationId xmlns:a16="http://schemas.microsoft.com/office/drawing/2014/main" id="{02C22AB0-829C-4478-91C7-EA11404D05F9}"/>
              </a:ext>
            </a:extLst>
          </p:cNvPr>
          <p:cNvSpPr>
            <a:spLocks noGrp="1"/>
          </p:cNvSpPr>
          <p:nvPr>
            <p:ph type="body" sz="quarter" idx="38" hasCustomPrompt="1"/>
            <p:custDataLst>
              <p:tags r:id="rId8"/>
            </p:custDataLst>
          </p:nvPr>
        </p:nvSpPr>
        <p:spPr>
          <a:xfrm>
            <a:off x="6739078" y="4929410"/>
            <a:ext cx="2026800" cy="155338"/>
          </a:xfrm>
        </p:spPr>
        <p:txBody>
          <a:bodyPr numCol="1" spcCol="486000"/>
          <a:lstStyle>
            <a:lvl1pPr>
              <a:lnSpc>
                <a:spcPts val="1300"/>
              </a:lnSpc>
              <a:defRPr sz="1400" cap="none" baseline="0">
                <a:solidFill>
                  <a:schemeClr val="accent1"/>
                </a:solidFill>
                <a:latin typeface="+mn-lt"/>
              </a:defRPr>
            </a:lvl1pPr>
            <a:lvl2pPr>
              <a:lnSpc>
                <a:spcPts val="1300"/>
              </a:lnSpc>
              <a:defRPr sz="1200" baseline="0">
                <a:solidFill>
                  <a:schemeClr val="tx2"/>
                </a:solidFill>
              </a:defRPr>
            </a:lvl2pPr>
            <a:lvl3pPr marL="0" indent="0">
              <a:lnSpc>
                <a:spcPts val="1300"/>
              </a:lnSpc>
              <a:spcBef>
                <a:spcPts val="1200"/>
              </a:spcBef>
              <a:buNone/>
              <a:defRPr sz="1200">
                <a:solidFill>
                  <a:schemeClr val="accent1"/>
                </a:solidFill>
              </a:defRPr>
            </a:lvl3pPr>
            <a:lvl4pPr marL="0" indent="0">
              <a:lnSpc>
                <a:spcPts val="1300"/>
              </a:lnSpc>
              <a:spcBef>
                <a:spcPts val="0"/>
              </a:spcBef>
              <a:buNone/>
              <a:defRPr sz="1200">
                <a:solidFill>
                  <a:schemeClr val="tx1"/>
                </a:solidFill>
              </a:defRPr>
            </a:lvl4pPr>
            <a:lvl5pPr marL="144000" indent="-144000">
              <a:lnSpc>
                <a:spcPts val="1300"/>
              </a:lnSpc>
              <a:buClr>
                <a:schemeClr val="tx2"/>
              </a:buClr>
              <a:buFont typeface="Arial" panose="020B0604020202020204" pitchFamily="34" charset="0"/>
              <a:buChar char="•"/>
              <a:defRPr sz="1200"/>
            </a:lvl5pPr>
            <a:lvl6pPr marL="0" indent="0">
              <a:lnSpc>
                <a:spcPts val="1300"/>
              </a:lnSpc>
              <a:buNone/>
              <a:defRPr sz="1200"/>
            </a:lvl6pPr>
          </a:lstStyle>
          <a:p>
            <a:pPr lvl="0"/>
            <a:r>
              <a:rPr lang="en-GB" dirty="0"/>
              <a:t>Role</a:t>
            </a:r>
          </a:p>
        </p:txBody>
      </p:sp>
      <p:sp>
        <p:nvSpPr>
          <p:cNvPr id="22" name="Office_1" descr="PitchPerfect|Bio|Office_1">
            <a:extLst>
              <a:ext uri="{FF2B5EF4-FFF2-40B4-BE49-F238E27FC236}">
                <a16:creationId xmlns:a16="http://schemas.microsoft.com/office/drawing/2014/main" id="{1A28F190-C81D-4B2B-B83D-E217F91335AD}"/>
              </a:ext>
            </a:extLst>
          </p:cNvPr>
          <p:cNvSpPr>
            <a:spLocks noGrp="1"/>
          </p:cNvSpPr>
          <p:nvPr>
            <p:ph type="body" sz="quarter" idx="39" hasCustomPrompt="1"/>
            <p:custDataLst>
              <p:tags r:id="rId9"/>
            </p:custDataLst>
          </p:nvPr>
        </p:nvSpPr>
        <p:spPr>
          <a:xfrm>
            <a:off x="6739078" y="5106541"/>
            <a:ext cx="2026800" cy="155338"/>
          </a:xfrm>
        </p:spPr>
        <p:txBody>
          <a:bodyPr numCol="1" spcCol="486000"/>
          <a:lstStyle>
            <a:lvl1pPr>
              <a:lnSpc>
                <a:spcPts val="1300"/>
              </a:lnSpc>
              <a:defRPr sz="1400" cap="none" baseline="0">
                <a:solidFill>
                  <a:schemeClr val="accent1"/>
                </a:solidFill>
                <a:latin typeface="+mn-lt"/>
              </a:defRPr>
            </a:lvl1pPr>
            <a:lvl2pPr>
              <a:lnSpc>
                <a:spcPts val="1300"/>
              </a:lnSpc>
              <a:defRPr sz="1200" baseline="0">
                <a:solidFill>
                  <a:schemeClr val="tx2"/>
                </a:solidFill>
              </a:defRPr>
            </a:lvl2pPr>
            <a:lvl3pPr marL="0" indent="0">
              <a:lnSpc>
                <a:spcPts val="1300"/>
              </a:lnSpc>
              <a:spcBef>
                <a:spcPts val="1200"/>
              </a:spcBef>
              <a:buNone/>
              <a:defRPr sz="1200">
                <a:solidFill>
                  <a:schemeClr val="accent1"/>
                </a:solidFill>
              </a:defRPr>
            </a:lvl3pPr>
            <a:lvl4pPr marL="0" indent="0">
              <a:lnSpc>
                <a:spcPts val="1300"/>
              </a:lnSpc>
              <a:spcBef>
                <a:spcPts val="0"/>
              </a:spcBef>
              <a:buNone/>
              <a:defRPr sz="1200">
                <a:solidFill>
                  <a:schemeClr val="tx1"/>
                </a:solidFill>
              </a:defRPr>
            </a:lvl4pPr>
            <a:lvl5pPr marL="144000" indent="-144000">
              <a:lnSpc>
                <a:spcPts val="1300"/>
              </a:lnSpc>
              <a:buClr>
                <a:schemeClr val="tx2"/>
              </a:buClr>
              <a:buFont typeface="Arial" panose="020B0604020202020204" pitchFamily="34" charset="0"/>
              <a:buChar char="•"/>
              <a:defRPr sz="1200"/>
            </a:lvl5pPr>
            <a:lvl6pPr marL="0" indent="0">
              <a:lnSpc>
                <a:spcPts val="1300"/>
              </a:lnSpc>
              <a:buNone/>
              <a:defRPr sz="1200"/>
            </a:lvl6pPr>
          </a:lstStyle>
          <a:p>
            <a:pPr lvl="0"/>
            <a:r>
              <a:rPr lang="en-GB" dirty="0"/>
              <a:t>Office</a:t>
            </a:r>
          </a:p>
        </p:txBody>
      </p:sp>
      <p:sp>
        <p:nvSpPr>
          <p:cNvPr id="15" name="Title 6">
            <a:extLst>
              <a:ext uri="{FF2B5EF4-FFF2-40B4-BE49-F238E27FC236}">
                <a16:creationId xmlns:a16="http://schemas.microsoft.com/office/drawing/2014/main" id="{0F17A0D2-5B3E-4323-99DA-2A01FA4D84F3}"/>
              </a:ext>
            </a:extLst>
          </p:cNvPr>
          <p:cNvSpPr>
            <a:spLocks noGrp="1"/>
          </p:cNvSpPr>
          <p:nvPr>
            <p:ph type="title" hasCustomPrompt="1"/>
            <p:custDataLst>
              <p:tags r:id="rId10"/>
            </p:custDataLst>
          </p:nvPr>
        </p:nvSpPr>
        <p:spPr>
          <a:xfrm>
            <a:off x="360000" y="360000"/>
            <a:ext cx="8420463" cy="360000"/>
          </a:xfrm>
        </p:spPr>
        <p:txBody>
          <a:bodyPr/>
          <a:lstStyle>
            <a:lvl1pPr>
              <a:defRPr/>
            </a:lvl1pPr>
          </a:lstStyle>
          <a:p>
            <a:r>
              <a:rPr lang="en-GB" dirty="0"/>
              <a:t>Slide Title</a:t>
            </a:r>
          </a:p>
        </p:txBody>
      </p:sp>
      <p:sp>
        <p:nvSpPr>
          <p:cNvPr id="16" name="Subtitle 7">
            <a:extLst>
              <a:ext uri="{FF2B5EF4-FFF2-40B4-BE49-F238E27FC236}">
                <a16:creationId xmlns:a16="http://schemas.microsoft.com/office/drawing/2014/main" id="{5E2B3090-6B87-4541-A820-62A3E1DADB36}"/>
              </a:ext>
            </a:extLst>
          </p:cNvPr>
          <p:cNvSpPr>
            <a:spLocks noGrp="1"/>
          </p:cNvSpPr>
          <p:nvPr>
            <p:ph type="subTitle" sz="quarter" idx="13" hasCustomPrompt="1"/>
            <p:custDataLst>
              <p:tags r:id="rId11"/>
            </p:custDataLst>
          </p:nvPr>
        </p:nvSpPr>
        <p:spPr>
          <a:xfrm>
            <a:off x="359938" y="693330"/>
            <a:ext cx="8405940" cy="360000"/>
          </a:xfrm>
          <a:prstGeom prst="rect">
            <a:avLst/>
          </a:prstGeom>
        </p:spPr>
        <p:txBody>
          <a:bodyPr lIns="0" tIns="0" rIns="0" bIns="0"/>
          <a:lstStyle>
            <a:lvl1pPr marL="0" indent="0" algn="l" eaLnBrk="1">
              <a:lnSpc>
                <a:spcPts val="2599"/>
              </a:lnSpc>
              <a:spcBef>
                <a:spcPts val="0"/>
              </a:spcBef>
              <a:spcAft>
                <a:spcPts val="0"/>
              </a:spcAft>
              <a:buNone/>
              <a:defRPr sz="2600" b="0" cap="none">
                <a:solidFill>
                  <a:schemeClr val="accent2"/>
                </a:solidFill>
                <a:latin typeface="Calibri"/>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GB" dirty="0"/>
              <a:t>Subtitle</a:t>
            </a:r>
          </a:p>
        </p:txBody>
      </p:sp>
      <p:cxnSp>
        <p:nvCxnSpPr>
          <p:cNvPr id="17" name="Straight Connector 16">
            <a:extLst>
              <a:ext uri="{FF2B5EF4-FFF2-40B4-BE49-F238E27FC236}">
                <a16:creationId xmlns:a16="http://schemas.microsoft.com/office/drawing/2014/main" id="{7C3737B4-A8C7-4F5F-8BC5-0705BF141866}"/>
              </a:ext>
            </a:extLst>
          </p:cNvPr>
          <p:cNvCxnSpPr/>
          <p:nvPr userDrawn="1">
            <p:custDataLst>
              <p:tags r:id="rId12"/>
            </p:custDataLst>
          </p:nvPr>
        </p:nvCxnSpPr>
        <p:spPr>
          <a:xfrm>
            <a:off x="360000" y="1170000"/>
            <a:ext cx="8420463" cy="0"/>
          </a:xfrm>
          <a:prstGeom prst="line">
            <a:avLst/>
          </a:prstGeo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746657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P_WFW_Deal Tombstones x 2 Dark Background">
    <p:spTree>
      <p:nvGrpSpPr>
        <p:cNvPr id="1" name=""/>
        <p:cNvGrpSpPr/>
        <p:nvPr/>
      </p:nvGrpSpPr>
      <p:grpSpPr>
        <a:xfrm>
          <a:off x="0" y="0"/>
          <a:ext cx="0" cy="0"/>
          <a:chOff x="0" y="0"/>
          <a:chExt cx="0" cy="0"/>
        </a:xfrm>
      </p:grpSpPr>
      <p:sp>
        <p:nvSpPr>
          <p:cNvPr id="10" name="Rectangle 9"/>
          <p:cNvSpPr/>
          <p:nvPr userDrawn="1">
            <p:custDataLst>
              <p:tags r:id="rId1"/>
            </p:custDataLst>
          </p:nvPr>
        </p:nvSpPr>
        <p:spPr>
          <a:xfrm>
            <a:off x="179388" y="180000"/>
            <a:ext cx="8785225" cy="5676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6"/>
          <p:cNvSpPr>
            <a:spLocks noGrp="1"/>
          </p:cNvSpPr>
          <p:nvPr>
            <p:ph type="title" hasCustomPrompt="1"/>
            <p:custDataLst>
              <p:tags r:id="rId2"/>
            </p:custDataLst>
          </p:nvPr>
        </p:nvSpPr>
        <p:spPr>
          <a:xfrm>
            <a:off x="345537" y="376151"/>
            <a:ext cx="8420463" cy="360000"/>
          </a:xfrm>
        </p:spPr>
        <p:txBody>
          <a:bodyPr/>
          <a:lstStyle>
            <a:lvl1pPr>
              <a:defRPr>
                <a:solidFill>
                  <a:schemeClr val="bg2"/>
                </a:solidFill>
              </a:defRPr>
            </a:lvl1pPr>
          </a:lstStyle>
          <a:p>
            <a:r>
              <a:rPr lang="en-GB" dirty="0"/>
              <a:t>Slide Title</a:t>
            </a:r>
          </a:p>
        </p:txBody>
      </p:sp>
      <p:sp>
        <p:nvSpPr>
          <p:cNvPr id="18" name="Description" descr="PitchPerfect|Deals|Description"/>
          <p:cNvSpPr>
            <a:spLocks noGrp="1"/>
          </p:cNvSpPr>
          <p:nvPr>
            <p:ph type="body" sz="quarter" idx="14" hasCustomPrompt="1"/>
            <p:custDataLst>
              <p:tags r:id="rId3"/>
            </p:custDataLst>
          </p:nvPr>
        </p:nvSpPr>
        <p:spPr>
          <a:xfrm>
            <a:off x="360000" y="4035864"/>
            <a:ext cx="4158000" cy="1626177"/>
          </a:xfrm>
        </p:spPr>
        <p:txBody>
          <a:bodyPr/>
          <a:lstStyle>
            <a:lvl1pPr marL="0" indent="0">
              <a:lnSpc>
                <a:spcPts val="1500"/>
              </a:lnSpc>
              <a:buFont typeface="Arial" panose="020B0604020202020204" pitchFamily="34" charset="0"/>
              <a:buNone/>
              <a:defRPr sz="1300" cap="none">
                <a:solidFill>
                  <a:schemeClr val="bg2"/>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Deal Text</a:t>
            </a:r>
          </a:p>
        </p:txBody>
      </p:sp>
      <p:sp>
        <p:nvSpPr>
          <p:cNvPr id="9" name="Client" descr="PitchPerfect|Deals|Client">
            <a:extLst>
              <a:ext uri="{FF2B5EF4-FFF2-40B4-BE49-F238E27FC236}">
                <a16:creationId xmlns:a16="http://schemas.microsoft.com/office/drawing/2014/main" id="{6EDB167F-B01F-47DE-956F-BC4A7A775B9C}"/>
              </a:ext>
            </a:extLst>
          </p:cNvPr>
          <p:cNvSpPr>
            <a:spLocks noGrp="1"/>
          </p:cNvSpPr>
          <p:nvPr>
            <p:ph type="body" sz="quarter" idx="19" hasCustomPrompt="1"/>
            <p:custDataLst>
              <p:tags r:id="rId4"/>
            </p:custDataLst>
          </p:nvPr>
        </p:nvSpPr>
        <p:spPr>
          <a:xfrm>
            <a:off x="360000" y="3700620"/>
            <a:ext cx="4158000" cy="280441"/>
          </a:xfrm>
        </p:spPr>
        <p:txBody>
          <a:bodyPr/>
          <a:lstStyle>
            <a:lvl1pPr marL="0" indent="0">
              <a:lnSpc>
                <a:spcPts val="1500"/>
              </a:lnSpc>
              <a:buFont typeface="Arial" panose="020B0604020202020204" pitchFamily="34" charset="0"/>
              <a:buNone/>
              <a:defRPr sz="1300">
                <a:solidFill>
                  <a:schemeClr val="bg2"/>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Company</a:t>
            </a:r>
          </a:p>
        </p:txBody>
      </p:sp>
      <p:sp>
        <p:nvSpPr>
          <p:cNvPr id="11" name="Description_1" descr="PitchPerfect|Deals|Description_1">
            <a:extLst>
              <a:ext uri="{FF2B5EF4-FFF2-40B4-BE49-F238E27FC236}">
                <a16:creationId xmlns:a16="http://schemas.microsoft.com/office/drawing/2014/main" id="{F72F14BA-D2F0-4606-8B90-4AD1DE8CB4B8}"/>
              </a:ext>
            </a:extLst>
          </p:cNvPr>
          <p:cNvSpPr>
            <a:spLocks noGrp="1"/>
          </p:cNvSpPr>
          <p:nvPr>
            <p:ph type="body" sz="quarter" idx="20" hasCustomPrompt="1"/>
            <p:custDataLst>
              <p:tags r:id="rId5"/>
            </p:custDataLst>
          </p:nvPr>
        </p:nvSpPr>
        <p:spPr>
          <a:xfrm>
            <a:off x="4608000" y="4035864"/>
            <a:ext cx="4158000" cy="1626177"/>
          </a:xfrm>
        </p:spPr>
        <p:txBody>
          <a:bodyPr/>
          <a:lstStyle>
            <a:lvl1pPr marL="0" indent="0">
              <a:lnSpc>
                <a:spcPts val="1500"/>
              </a:lnSpc>
              <a:buFont typeface="Arial" panose="020B0604020202020204" pitchFamily="34" charset="0"/>
              <a:buNone/>
              <a:defRPr sz="1300" cap="none">
                <a:solidFill>
                  <a:schemeClr val="bg2"/>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Deal Text</a:t>
            </a:r>
          </a:p>
        </p:txBody>
      </p:sp>
      <p:sp>
        <p:nvSpPr>
          <p:cNvPr id="12" name="Client_1" descr="PitchPerfect|Experience|Client_1">
            <a:extLst>
              <a:ext uri="{FF2B5EF4-FFF2-40B4-BE49-F238E27FC236}">
                <a16:creationId xmlns:a16="http://schemas.microsoft.com/office/drawing/2014/main" id="{B13010A0-972A-4ACD-9388-6A7FBAD10278}"/>
              </a:ext>
            </a:extLst>
          </p:cNvPr>
          <p:cNvSpPr>
            <a:spLocks noGrp="1"/>
          </p:cNvSpPr>
          <p:nvPr>
            <p:ph type="body" sz="quarter" idx="21" hasCustomPrompt="1"/>
            <p:custDataLst>
              <p:tags r:id="rId6"/>
            </p:custDataLst>
          </p:nvPr>
        </p:nvSpPr>
        <p:spPr>
          <a:xfrm>
            <a:off x="4608000" y="3700620"/>
            <a:ext cx="4158000" cy="280441"/>
          </a:xfrm>
        </p:spPr>
        <p:txBody>
          <a:bodyPr/>
          <a:lstStyle>
            <a:lvl1pPr marL="0" indent="0">
              <a:lnSpc>
                <a:spcPts val="1500"/>
              </a:lnSpc>
              <a:buFont typeface="Arial" panose="020B0604020202020204" pitchFamily="34" charset="0"/>
              <a:buNone/>
              <a:defRPr sz="1300">
                <a:solidFill>
                  <a:schemeClr val="bg2"/>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Company</a:t>
            </a:r>
          </a:p>
        </p:txBody>
      </p:sp>
      <p:sp>
        <p:nvSpPr>
          <p:cNvPr id="3" name="Image" descr="PitchPerfect|ImagePowerpoint|Image">
            <a:extLst>
              <a:ext uri="{FF2B5EF4-FFF2-40B4-BE49-F238E27FC236}">
                <a16:creationId xmlns:a16="http://schemas.microsoft.com/office/drawing/2014/main" id="{EC72BA98-CF80-439B-BE8F-EFA9C0A790F7}"/>
              </a:ext>
            </a:extLst>
          </p:cNvPr>
          <p:cNvSpPr>
            <a:spLocks noGrp="1"/>
          </p:cNvSpPr>
          <p:nvPr>
            <p:ph type="pic" sz="quarter" idx="22" hasCustomPrompt="1"/>
          </p:nvPr>
        </p:nvSpPr>
        <p:spPr>
          <a:xfrm>
            <a:off x="360000" y="1412874"/>
            <a:ext cx="4158000" cy="2250000"/>
          </a:xfrm>
        </p:spPr>
        <p:txBody>
          <a:bodyPr/>
          <a:lstStyle>
            <a:lvl1pPr>
              <a:defRPr sz="1200">
                <a:solidFill>
                  <a:schemeClr val="bg1"/>
                </a:solidFill>
              </a:defRPr>
            </a:lvl1pPr>
          </a:lstStyle>
          <a:p>
            <a:r>
              <a:rPr lang="en-GB" dirty="0"/>
              <a:t>CLICK HERE BEFORE INSERTING IMAGE</a:t>
            </a:r>
          </a:p>
        </p:txBody>
      </p:sp>
      <p:sp>
        <p:nvSpPr>
          <p:cNvPr id="13" name="Image_1" descr="PitchPerfect|ImagePowerpoint|Image_1">
            <a:extLst>
              <a:ext uri="{FF2B5EF4-FFF2-40B4-BE49-F238E27FC236}">
                <a16:creationId xmlns:a16="http://schemas.microsoft.com/office/drawing/2014/main" id="{BA401AF0-35DA-483C-B682-BC8CBC246117}"/>
              </a:ext>
            </a:extLst>
          </p:cNvPr>
          <p:cNvSpPr>
            <a:spLocks noGrp="1"/>
          </p:cNvSpPr>
          <p:nvPr>
            <p:ph type="pic" sz="quarter" idx="23" hasCustomPrompt="1"/>
          </p:nvPr>
        </p:nvSpPr>
        <p:spPr>
          <a:xfrm>
            <a:off x="4608000" y="1412874"/>
            <a:ext cx="4158000" cy="2250000"/>
          </a:xfrm>
        </p:spPr>
        <p:txBody>
          <a:bodyPr/>
          <a:lstStyle>
            <a:lvl1pPr>
              <a:defRPr sz="1200">
                <a:solidFill>
                  <a:schemeClr val="bg1"/>
                </a:solidFill>
              </a:defRPr>
            </a:lvl1pPr>
          </a:lstStyle>
          <a:p>
            <a:r>
              <a:rPr lang="en-GB" dirty="0"/>
              <a:t>CLICK HERE BEFORE INSERTING IMAGE</a:t>
            </a:r>
          </a:p>
        </p:txBody>
      </p:sp>
      <p:sp>
        <p:nvSpPr>
          <p:cNvPr id="6" name="Confidential" descr="PitchPerfect|Deals|Confidential">
            <a:extLst>
              <a:ext uri="{FF2B5EF4-FFF2-40B4-BE49-F238E27FC236}">
                <a16:creationId xmlns:a16="http://schemas.microsoft.com/office/drawing/2014/main" id="{91449ED1-93CD-43A4-96CC-9DB9ABFB4AC9}"/>
              </a:ext>
            </a:extLst>
          </p:cNvPr>
          <p:cNvSpPr>
            <a:spLocks noGrp="1"/>
          </p:cNvSpPr>
          <p:nvPr>
            <p:ph type="body" sz="quarter" idx="24" hasCustomPrompt="1"/>
          </p:nvPr>
        </p:nvSpPr>
        <p:spPr>
          <a:xfrm>
            <a:off x="360363" y="3285778"/>
            <a:ext cx="4157662" cy="360363"/>
          </a:xfrm>
          <a:solidFill>
            <a:srgbClr val="FF0000"/>
          </a:solidFill>
        </p:spPr>
        <p:txBody>
          <a:bodyPr/>
          <a:lstStyle>
            <a:lvl1pPr>
              <a:defRPr sz="1300">
                <a:solidFill>
                  <a:schemeClr val="bg1"/>
                </a:solidFill>
              </a:defRPr>
            </a:lvl1pPr>
            <a:lvl2pPr>
              <a:defRPr sz="1000"/>
            </a:lvl2pPr>
            <a:lvl3pPr>
              <a:defRPr sz="1000"/>
            </a:lvl3pPr>
            <a:lvl4pPr>
              <a:defRPr sz="1000"/>
            </a:lvl4pPr>
            <a:lvl5pPr>
              <a:defRPr sz="1000"/>
            </a:lvl5pPr>
          </a:lstStyle>
          <a:p>
            <a:pPr lvl="0"/>
            <a:r>
              <a:rPr lang="en-US" dirty="0"/>
              <a:t>Confidentiality</a:t>
            </a:r>
          </a:p>
        </p:txBody>
      </p:sp>
      <p:sp>
        <p:nvSpPr>
          <p:cNvPr id="14" name="Confidential_1" descr="PitchPerfect|Deals|Confidential_1">
            <a:extLst>
              <a:ext uri="{FF2B5EF4-FFF2-40B4-BE49-F238E27FC236}">
                <a16:creationId xmlns:a16="http://schemas.microsoft.com/office/drawing/2014/main" id="{DB11ED0D-8EA6-45DD-8DED-97F9055F4C05}"/>
              </a:ext>
            </a:extLst>
          </p:cNvPr>
          <p:cNvSpPr>
            <a:spLocks noGrp="1"/>
          </p:cNvSpPr>
          <p:nvPr>
            <p:ph type="body" sz="quarter" idx="25" hasCustomPrompt="1"/>
          </p:nvPr>
        </p:nvSpPr>
        <p:spPr>
          <a:xfrm>
            <a:off x="4608338" y="3285778"/>
            <a:ext cx="4157662" cy="360363"/>
          </a:xfrm>
          <a:solidFill>
            <a:srgbClr val="FF0000"/>
          </a:solidFill>
        </p:spPr>
        <p:txBody>
          <a:bodyPr/>
          <a:lstStyle>
            <a:lvl1pPr>
              <a:defRPr sz="1300">
                <a:solidFill>
                  <a:schemeClr val="bg1"/>
                </a:solidFill>
              </a:defRPr>
            </a:lvl1pPr>
            <a:lvl2pPr>
              <a:defRPr sz="1000"/>
            </a:lvl2pPr>
            <a:lvl3pPr>
              <a:defRPr sz="1000"/>
            </a:lvl3pPr>
            <a:lvl4pPr>
              <a:defRPr sz="1000"/>
            </a:lvl4pPr>
            <a:lvl5pPr>
              <a:defRPr sz="1000"/>
            </a:lvl5pPr>
          </a:lstStyle>
          <a:p>
            <a:pPr lvl="0"/>
            <a:r>
              <a:rPr lang="en-US" dirty="0"/>
              <a:t>Confidentiality</a:t>
            </a:r>
          </a:p>
        </p:txBody>
      </p:sp>
    </p:spTree>
    <p:extLst>
      <p:ext uri="{BB962C8B-B14F-4D97-AF65-F5344CB8AC3E}">
        <p14:creationId xmlns:p14="http://schemas.microsoft.com/office/powerpoint/2010/main" val="246198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P_WFW_Cover Picture">
    <p:spTree>
      <p:nvGrpSpPr>
        <p:cNvPr id="1" name=""/>
        <p:cNvGrpSpPr/>
        <p:nvPr/>
      </p:nvGrpSpPr>
      <p:grpSpPr>
        <a:xfrm>
          <a:off x="0" y="0"/>
          <a:ext cx="0" cy="0"/>
          <a:chOff x="0" y="0"/>
          <a:chExt cx="0" cy="0"/>
        </a:xfrm>
      </p:grpSpPr>
      <p:sp>
        <p:nvSpPr>
          <p:cNvPr id="5" name="Image" descr="PitchPerfect|ImagePowerpoint|Image">
            <a:extLst>
              <a:ext uri="{FF2B5EF4-FFF2-40B4-BE49-F238E27FC236}">
                <a16:creationId xmlns:a16="http://schemas.microsoft.com/office/drawing/2014/main" id="{FFE5DCC6-D524-4301-ADF0-0B51031BF05A}"/>
              </a:ext>
            </a:extLst>
          </p:cNvPr>
          <p:cNvSpPr>
            <a:spLocks noGrp="1"/>
          </p:cNvSpPr>
          <p:nvPr>
            <p:ph type="pic" sz="quarter" idx="12" hasCustomPrompt="1"/>
          </p:nvPr>
        </p:nvSpPr>
        <p:spPr>
          <a:xfrm>
            <a:off x="178775" y="1408488"/>
            <a:ext cx="8784000" cy="5226027"/>
          </a:xfrm>
          <a:blipFill>
            <a:blip r:embed="rId3"/>
            <a:stretch>
              <a:fillRect/>
            </a:stretch>
          </a:blipFill>
        </p:spPr>
        <p:txBody>
          <a:bodyPr anchor="b"/>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Click ON THIS IMAGE PLACEHOLDER AND THEN SELECT THE IMAGE BUTTON IN THE RIBBON TO INSERT AN IMAGE</a:t>
            </a:r>
          </a:p>
        </p:txBody>
      </p:sp>
      <p:sp>
        <p:nvSpPr>
          <p:cNvPr id="11" name="Text Placeholder 10"/>
          <p:cNvSpPr>
            <a:spLocks noGrp="1"/>
          </p:cNvSpPr>
          <p:nvPr>
            <p:ph type="body" sz="quarter" idx="11" hasCustomPrompt="1"/>
            <p:custDataLst>
              <p:tags r:id="rId1"/>
            </p:custDataLst>
          </p:nvPr>
        </p:nvSpPr>
        <p:spPr>
          <a:xfrm>
            <a:off x="179388" y="1408489"/>
            <a:ext cx="8785225" cy="1512000"/>
          </a:xfrm>
          <a:blipFill dpi="0" rotWithShape="1">
            <a:blip r:embed="rId4">
              <a:extLst>
                <a:ext uri="{28A0092B-C50C-407E-A947-70E740481C1C}">
                  <a14:useLocalDpi xmlns:a14="http://schemas.microsoft.com/office/drawing/2010/main" val="0"/>
                </a:ext>
              </a:extLst>
            </a:blip>
            <a:srcRect/>
            <a:stretch>
              <a:fillRect/>
            </a:stretch>
          </a:blipFill>
        </p:spPr>
        <p:txBody>
          <a:bodyPr anchor="ctr" anchorCtr="0"/>
          <a:lstStyle>
            <a:lvl1pPr algn="ctr">
              <a:lnSpc>
                <a:spcPts val="2900"/>
              </a:lnSpc>
              <a:defRPr sz="2600">
                <a:solidFill>
                  <a:schemeClr val="bg1"/>
                </a:solidFill>
              </a:defRPr>
            </a:lvl1pPr>
            <a:lvl2pPr algn="ctr">
              <a:lnSpc>
                <a:spcPts val="2400"/>
              </a:lnSpc>
              <a:defRPr cap="all" baseline="0">
                <a:solidFill>
                  <a:schemeClr val="bg1"/>
                </a:solidFill>
              </a:defRPr>
            </a:lvl2pPr>
            <a:lvl3pPr marL="0" indent="0" algn="ctr">
              <a:lnSpc>
                <a:spcPts val="2200"/>
              </a:lnSpc>
              <a:buNone/>
              <a:defRPr sz="1400" cap="all" baseline="0">
                <a:solidFill>
                  <a:schemeClr val="bg1"/>
                </a:solidFill>
              </a:defRPr>
            </a:lvl3pPr>
          </a:lstStyle>
          <a:p>
            <a:pPr lvl="0"/>
            <a:r>
              <a:rPr lang="en-GB" dirty="0"/>
              <a:t>Presentation title</a:t>
            </a:r>
          </a:p>
          <a:p>
            <a:pPr lvl="1"/>
            <a:r>
              <a:rPr lang="en-GB" dirty="0"/>
              <a:t>PRESENTATION SUBTITLE HERE</a:t>
            </a:r>
          </a:p>
          <a:p>
            <a:pPr lvl="2"/>
            <a:r>
              <a:rPr lang="en-GB" dirty="0"/>
              <a:t>DATE</a:t>
            </a:r>
          </a:p>
        </p:txBody>
      </p:sp>
    </p:spTree>
    <p:extLst>
      <p:ext uri="{BB962C8B-B14F-4D97-AF65-F5344CB8AC3E}">
        <p14:creationId xmlns:p14="http://schemas.microsoft.com/office/powerpoint/2010/main" val="1842523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P_WFW_Deal Tombstones x 3 Dark Background">
    <p:spTree>
      <p:nvGrpSpPr>
        <p:cNvPr id="1" name=""/>
        <p:cNvGrpSpPr/>
        <p:nvPr/>
      </p:nvGrpSpPr>
      <p:grpSpPr>
        <a:xfrm>
          <a:off x="0" y="0"/>
          <a:ext cx="0" cy="0"/>
          <a:chOff x="0" y="0"/>
          <a:chExt cx="0" cy="0"/>
        </a:xfrm>
      </p:grpSpPr>
      <p:sp>
        <p:nvSpPr>
          <p:cNvPr id="10" name="Rectangle 9"/>
          <p:cNvSpPr/>
          <p:nvPr userDrawn="1">
            <p:custDataLst>
              <p:tags r:id="rId1"/>
            </p:custDataLst>
          </p:nvPr>
        </p:nvSpPr>
        <p:spPr>
          <a:xfrm>
            <a:off x="179388" y="180000"/>
            <a:ext cx="8785225" cy="5676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6"/>
          <p:cNvSpPr>
            <a:spLocks noGrp="1"/>
          </p:cNvSpPr>
          <p:nvPr>
            <p:ph type="title" hasCustomPrompt="1"/>
            <p:custDataLst>
              <p:tags r:id="rId2"/>
            </p:custDataLst>
          </p:nvPr>
        </p:nvSpPr>
        <p:spPr>
          <a:xfrm>
            <a:off x="360000" y="360000"/>
            <a:ext cx="8420463" cy="360000"/>
          </a:xfrm>
        </p:spPr>
        <p:txBody>
          <a:bodyPr/>
          <a:lstStyle>
            <a:lvl1pPr>
              <a:defRPr baseline="0">
                <a:solidFill>
                  <a:schemeClr val="bg2"/>
                </a:solidFill>
              </a:defRPr>
            </a:lvl1pPr>
          </a:lstStyle>
          <a:p>
            <a:r>
              <a:rPr lang="en-GB" dirty="0"/>
              <a:t>Slide Title</a:t>
            </a:r>
          </a:p>
        </p:txBody>
      </p:sp>
      <p:sp>
        <p:nvSpPr>
          <p:cNvPr id="18" name="Description" descr="PitchPerfect|Deals|Description"/>
          <p:cNvSpPr>
            <a:spLocks noGrp="1"/>
          </p:cNvSpPr>
          <p:nvPr>
            <p:ph type="body" sz="quarter" idx="14" hasCustomPrompt="1"/>
            <p:custDataLst>
              <p:tags r:id="rId3"/>
            </p:custDataLst>
          </p:nvPr>
        </p:nvSpPr>
        <p:spPr>
          <a:xfrm>
            <a:off x="360000" y="3429794"/>
            <a:ext cx="2736000" cy="2232248"/>
          </a:xfrm>
        </p:spPr>
        <p:txBody>
          <a:bodyPr/>
          <a:lstStyle>
            <a:lvl1pPr marL="0" indent="0">
              <a:lnSpc>
                <a:spcPts val="1300"/>
              </a:lnSpc>
              <a:buFont typeface="Arial" panose="020B0604020202020204" pitchFamily="34" charset="0"/>
              <a:buNone/>
              <a:defRPr sz="1100" cap="none">
                <a:solidFill>
                  <a:schemeClr val="bg2"/>
                </a:solidFill>
              </a:defRPr>
            </a:lvl1pPr>
            <a:lvl2pPr marL="0" indent="0">
              <a:lnSpc>
                <a:spcPts val="1300"/>
              </a:lnSpc>
              <a:buFont typeface="Arial" panose="020B0604020202020204" pitchFamily="34" charset="0"/>
              <a:buNone/>
              <a:defRPr sz="1100">
                <a:solidFill>
                  <a:schemeClr val="bg2"/>
                </a:solidFill>
              </a:defRPr>
            </a:lvl2pPr>
            <a:lvl3pPr marL="0" indent="0">
              <a:lnSpc>
                <a:spcPts val="1300"/>
              </a:lnSpc>
              <a:buNone/>
              <a:defRPr sz="1100">
                <a:solidFill>
                  <a:schemeClr val="bg2"/>
                </a:solidFill>
              </a:defRPr>
            </a:lvl3pPr>
            <a:lvl4pPr marL="0" indent="0">
              <a:lnSpc>
                <a:spcPts val="1300"/>
              </a:lnSpc>
              <a:buNone/>
              <a:defRPr sz="1100">
                <a:solidFill>
                  <a:schemeClr val="bg2"/>
                </a:solidFill>
              </a:defRPr>
            </a:lvl4pPr>
            <a:lvl5pPr marL="0" indent="0">
              <a:lnSpc>
                <a:spcPts val="1300"/>
              </a:lnSpc>
              <a:buNone/>
              <a:defRPr sz="1100">
                <a:solidFill>
                  <a:schemeClr val="bg2"/>
                </a:solidFill>
              </a:defRPr>
            </a:lvl5pPr>
          </a:lstStyle>
          <a:p>
            <a:pPr lvl="0"/>
            <a:r>
              <a:rPr lang="en-GB" dirty="0"/>
              <a:t>Deal text</a:t>
            </a:r>
          </a:p>
        </p:txBody>
      </p:sp>
      <p:sp>
        <p:nvSpPr>
          <p:cNvPr id="11" name="Client" descr="PitchPerfect|Experience|Client">
            <a:extLst>
              <a:ext uri="{FF2B5EF4-FFF2-40B4-BE49-F238E27FC236}">
                <a16:creationId xmlns:a16="http://schemas.microsoft.com/office/drawing/2014/main" id="{F8977976-1994-4A20-9131-B72AD7928C41}"/>
              </a:ext>
            </a:extLst>
          </p:cNvPr>
          <p:cNvSpPr>
            <a:spLocks noGrp="1"/>
          </p:cNvSpPr>
          <p:nvPr>
            <p:ph type="body" sz="quarter" idx="20" hasCustomPrompt="1"/>
            <p:custDataLst>
              <p:tags r:id="rId4"/>
            </p:custDataLst>
          </p:nvPr>
        </p:nvSpPr>
        <p:spPr>
          <a:xfrm>
            <a:off x="360000" y="3083077"/>
            <a:ext cx="2736000" cy="274710"/>
          </a:xfrm>
        </p:spPr>
        <p:txBody>
          <a:bodyPr/>
          <a:lstStyle>
            <a:lvl1pPr marL="0" indent="0">
              <a:lnSpc>
                <a:spcPts val="1500"/>
              </a:lnSpc>
              <a:buFont typeface="Arial" panose="020B0604020202020204" pitchFamily="34" charset="0"/>
              <a:buNone/>
              <a:defRPr sz="1300">
                <a:solidFill>
                  <a:schemeClr val="bg2"/>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Company</a:t>
            </a:r>
          </a:p>
        </p:txBody>
      </p:sp>
      <p:sp>
        <p:nvSpPr>
          <p:cNvPr id="12" name="Description_1" descr="PitchPerfect|Deals|Description_1">
            <a:extLst>
              <a:ext uri="{FF2B5EF4-FFF2-40B4-BE49-F238E27FC236}">
                <a16:creationId xmlns:a16="http://schemas.microsoft.com/office/drawing/2014/main" id="{FA9723A8-C50E-49FE-9270-7884298B3EA4}"/>
              </a:ext>
            </a:extLst>
          </p:cNvPr>
          <p:cNvSpPr>
            <a:spLocks noGrp="1"/>
          </p:cNvSpPr>
          <p:nvPr>
            <p:ph type="body" sz="quarter" idx="21" hasCustomPrompt="1"/>
            <p:custDataLst>
              <p:tags r:id="rId5"/>
            </p:custDataLst>
          </p:nvPr>
        </p:nvSpPr>
        <p:spPr>
          <a:xfrm>
            <a:off x="3204794" y="3429794"/>
            <a:ext cx="2736000" cy="2232248"/>
          </a:xfrm>
        </p:spPr>
        <p:txBody>
          <a:bodyPr/>
          <a:lstStyle>
            <a:lvl1pPr marL="0" indent="0">
              <a:lnSpc>
                <a:spcPts val="1300"/>
              </a:lnSpc>
              <a:buFont typeface="Arial" panose="020B0604020202020204" pitchFamily="34" charset="0"/>
              <a:buNone/>
              <a:defRPr sz="1100" cap="none">
                <a:solidFill>
                  <a:schemeClr val="bg2"/>
                </a:solidFill>
              </a:defRPr>
            </a:lvl1pPr>
            <a:lvl2pPr marL="0" indent="0">
              <a:lnSpc>
                <a:spcPts val="1300"/>
              </a:lnSpc>
              <a:buFont typeface="Arial" panose="020B0604020202020204" pitchFamily="34" charset="0"/>
              <a:buNone/>
              <a:defRPr sz="1100">
                <a:solidFill>
                  <a:schemeClr val="bg2"/>
                </a:solidFill>
              </a:defRPr>
            </a:lvl2pPr>
            <a:lvl3pPr marL="0" indent="0">
              <a:lnSpc>
                <a:spcPts val="1300"/>
              </a:lnSpc>
              <a:buNone/>
              <a:defRPr sz="1100">
                <a:solidFill>
                  <a:schemeClr val="bg2"/>
                </a:solidFill>
              </a:defRPr>
            </a:lvl3pPr>
            <a:lvl4pPr marL="0" indent="0">
              <a:lnSpc>
                <a:spcPts val="1300"/>
              </a:lnSpc>
              <a:buNone/>
              <a:defRPr sz="1100">
                <a:solidFill>
                  <a:schemeClr val="bg2"/>
                </a:solidFill>
              </a:defRPr>
            </a:lvl4pPr>
            <a:lvl5pPr marL="0" indent="0">
              <a:lnSpc>
                <a:spcPts val="1300"/>
              </a:lnSpc>
              <a:buNone/>
              <a:defRPr sz="1100">
                <a:solidFill>
                  <a:schemeClr val="bg2"/>
                </a:solidFill>
              </a:defRPr>
            </a:lvl5pPr>
          </a:lstStyle>
          <a:p>
            <a:pPr lvl="0"/>
            <a:r>
              <a:rPr lang="en-GB" dirty="0"/>
              <a:t>Deal text</a:t>
            </a:r>
          </a:p>
        </p:txBody>
      </p:sp>
      <p:sp>
        <p:nvSpPr>
          <p:cNvPr id="13" name="Client_1" descr="PitchPerfect|Experience|Client_1">
            <a:extLst>
              <a:ext uri="{FF2B5EF4-FFF2-40B4-BE49-F238E27FC236}">
                <a16:creationId xmlns:a16="http://schemas.microsoft.com/office/drawing/2014/main" id="{283BFD40-B3B7-4BAD-A357-C71BA3FC8527}"/>
              </a:ext>
            </a:extLst>
          </p:cNvPr>
          <p:cNvSpPr>
            <a:spLocks noGrp="1"/>
          </p:cNvSpPr>
          <p:nvPr>
            <p:ph type="body" sz="quarter" idx="22" hasCustomPrompt="1"/>
            <p:custDataLst>
              <p:tags r:id="rId6"/>
            </p:custDataLst>
          </p:nvPr>
        </p:nvSpPr>
        <p:spPr>
          <a:xfrm>
            <a:off x="3204794" y="3083077"/>
            <a:ext cx="2736000" cy="274710"/>
          </a:xfrm>
        </p:spPr>
        <p:txBody>
          <a:bodyPr/>
          <a:lstStyle>
            <a:lvl1pPr marL="0" indent="0">
              <a:lnSpc>
                <a:spcPts val="1500"/>
              </a:lnSpc>
              <a:buFont typeface="Arial" panose="020B0604020202020204" pitchFamily="34" charset="0"/>
              <a:buNone/>
              <a:defRPr sz="1300">
                <a:solidFill>
                  <a:schemeClr val="bg2"/>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Company</a:t>
            </a:r>
          </a:p>
        </p:txBody>
      </p:sp>
      <p:sp>
        <p:nvSpPr>
          <p:cNvPr id="14" name="Description_2" descr="PitchPerfect|Deals|Description_2">
            <a:extLst>
              <a:ext uri="{FF2B5EF4-FFF2-40B4-BE49-F238E27FC236}">
                <a16:creationId xmlns:a16="http://schemas.microsoft.com/office/drawing/2014/main" id="{0880FFF1-FDD8-4669-92B1-E9E5C2CCB16B}"/>
              </a:ext>
            </a:extLst>
          </p:cNvPr>
          <p:cNvSpPr>
            <a:spLocks noGrp="1"/>
          </p:cNvSpPr>
          <p:nvPr>
            <p:ph type="body" sz="quarter" idx="23" hasCustomPrompt="1"/>
            <p:custDataLst>
              <p:tags r:id="rId7"/>
            </p:custDataLst>
          </p:nvPr>
        </p:nvSpPr>
        <p:spPr>
          <a:xfrm>
            <a:off x="6048000" y="3429794"/>
            <a:ext cx="2736000" cy="2232248"/>
          </a:xfrm>
        </p:spPr>
        <p:txBody>
          <a:bodyPr/>
          <a:lstStyle>
            <a:lvl1pPr marL="0" indent="0">
              <a:lnSpc>
                <a:spcPts val="1300"/>
              </a:lnSpc>
              <a:buFont typeface="Arial" panose="020B0604020202020204" pitchFamily="34" charset="0"/>
              <a:buNone/>
              <a:defRPr sz="1100" cap="none">
                <a:solidFill>
                  <a:schemeClr val="bg2"/>
                </a:solidFill>
              </a:defRPr>
            </a:lvl1pPr>
            <a:lvl2pPr marL="0" indent="0">
              <a:lnSpc>
                <a:spcPts val="1300"/>
              </a:lnSpc>
              <a:buFont typeface="Arial" panose="020B0604020202020204" pitchFamily="34" charset="0"/>
              <a:buNone/>
              <a:defRPr sz="1100">
                <a:solidFill>
                  <a:schemeClr val="bg2"/>
                </a:solidFill>
              </a:defRPr>
            </a:lvl2pPr>
            <a:lvl3pPr marL="0" indent="0">
              <a:lnSpc>
                <a:spcPts val="1300"/>
              </a:lnSpc>
              <a:buNone/>
              <a:defRPr sz="1100">
                <a:solidFill>
                  <a:schemeClr val="bg2"/>
                </a:solidFill>
              </a:defRPr>
            </a:lvl3pPr>
            <a:lvl4pPr marL="0" indent="0">
              <a:lnSpc>
                <a:spcPts val="1300"/>
              </a:lnSpc>
              <a:buNone/>
              <a:defRPr sz="1100">
                <a:solidFill>
                  <a:schemeClr val="bg2"/>
                </a:solidFill>
              </a:defRPr>
            </a:lvl4pPr>
            <a:lvl5pPr marL="0" indent="0">
              <a:lnSpc>
                <a:spcPts val="1300"/>
              </a:lnSpc>
              <a:buNone/>
              <a:defRPr sz="1100">
                <a:solidFill>
                  <a:schemeClr val="bg2"/>
                </a:solidFill>
              </a:defRPr>
            </a:lvl5pPr>
          </a:lstStyle>
          <a:p>
            <a:pPr lvl="0"/>
            <a:r>
              <a:rPr lang="en-GB" dirty="0"/>
              <a:t>Deal text</a:t>
            </a:r>
          </a:p>
        </p:txBody>
      </p:sp>
      <p:sp>
        <p:nvSpPr>
          <p:cNvPr id="15" name="Client_2" descr="PitchPerfect|Experience|Client_2">
            <a:extLst>
              <a:ext uri="{FF2B5EF4-FFF2-40B4-BE49-F238E27FC236}">
                <a16:creationId xmlns:a16="http://schemas.microsoft.com/office/drawing/2014/main" id="{EA396FE5-A64E-4EC2-BB4F-500AAEC5FC7C}"/>
              </a:ext>
            </a:extLst>
          </p:cNvPr>
          <p:cNvSpPr>
            <a:spLocks noGrp="1"/>
          </p:cNvSpPr>
          <p:nvPr>
            <p:ph type="body" sz="quarter" idx="24" hasCustomPrompt="1"/>
            <p:custDataLst>
              <p:tags r:id="rId8"/>
            </p:custDataLst>
          </p:nvPr>
        </p:nvSpPr>
        <p:spPr>
          <a:xfrm>
            <a:off x="6048000" y="3083077"/>
            <a:ext cx="2736000" cy="274710"/>
          </a:xfrm>
        </p:spPr>
        <p:txBody>
          <a:bodyPr/>
          <a:lstStyle>
            <a:lvl1pPr marL="0" indent="0">
              <a:lnSpc>
                <a:spcPts val="1500"/>
              </a:lnSpc>
              <a:buFont typeface="Arial" panose="020B0604020202020204" pitchFamily="34" charset="0"/>
              <a:buNone/>
              <a:defRPr sz="1300">
                <a:solidFill>
                  <a:schemeClr val="bg2"/>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Company</a:t>
            </a:r>
          </a:p>
        </p:txBody>
      </p:sp>
      <p:sp>
        <p:nvSpPr>
          <p:cNvPr id="19" name="Image" descr="PitchPerfect|ImagePowerpoint|Image">
            <a:extLst>
              <a:ext uri="{FF2B5EF4-FFF2-40B4-BE49-F238E27FC236}">
                <a16:creationId xmlns:a16="http://schemas.microsoft.com/office/drawing/2014/main" id="{763EDDBF-4414-4B60-AAD2-A75D01B9FE55}"/>
              </a:ext>
            </a:extLst>
          </p:cNvPr>
          <p:cNvSpPr>
            <a:spLocks noGrp="1"/>
          </p:cNvSpPr>
          <p:nvPr>
            <p:ph type="pic" sz="quarter" idx="25" hasCustomPrompt="1"/>
          </p:nvPr>
        </p:nvSpPr>
        <p:spPr>
          <a:xfrm>
            <a:off x="360000" y="1413570"/>
            <a:ext cx="2736000" cy="1620000"/>
          </a:xfrm>
        </p:spPr>
        <p:txBody>
          <a:bodyPr/>
          <a:lstStyle>
            <a:lvl1pPr>
              <a:defRPr sz="1200">
                <a:solidFill>
                  <a:schemeClr val="bg1"/>
                </a:solidFill>
              </a:defRPr>
            </a:lvl1pPr>
          </a:lstStyle>
          <a:p>
            <a:r>
              <a:rPr lang="en-GB" dirty="0"/>
              <a:t>CLICK HERE BEFORE INSERTING IMAGE</a:t>
            </a:r>
          </a:p>
        </p:txBody>
      </p:sp>
      <p:sp>
        <p:nvSpPr>
          <p:cNvPr id="20" name="Image_1" descr="PitchPerfect|ImagePowerpoint|Image_1">
            <a:extLst>
              <a:ext uri="{FF2B5EF4-FFF2-40B4-BE49-F238E27FC236}">
                <a16:creationId xmlns:a16="http://schemas.microsoft.com/office/drawing/2014/main" id="{AE3FD611-A04C-4A3B-BA28-BF59AEB09DDE}"/>
              </a:ext>
            </a:extLst>
          </p:cNvPr>
          <p:cNvSpPr>
            <a:spLocks noGrp="1"/>
          </p:cNvSpPr>
          <p:nvPr>
            <p:ph type="pic" sz="quarter" idx="26" hasCustomPrompt="1"/>
          </p:nvPr>
        </p:nvSpPr>
        <p:spPr>
          <a:xfrm>
            <a:off x="3204794" y="1413570"/>
            <a:ext cx="2736000" cy="1620000"/>
          </a:xfrm>
        </p:spPr>
        <p:txBody>
          <a:bodyPr/>
          <a:lstStyle>
            <a:lvl1pPr>
              <a:defRPr sz="1200">
                <a:solidFill>
                  <a:schemeClr val="bg1"/>
                </a:solidFill>
              </a:defRPr>
            </a:lvl1pPr>
          </a:lstStyle>
          <a:p>
            <a:r>
              <a:rPr lang="en-GB" dirty="0"/>
              <a:t>CLICK HERE BEFORE INSERTING IMAGE</a:t>
            </a:r>
          </a:p>
        </p:txBody>
      </p:sp>
      <p:sp>
        <p:nvSpPr>
          <p:cNvPr id="21" name="Image_2" descr="PitchPerfect|ImagePowerpoint|Image_2">
            <a:extLst>
              <a:ext uri="{FF2B5EF4-FFF2-40B4-BE49-F238E27FC236}">
                <a16:creationId xmlns:a16="http://schemas.microsoft.com/office/drawing/2014/main" id="{D1F36D2B-F83E-42C9-AF32-2573F75ADBA5}"/>
              </a:ext>
            </a:extLst>
          </p:cNvPr>
          <p:cNvSpPr>
            <a:spLocks noGrp="1"/>
          </p:cNvSpPr>
          <p:nvPr>
            <p:ph type="pic" sz="quarter" idx="27" hasCustomPrompt="1"/>
          </p:nvPr>
        </p:nvSpPr>
        <p:spPr>
          <a:xfrm>
            <a:off x="6048000" y="1413570"/>
            <a:ext cx="2736000" cy="1620000"/>
          </a:xfrm>
        </p:spPr>
        <p:txBody>
          <a:bodyPr/>
          <a:lstStyle>
            <a:lvl1pPr>
              <a:defRPr sz="1200">
                <a:solidFill>
                  <a:schemeClr val="bg1"/>
                </a:solidFill>
              </a:defRPr>
            </a:lvl1pPr>
          </a:lstStyle>
          <a:p>
            <a:r>
              <a:rPr lang="en-GB" dirty="0"/>
              <a:t>CLICK HERE BEFORE INSERTING IMAGE</a:t>
            </a:r>
          </a:p>
        </p:txBody>
      </p:sp>
      <p:sp>
        <p:nvSpPr>
          <p:cNvPr id="16" name="Confidential" descr="PitchPerfect|Deals|Confidential">
            <a:extLst>
              <a:ext uri="{FF2B5EF4-FFF2-40B4-BE49-F238E27FC236}">
                <a16:creationId xmlns:a16="http://schemas.microsoft.com/office/drawing/2014/main" id="{E913F2DD-51F0-43B6-821E-0DA32F11CA96}"/>
              </a:ext>
            </a:extLst>
          </p:cNvPr>
          <p:cNvSpPr>
            <a:spLocks noGrp="1"/>
          </p:cNvSpPr>
          <p:nvPr>
            <p:ph type="body" sz="quarter" idx="28" hasCustomPrompt="1"/>
          </p:nvPr>
        </p:nvSpPr>
        <p:spPr>
          <a:xfrm>
            <a:off x="360363" y="2664286"/>
            <a:ext cx="2735637" cy="360363"/>
          </a:xfrm>
          <a:solidFill>
            <a:srgbClr val="FF0000"/>
          </a:solidFill>
        </p:spPr>
        <p:txBody>
          <a:bodyPr/>
          <a:lstStyle>
            <a:lvl1pPr>
              <a:defRPr sz="1100">
                <a:solidFill>
                  <a:schemeClr val="bg1"/>
                </a:solidFill>
              </a:defRPr>
            </a:lvl1pPr>
            <a:lvl2pPr>
              <a:defRPr sz="1000"/>
            </a:lvl2pPr>
            <a:lvl3pPr>
              <a:defRPr sz="1000"/>
            </a:lvl3pPr>
            <a:lvl4pPr>
              <a:defRPr sz="1000"/>
            </a:lvl4pPr>
            <a:lvl5pPr>
              <a:defRPr sz="1000"/>
            </a:lvl5pPr>
          </a:lstStyle>
          <a:p>
            <a:pPr lvl="0"/>
            <a:r>
              <a:rPr lang="en-US" dirty="0"/>
              <a:t>Confidentiality</a:t>
            </a:r>
          </a:p>
        </p:txBody>
      </p:sp>
      <p:sp>
        <p:nvSpPr>
          <p:cNvPr id="17" name="Confidential_1" descr="PitchPerfect|Deals|Confidential_1">
            <a:extLst>
              <a:ext uri="{FF2B5EF4-FFF2-40B4-BE49-F238E27FC236}">
                <a16:creationId xmlns:a16="http://schemas.microsoft.com/office/drawing/2014/main" id="{D9971D4F-50D1-4BF0-87FE-71A2EB6C4CC4}"/>
              </a:ext>
            </a:extLst>
          </p:cNvPr>
          <p:cNvSpPr>
            <a:spLocks noGrp="1"/>
          </p:cNvSpPr>
          <p:nvPr>
            <p:ph type="body" sz="quarter" idx="29" hasCustomPrompt="1"/>
          </p:nvPr>
        </p:nvSpPr>
        <p:spPr>
          <a:xfrm>
            <a:off x="3202412" y="2664286"/>
            <a:ext cx="2735637" cy="360363"/>
          </a:xfrm>
          <a:solidFill>
            <a:srgbClr val="FF0000"/>
          </a:solidFill>
        </p:spPr>
        <p:txBody>
          <a:bodyPr/>
          <a:lstStyle>
            <a:lvl1pPr>
              <a:defRPr sz="1100">
                <a:solidFill>
                  <a:schemeClr val="bg1"/>
                </a:solidFill>
              </a:defRPr>
            </a:lvl1pPr>
            <a:lvl2pPr>
              <a:defRPr sz="1000"/>
            </a:lvl2pPr>
            <a:lvl3pPr>
              <a:defRPr sz="1000"/>
            </a:lvl3pPr>
            <a:lvl4pPr>
              <a:defRPr sz="1000"/>
            </a:lvl4pPr>
            <a:lvl5pPr>
              <a:defRPr sz="1000"/>
            </a:lvl5pPr>
          </a:lstStyle>
          <a:p>
            <a:pPr lvl="0"/>
            <a:r>
              <a:rPr lang="en-US" dirty="0"/>
              <a:t>Confidentiality</a:t>
            </a:r>
          </a:p>
        </p:txBody>
      </p:sp>
      <p:sp>
        <p:nvSpPr>
          <p:cNvPr id="22" name="Confidential_2" descr="PitchPerfect|Deals|Confidential_2">
            <a:extLst>
              <a:ext uri="{FF2B5EF4-FFF2-40B4-BE49-F238E27FC236}">
                <a16:creationId xmlns:a16="http://schemas.microsoft.com/office/drawing/2014/main" id="{BE1A4BED-8BA4-4835-8AC3-D43EC0DBC01C}"/>
              </a:ext>
            </a:extLst>
          </p:cNvPr>
          <p:cNvSpPr>
            <a:spLocks noGrp="1"/>
          </p:cNvSpPr>
          <p:nvPr>
            <p:ph type="body" sz="quarter" idx="30" hasCustomPrompt="1"/>
          </p:nvPr>
        </p:nvSpPr>
        <p:spPr>
          <a:xfrm>
            <a:off x="6050166" y="2664286"/>
            <a:ext cx="2735637" cy="360363"/>
          </a:xfrm>
          <a:solidFill>
            <a:srgbClr val="FF0000"/>
          </a:solidFill>
        </p:spPr>
        <p:txBody>
          <a:bodyPr/>
          <a:lstStyle>
            <a:lvl1pPr>
              <a:defRPr sz="1100">
                <a:solidFill>
                  <a:schemeClr val="bg1"/>
                </a:solidFill>
              </a:defRPr>
            </a:lvl1pPr>
            <a:lvl2pPr>
              <a:defRPr sz="1000"/>
            </a:lvl2pPr>
            <a:lvl3pPr>
              <a:defRPr sz="1000"/>
            </a:lvl3pPr>
            <a:lvl4pPr>
              <a:defRPr sz="1000"/>
            </a:lvl4pPr>
            <a:lvl5pPr>
              <a:defRPr sz="1000"/>
            </a:lvl5pPr>
          </a:lstStyle>
          <a:p>
            <a:pPr lvl="0"/>
            <a:r>
              <a:rPr lang="en-US" dirty="0"/>
              <a:t>Confidentiality</a:t>
            </a:r>
          </a:p>
        </p:txBody>
      </p:sp>
    </p:spTree>
    <p:extLst>
      <p:ext uri="{BB962C8B-B14F-4D97-AF65-F5344CB8AC3E}">
        <p14:creationId xmlns:p14="http://schemas.microsoft.com/office/powerpoint/2010/main" val="2223300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P_WFW_Deal Tombstones x 2 Light Background">
    <p:spTree>
      <p:nvGrpSpPr>
        <p:cNvPr id="1" name=""/>
        <p:cNvGrpSpPr/>
        <p:nvPr/>
      </p:nvGrpSpPr>
      <p:grpSpPr>
        <a:xfrm>
          <a:off x="0" y="0"/>
          <a:ext cx="0" cy="0"/>
          <a:chOff x="0" y="0"/>
          <a:chExt cx="0" cy="0"/>
        </a:xfrm>
      </p:grpSpPr>
      <p:sp>
        <p:nvSpPr>
          <p:cNvPr id="10" name="Rectangle 9"/>
          <p:cNvSpPr/>
          <p:nvPr userDrawn="1">
            <p:custDataLst>
              <p:tags r:id="rId1"/>
            </p:custDataLst>
          </p:nvPr>
        </p:nvSpPr>
        <p:spPr>
          <a:xfrm>
            <a:off x="179388" y="180000"/>
            <a:ext cx="8785225" cy="5676288"/>
          </a:xfrm>
          <a:prstGeom prst="rect">
            <a:avLst/>
          </a:prstGeom>
          <a:solidFill>
            <a:srgbClr val="DCD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6"/>
          <p:cNvSpPr>
            <a:spLocks noGrp="1"/>
          </p:cNvSpPr>
          <p:nvPr>
            <p:ph type="title" hasCustomPrompt="1"/>
            <p:custDataLst>
              <p:tags r:id="rId2"/>
            </p:custDataLst>
          </p:nvPr>
        </p:nvSpPr>
        <p:spPr>
          <a:xfrm>
            <a:off x="345537" y="376151"/>
            <a:ext cx="8420463" cy="360000"/>
          </a:xfrm>
        </p:spPr>
        <p:txBody>
          <a:bodyPr/>
          <a:lstStyle>
            <a:lvl1pPr>
              <a:defRPr>
                <a:solidFill>
                  <a:schemeClr val="accent1"/>
                </a:solidFill>
              </a:defRPr>
            </a:lvl1pPr>
          </a:lstStyle>
          <a:p>
            <a:r>
              <a:rPr lang="en-GB" dirty="0"/>
              <a:t>Slide Title</a:t>
            </a:r>
          </a:p>
        </p:txBody>
      </p:sp>
      <p:sp>
        <p:nvSpPr>
          <p:cNvPr id="18" name="Description" descr="PitchPerfect|Deals|Description"/>
          <p:cNvSpPr>
            <a:spLocks noGrp="1"/>
          </p:cNvSpPr>
          <p:nvPr>
            <p:ph type="body" sz="quarter" idx="14" hasCustomPrompt="1"/>
            <p:custDataLst>
              <p:tags r:id="rId3"/>
            </p:custDataLst>
          </p:nvPr>
        </p:nvSpPr>
        <p:spPr>
          <a:xfrm>
            <a:off x="360000" y="4035864"/>
            <a:ext cx="4158000" cy="1626177"/>
          </a:xfrm>
        </p:spPr>
        <p:txBody>
          <a:bodyPr/>
          <a:lstStyle>
            <a:lvl1pPr marL="0" indent="0">
              <a:lnSpc>
                <a:spcPts val="1500"/>
              </a:lnSpc>
              <a:buFont typeface="Arial" panose="020B0604020202020204" pitchFamily="34" charset="0"/>
              <a:buNone/>
              <a:defRPr sz="1300" cap="none">
                <a:solidFill>
                  <a:schemeClr val="accent1"/>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Deal Text</a:t>
            </a:r>
          </a:p>
        </p:txBody>
      </p:sp>
      <p:sp>
        <p:nvSpPr>
          <p:cNvPr id="9" name="Client" descr="PitchPerfect|Deals|Client">
            <a:extLst>
              <a:ext uri="{FF2B5EF4-FFF2-40B4-BE49-F238E27FC236}">
                <a16:creationId xmlns:a16="http://schemas.microsoft.com/office/drawing/2014/main" id="{6EDB167F-B01F-47DE-956F-BC4A7A775B9C}"/>
              </a:ext>
            </a:extLst>
          </p:cNvPr>
          <p:cNvSpPr>
            <a:spLocks noGrp="1"/>
          </p:cNvSpPr>
          <p:nvPr>
            <p:ph type="body" sz="quarter" idx="19" hasCustomPrompt="1"/>
            <p:custDataLst>
              <p:tags r:id="rId4"/>
            </p:custDataLst>
          </p:nvPr>
        </p:nvSpPr>
        <p:spPr>
          <a:xfrm>
            <a:off x="360000" y="3700620"/>
            <a:ext cx="4158000" cy="280441"/>
          </a:xfrm>
        </p:spPr>
        <p:txBody>
          <a:bodyPr/>
          <a:lstStyle>
            <a:lvl1pPr marL="0" indent="0">
              <a:lnSpc>
                <a:spcPts val="1500"/>
              </a:lnSpc>
              <a:buFont typeface="Arial" panose="020B0604020202020204" pitchFamily="34" charset="0"/>
              <a:buNone/>
              <a:defRPr sz="1300">
                <a:solidFill>
                  <a:schemeClr val="accent1"/>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Company</a:t>
            </a:r>
          </a:p>
        </p:txBody>
      </p:sp>
      <p:sp>
        <p:nvSpPr>
          <p:cNvPr id="11" name="Description_1" descr="PitchPerfect|Deals|Description_1">
            <a:extLst>
              <a:ext uri="{FF2B5EF4-FFF2-40B4-BE49-F238E27FC236}">
                <a16:creationId xmlns:a16="http://schemas.microsoft.com/office/drawing/2014/main" id="{F72F14BA-D2F0-4606-8B90-4AD1DE8CB4B8}"/>
              </a:ext>
            </a:extLst>
          </p:cNvPr>
          <p:cNvSpPr>
            <a:spLocks noGrp="1"/>
          </p:cNvSpPr>
          <p:nvPr>
            <p:ph type="body" sz="quarter" idx="20" hasCustomPrompt="1"/>
            <p:custDataLst>
              <p:tags r:id="rId5"/>
            </p:custDataLst>
          </p:nvPr>
        </p:nvSpPr>
        <p:spPr>
          <a:xfrm>
            <a:off x="4608000" y="4035864"/>
            <a:ext cx="4158000" cy="1626177"/>
          </a:xfrm>
        </p:spPr>
        <p:txBody>
          <a:bodyPr/>
          <a:lstStyle>
            <a:lvl1pPr marL="0" indent="0">
              <a:lnSpc>
                <a:spcPts val="1500"/>
              </a:lnSpc>
              <a:buFont typeface="Arial" panose="020B0604020202020204" pitchFamily="34" charset="0"/>
              <a:buNone/>
              <a:defRPr sz="1300" cap="none">
                <a:solidFill>
                  <a:schemeClr val="accent1"/>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Deal Text</a:t>
            </a:r>
          </a:p>
        </p:txBody>
      </p:sp>
      <p:sp>
        <p:nvSpPr>
          <p:cNvPr id="12" name="Client_1" descr="PitchPerfect|Experience|Client_1">
            <a:extLst>
              <a:ext uri="{FF2B5EF4-FFF2-40B4-BE49-F238E27FC236}">
                <a16:creationId xmlns:a16="http://schemas.microsoft.com/office/drawing/2014/main" id="{B13010A0-972A-4ACD-9388-6A7FBAD10278}"/>
              </a:ext>
            </a:extLst>
          </p:cNvPr>
          <p:cNvSpPr>
            <a:spLocks noGrp="1"/>
          </p:cNvSpPr>
          <p:nvPr>
            <p:ph type="body" sz="quarter" idx="21" hasCustomPrompt="1"/>
            <p:custDataLst>
              <p:tags r:id="rId6"/>
            </p:custDataLst>
          </p:nvPr>
        </p:nvSpPr>
        <p:spPr>
          <a:xfrm>
            <a:off x="4608000" y="3700620"/>
            <a:ext cx="4158000" cy="280441"/>
          </a:xfrm>
        </p:spPr>
        <p:txBody>
          <a:bodyPr/>
          <a:lstStyle>
            <a:lvl1pPr marL="0" indent="0">
              <a:lnSpc>
                <a:spcPts val="1500"/>
              </a:lnSpc>
              <a:buFont typeface="Arial" panose="020B0604020202020204" pitchFamily="34" charset="0"/>
              <a:buNone/>
              <a:defRPr sz="1300">
                <a:solidFill>
                  <a:schemeClr val="accent1"/>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Company</a:t>
            </a:r>
          </a:p>
        </p:txBody>
      </p:sp>
      <p:sp>
        <p:nvSpPr>
          <p:cNvPr id="13" name="Image" descr="PitchPerfect|ImagePowerpoint|Image">
            <a:extLst>
              <a:ext uri="{FF2B5EF4-FFF2-40B4-BE49-F238E27FC236}">
                <a16:creationId xmlns:a16="http://schemas.microsoft.com/office/drawing/2014/main" id="{09A825AA-5392-42F8-B0A2-E9DE6A420006}"/>
              </a:ext>
            </a:extLst>
          </p:cNvPr>
          <p:cNvSpPr>
            <a:spLocks noGrp="1"/>
          </p:cNvSpPr>
          <p:nvPr>
            <p:ph type="pic" sz="quarter" idx="22" hasCustomPrompt="1"/>
          </p:nvPr>
        </p:nvSpPr>
        <p:spPr>
          <a:xfrm>
            <a:off x="360000" y="1412874"/>
            <a:ext cx="4158000" cy="2250000"/>
          </a:xfrm>
        </p:spPr>
        <p:txBody>
          <a:bodyPr/>
          <a:lstStyle>
            <a:lvl1pPr>
              <a:defRPr sz="1200">
                <a:solidFill>
                  <a:schemeClr val="tx2"/>
                </a:solidFill>
              </a:defRPr>
            </a:lvl1pPr>
          </a:lstStyle>
          <a:p>
            <a:r>
              <a:rPr lang="en-GB" dirty="0"/>
              <a:t>CLICK HERE BEFORE INSERTING IMAGE</a:t>
            </a:r>
          </a:p>
        </p:txBody>
      </p:sp>
      <p:sp>
        <p:nvSpPr>
          <p:cNvPr id="14" name="Image_1" descr="PitchPerfect|ImagePowerpoint|Image_1">
            <a:extLst>
              <a:ext uri="{FF2B5EF4-FFF2-40B4-BE49-F238E27FC236}">
                <a16:creationId xmlns:a16="http://schemas.microsoft.com/office/drawing/2014/main" id="{BA025D28-013D-4D5F-A2E5-1B97C4786482}"/>
              </a:ext>
            </a:extLst>
          </p:cNvPr>
          <p:cNvSpPr>
            <a:spLocks noGrp="1"/>
          </p:cNvSpPr>
          <p:nvPr>
            <p:ph type="pic" sz="quarter" idx="23" hasCustomPrompt="1"/>
          </p:nvPr>
        </p:nvSpPr>
        <p:spPr>
          <a:xfrm>
            <a:off x="4608000" y="1412874"/>
            <a:ext cx="4158000" cy="2250000"/>
          </a:xfrm>
        </p:spPr>
        <p:txBody>
          <a:bodyPr/>
          <a:lstStyle>
            <a:lvl1pPr>
              <a:defRPr sz="1200">
                <a:solidFill>
                  <a:schemeClr val="tx2"/>
                </a:solidFill>
              </a:defRPr>
            </a:lvl1pPr>
          </a:lstStyle>
          <a:p>
            <a:r>
              <a:rPr lang="en-GB" dirty="0"/>
              <a:t>CLICK HERE BEFORE INSERTING IMAGE</a:t>
            </a:r>
          </a:p>
        </p:txBody>
      </p:sp>
      <p:sp>
        <p:nvSpPr>
          <p:cNvPr id="15" name="Confidential" descr="PitchPerfect|Deals|Confidential">
            <a:extLst>
              <a:ext uri="{FF2B5EF4-FFF2-40B4-BE49-F238E27FC236}">
                <a16:creationId xmlns:a16="http://schemas.microsoft.com/office/drawing/2014/main" id="{20F67117-FD5E-43F9-966C-48AE6602A973}"/>
              </a:ext>
            </a:extLst>
          </p:cNvPr>
          <p:cNvSpPr>
            <a:spLocks noGrp="1"/>
          </p:cNvSpPr>
          <p:nvPr>
            <p:ph type="body" sz="quarter" idx="24" hasCustomPrompt="1"/>
          </p:nvPr>
        </p:nvSpPr>
        <p:spPr>
          <a:xfrm>
            <a:off x="360363" y="3285778"/>
            <a:ext cx="4157662" cy="360363"/>
          </a:xfrm>
          <a:solidFill>
            <a:srgbClr val="FF0000"/>
          </a:solidFill>
        </p:spPr>
        <p:txBody>
          <a:bodyPr/>
          <a:lstStyle>
            <a:lvl1pPr>
              <a:defRPr sz="1300">
                <a:solidFill>
                  <a:schemeClr val="bg1"/>
                </a:solidFill>
              </a:defRPr>
            </a:lvl1pPr>
            <a:lvl2pPr>
              <a:defRPr sz="1000"/>
            </a:lvl2pPr>
            <a:lvl3pPr>
              <a:defRPr sz="1000"/>
            </a:lvl3pPr>
            <a:lvl4pPr>
              <a:defRPr sz="1000"/>
            </a:lvl4pPr>
            <a:lvl5pPr>
              <a:defRPr sz="1000"/>
            </a:lvl5pPr>
          </a:lstStyle>
          <a:p>
            <a:pPr lvl="0"/>
            <a:r>
              <a:rPr lang="en-US" dirty="0"/>
              <a:t>Confidentiality</a:t>
            </a:r>
          </a:p>
        </p:txBody>
      </p:sp>
      <p:sp>
        <p:nvSpPr>
          <p:cNvPr id="16" name="Confidential_1" descr="PitchPerfect|Deals|Confidential_1">
            <a:extLst>
              <a:ext uri="{FF2B5EF4-FFF2-40B4-BE49-F238E27FC236}">
                <a16:creationId xmlns:a16="http://schemas.microsoft.com/office/drawing/2014/main" id="{17160B68-4030-4A7E-A8DA-087FAF66A94D}"/>
              </a:ext>
            </a:extLst>
          </p:cNvPr>
          <p:cNvSpPr>
            <a:spLocks noGrp="1"/>
          </p:cNvSpPr>
          <p:nvPr>
            <p:ph type="body" sz="quarter" idx="25" hasCustomPrompt="1"/>
          </p:nvPr>
        </p:nvSpPr>
        <p:spPr>
          <a:xfrm>
            <a:off x="4608338" y="3285778"/>
            <a:ext cx="4157662" cy="360363"/>
          </a:xfrm>
          <a:solidFill>
            <a:srgbClr val="FF0000"/>
          </a:solidFill>
        </p:spPr>
        <p:txBody>
          <a:bodyPr/>
          <a:lstStyle>
            <a:lvl1pPr>
              <a:defRPr sz="1300">
                <a:solidFill>
                  <a:schemeClr val="bg1"/>
                </a:solidFill>
              </a:defRPr>
            </a:lvl1pPr>
            <a:lvl2pPr>
              <a:defRPr sz="1000"/>
            </a:lvl2pPr>
            <a:lvl3pPr>
              <a:defRPr sz="1000"/>
            </a:lvl3pPr>
            <a:lvl4pPr>
              <a:defRPr sz="1000"/>
            </a:lvl4pPr>
            <a:lvl5pPr>
              <a:defRPr sz="1000"/>
            </a:lvl5pPr>
          </a:lstStyle>
          <a:p>
            <a:pPr lvl="0"/>
            <a:r>
              <a:rPr lang="en-US" dirty="0"/>
              <a:t>Confidentiality</a:t>
            </a:r>
          </a:p>
        </p:txBody>
      </p:sp>
    </p:spTree>
    <p:extLst>
      <p:ext uri="{BB962C8B-B14F-4D97-AF65-F5344CB8AC3E}">
        <p14:creationId xmlns:p14="http://schemas.microsoft.com/office/powerpoint/2010/main" val="627424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P_WFW_Deal Tombstones x 3 Light Background">
    <p:spTree>
      <p:nvGrpSpPr>
        <p:cNvPr id="1" name=""/>
        <p:cNvGrpSpPr/>
        <p:nvPr/>
      </p:nvGrpSpPr>
      <p:grpSpPr>
        <a:xfrm>
          <a:off x="0" y="0"/>
          <a:ext cx="0" cy="0"/>
          <a:chOff x="0" y="0"/>
          <a:chExt cx="0" cy="0"/>
        </a:xfrm>
      </p:grpSpPr>
      <p:sp>
        <p:nvSpPr>
          <p:cNvPr id="10" name="Rectangle 9"/>
          <p:cNvSpPr/>
          <p:nvPr userDrawn="1">
            <p:custDataLst>
              <p:tags r:id="rId1"/>
            </p:custDataLst>
          </p:nvPr>
        </p:nvSpPr>
        <p:spPr>
          <a:xfrm>
            <a:off x="179388" y="180000"/>
            <a:ext cx="8785225" cy="5676288"/>
          </a:xfrm>
          <a:prstGeom prst="rect">
            <a:avLst/>
          </a:prstGeom>
          <a:solidFill>
            <a:srgbClr val="DCD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6"/>
          <p:cNvSpPr>
            <a:spLocks noGrp="1"/>
          </p:cNvSpPr>
          <p:nvPr>
            <p:ph type="title" hasCustomPrompt="1"/>
            <p:custDataLst>
              <p:tags r:id="rId2"/>
            </p:custDataLst>
          </p:nvPr>
        </p:nvSpPr>
        <p:spPr>
          <a:xfrm>
            <a:off x="360000" y="360000"/>
            <a:ext cx="8420463" cy="360000"/>
          </a:xfrm>
        </p:spPr>
        <p:txBody>
          <a:bodyPr/>
          <a:lstStyle>
            <a:lvl1pPr>
              <a:defRPr baseline="0">
                <a:solidFill>
                  <a:schemeClr val="accent1"/>
                </a:solidFill>
              </a:defRPr>
            </a:lvl1pPr>
          </a:lstStyle>
          <a:p>
            <a:r>
              <a:rPr lang="en-GB" dirty="0"/>
              <a:t>Slide Title</a:t>
            </a:r>
          </a:p>
        </p:txBody>
      </p:sp>
      <p:sp>
        <p:nvSpPr>
          <p:cNvPr id="18" name="Description" descr="PitchPerfect|Deals|Description"/>
          <p:cNvSpPr>
            <a:spLocks noGrp="1"/>
          </p:cNvSpPr>
          <p:nvPr>
            <p:ph type="body" sz="quarter" idx="14" hasCustomPrompt="1"/>
            <p:custDataLst>
              <p:tags r:id="rId3"/>
            </p:custDataLst>
          </p:nvPr>
        </p:nvSpPr>
        <p:spPr>
          <a:xfrm>
            <a:off x="360000" y="3429794"/>
            <a:ext cx="2736000" cy="2232248"/>
          </a:xfrm>
        </p:spPr>
        <p:txBody>
          <a:bodyPr/>
          <a:lstStyle>
            <a:lvl1pPr marL="0" indent="0">
              <a:lnSpc>
                <a:spcPts val="1300"/>
              </a:lnSpc>
              <a:buFont typeface="Arial" panose="020B0604020202020204" pitchFamily="34" charset="0"/>
              <a:buNone/>
              <a:defRPr sz="1100" cap="none">
                <a:solidFill>
                  <a:schemeClr val="accent1"/>
                </a:solidFill>
              </a:defRPr>
            </a:lvl1pPr>
            <a:lvl2pPr marL="0" indent="0">
              <a:lnSpc>
                <a:spcPts val="1300"/>
              </a:lnSpc>
              <a:buFont typeface="Arial" panose="020B0604020202020204" pitchFamily="34" charset="0"/>
              <a:buNone/>
              <a:defRPr sz="1100">
                <a:solidFill>
                  <a:schemeClr val="bg2"/>
                </a:solidFill>
              </a:defRPr>
            </a:lvl2pPr>
            <a:lvl3pPr marL="0" indent="0">
              <a:lnSpc>
                <a:spcPts val="1300"/>
              </a:lnSpc>
              <a:buNone/>
              <a:defRPr sz="1100">
                <a:solidFill>
                  <a:schemeClr val="bg2"/>
                </a:solidFill>
              </a:defRPr>
            </a:lvl3pPr>
            <a:lvl4pPr marL="0" indent="0">
              <a:lnSpc>
                <a:spcPts val="1300"/>
              </a:lnSpc>
              <a:buNone/>
              <a:defRPr sz="1100">
                <a:solidFill>
                  <a:schemeClr val="bg2"/>
                </a:solidFill>
              </a:defRPr>
            </a:lvl4pPr>
            <a:lvl5pPr marL="0" indent="0">
              <a:lnSpc>
                <a:spcPts val="1300"/>
              </a:lnSpc>
              <a:buNone/>
              <a:defRPr sz="1100">
                <a:solidFill>
                  <a:schemeClr val="bg2"/>
                </a:solidFill>
              </a:defRPr>
            </a:lvl5pPr>
          </a:lstStyle>
          <a:p>
            <a:pPr lvl="0"/>
            <a:r>
              <a:rPr lang="en-GB" dirty="0"/>
              <a:t>Deal text</a:t>
            </a:r>
          </a:p>
        </p:txBody>
      </p:sp>
      <p:sp>
        <p:nvSpPr>
          <p:cNvPr id="11" name="Client" descr="PitchPerfect|Experience|Client">
            <a:extLst>
              <a:ext uri="{FF2B5EF4-FFF2-40B4-BE49-F238E27FC236}">
                <a16:creationId xmlns:a16="http://schemas.microsoft.com/office/drawing/2014/main" id="{F8977976-1994-4A20-9131-B72AD7928C41}"/>
              </a:ext>
            </a:extLst>
          </p:cNvPr>
          <p:cNvSpPr>
            <a:spLocks noGrp="1"/>
          </p:cNvSpPr>
          <p:nvPr>
            <p:ph type="body" sz="quarter" idx="20" hasCustomPrompt="1"/>
            <p:custDataLst>
              <p:tags r:id="rId4"/>
            </p:custDataLst>
          </p:nvPr>
        </p:nvSpPr>
        <p:spPr>
          <a:xfrm>
            <a:off x="360000" y="3083077"/>
            <a:ext cx="2736000" cy="274710"/>
          </a:xfrm>
        </p:spPr>
        <p:txBody>
          <a:bodyPr/>
          <a:lstStyle>
            <a:lvl1pPr marL="0" indent="0">
              <a:lnSpc>
                <a:spcPts val="1500"/>
              </a:lnSpc>
              <a:buFont typeface="Arial" panose="020B0604020202020204" pitchFamily="34" charset="0"/>
              <a:buNone/>
              <a:defRPr sz="1300">
                <a:solidFill>
                  <a:schemeClr val="accent1"/>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Company</a:t>
            </a:r>
          </a:p>
        </p:txBody>
      </p:sp>
      <p:sp>
        <p:nvSpPr>
          <p:cNvPr id="12" name="Description_1" descr="PitchPerfect|Deals|Description_1">
            <a:extLst>
              <a:ext uri="{FF2B5EF4-FFF2-40B4-BE49-F238E27FC236}">
                <a16:creationId xmlns:a16="http://schemas.microsoft.com/office/drawing/2014/main" id="{FA9723A8-C50E-49FE-9270-7884298B3EA4}"/>
              </a:ext>
            </a:extLst>
          </p:cNvPr>
          <p:cNvSpPr>
            <a:spLocks noGrp="1"/>
          </p:cNvSpPr>
          <p:nvPr>
            <p:ph type="body" sz="quarter" idx="21" hasCustomPrompt="1"/>
            <p:custDataLst>
              <p:tags r:id="rId5"/>
            </p:custDataLst>
          </p:nvPr>
        </p:nvSpPr>
        <p:spPr>
          <a:xfrm>
            <a:off x="3204794" y="3429794"/>
            <a:ext cx="2736000" cy="2232248"/>
          </a:xfrm>
        </p:spPr>
        <p:txBody>
          <a:bodyPr/>
          <a:lstStyle>
            <a:lvl1pPr marL="0" indent="0">
              <a:lnSpc>
                <a:spcPts val="1300"/>
              </a:lnSpc>
              <a:buFont typeface="Arial" panose="020B0604020202020204" pitchFamily="34" charset="0"/>
              <a:buNone/>
              <a:defRPr sz="1100" cap="none">
                <a:solidFill>
                  <a:schemeClr val="accent1"/>
                </a:solidFill>
              </a:defRPr>
            </a:lvl1pPr>
            <a:lvl2pPr marL="0" indent="0">
              <a:lnSpc>
                <a:spcPts val="1300"/>
              </a:lnSpc>
              <a:buFont typeface="Arial" panose="020B0604020202020204" pitchFamily="34" charset="0"/>
              <a:buNone/>
              <a:defRPr sz="1100">
                <a:solidFill>
                  <a:schemeClr val="bg2"/>
                </a:solidFill>
              </a:defRPr>
            </a:lvl2pPr>
            <a:lvl3pPr marL="0" indent="0">
              <a:lnSpc>
                <a:spcPts val="1300"/>
              </a:lnSpc>
              <a:buNone/>
              <a:defRPr sz="1100">
                <a:solidFill>
                  <a:schemeClr val="bg2"/>
                </a:solidFill>
              </a:defRPr>
            </a:lvl3pPr>
            <a:lvl4pPr marL="0" indent="0">
              <a:lnSpc>
                <a:spcPts val="1300"/>
              </a:lnSpc>
              <a:buNone/>
              <a:defRPr sz="1100">
                <a:solidFill>
                  <a:schemeClr val="bg2"/>
                </a:solidFill>
              </a:defRPr>
            </a:lvl4pPr>
            <a:lvl5pPr marL="0" indent="0">
              <a:lnSpc>
                <a:spcPts val="1300"/>
              </a:lnSpc>
              <a:buNone/>
              <a:defRPr sz="1100">
                <a:solidFill>
                  <a:schemeClr val="bg2"/>
                </a:solidFill>
              </a:defRPr>
            </a:lvl5pPr>
          </a:lstStyle>
          <a:p>
            <a:pPr lvl="0"/>
            <a:r>
              <a:rPr lang="en-GB" dirty="0"/>
              <a:t>Deal text</a:t>
            </a:r>
          </a:p>
        </p:txBody>
      </p:sp>
      <p:sp>
        <p:nvSpPr>
          <p:cNvPr id="13" name="Client_1" descr="PitchPerfect|Experience|Client_1">
            <a:extLst>
              <a:ext uri="{FF2B5EF4-FFF2-40B4-BE49-F238E27FC236}">
                <a16:creationId xmlns:a16="http://schemas.microsoft.com/office/drawing/2014/main" id="{283BFD40-B3B7-4BAD-A357-C71BA3FC8527}"/>
              </a:ext>
            </a:extLst>
          </p:cNvPr>
          <p:cNvSpPr>
            <a:spLocks noGrp="1"/>
          </p:cNvSpPr>
          <p:nvPr>
            <p:ph type="body" sz="quarter" idx="22" hasCustomPrompt="1"/>
            <p:custDataLst>
              <p:tags r:id="rId6"/>
            </p:custDataLst>
          </p:nvPr>
        </p:nvSpPr>
        <p:spPr>
          <a:xfrm>
            <a:off x="3204794" y="3083077"/>
            <a:ext cx="2736000" cy="274710"/>
          </a:xfrm>
        </p:spPr>
        <p:txBody>
          <a:bodyPr/>
          <a:lstStyle>
            <a:lvl1pPr marL="0" indent="0">
              <a:lnSpc>
                <a:spcPts val="1500"/>
              </a:lnSpc>
              <a:buFont typeface="Arial" panose="020B0604020202020204" pitchFamily="34" charset="0"/>
              <a:buNone/>
              <a:defRPr sz="1300">
                <a:solidFill>
                  <a:schemeClr val="accent1"/>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Company</a:t>
            </a:r>
          </a:p>
        </p:txBody>
      </p:sp>
      <p:sp>
        <p:nvSpPr>
          <p:cNvPr id="14" name="Description_2" descr="PitchPerfect|Deals|Description_2">
            <a:extLst>
              <a:ext uri="{FF2B5EF4-FFF2-40B4-BE49-F238E27FC236}">
                <a16:creationId xmlns:a16="http://schemas.microsoft.com/office/drawing/2014/main" id="{0880FFF1-FDD8-4669-92B1-E9E5C2CCB16B}"/>
              </a:ext>
            </a:extLst>
          </p:cNvPr>
          <p:cNvSpPr>
            <a:spLocks noGrp="1"/>
          </p:cNvSpPr>
          <p:nvPr>
            <p:ph type="body" sz="quarter" idx="23" hasCustomPrompt="1"/>
            <p:custDataLst>
              <p:tags r:id="rId7"/>
            </p:custDataLst>
          </p:nvPr>
        </p:nvSpPr>
        <p:spPr>
          <a:xfrm>
            <a:off x="6048000" y="3429794"/>
            <a:ext cx="2736000" cy="2232248"/>
          </a:xfrm>
        </p:spPr>
        <p:txBody>
          <a:bodyPr/>
          <a:lstStyle>
            <a:lvl1pPr marL="0" indent="0">
              <a:lnSpc>
                <a:spcPts val="1300"/>
              </a:lnSpc>
              <a:buFont typeface="Arial" panose="020B0604020202020204" pitchFamily="34" charset="0"/>
              <a:buNone/>
              <a:defRPr sz="1100" cap="none">
                <a:solidFill>
                  <a:schemeClr val="accent1"/>
                </a:solidFill>
              </a:defRPr>
            </a:lvl1pPr>
            <a:lvl2pPr marL="0" indent="0">
              <a:lnSpc>
                <a:spcPts val="1300"/>
              </a:lnSpc>
              <a:buFont typeface="Arial" panose="020B0604020202020204" pitchFamily="34" charset="0"/>
              <a:buNone/>
              <a:defRPr sz="1100">
                <a:solidFill>
                  <a:schemeClr val="bg2"/>
                </a:solidFill>
              </a:defRPr>
            </a:lvl2pPr>
            <a:lvl3pPr marL="0" indent="0">
              <a:lnSpc>
                <a:spcPts val="1300"/>
              </a:lnSpc>
              <a:buNone/>
              <a:defRPr sz="1100">
                <a:solidFill>
                  <a:schemeClr val="bg2"/>
                </a:solidFill>
              </a:defRPr>
            </a:lvl3pPr>
            <a:lvl4pPr marL="0" indent="0">
              <a:lnSpc>
                <a:spcPts val="1300"/>
              </a:lnSpc>
              <a:buNone/>
              <a:defRPr sz="1100">
                <a:solidFill>
                  <a:schemeClr val="bg2"/>
                </a:solidFill>
              </a:defRPr>
            </a:lvl4pPr>
            <a:lvl5pPr marL="0" indent="0">
              <a:lnSpc>
                <a:spcPts val="1300"/>
              </a:lnSpc>
              <a:buNone/>
              <a:defRPr sz="1100">
                <a:solidFill>
                  <a:schemeClr val="bg2"/>
                </a:solidFill>
              </a:defRPr>
            </a:lvl5pPr>
          </a:lstStyle>
          <a:p>
            <a:pPr lvl="0"/>
            <a:r>
              <a:rPr lang="en-GB" dirty="0"/>
              <a:t>Deal text</a:t>
            </a:r>
          </a:p>
        </p:txBody>
      </p:sp>
      <p:sp>
        <p:nvSpPr>
          <p:cNvPr id="15" name="Client_2" descr="PitchPerfect|Experience|Client_2">
            <a:extLst>
              <a:ext uri="{FF2B5EF4-FFF2-40B4-BE49-F238E27FC236}">
                <a16:creationId xmlns:a16="http://schemas.microsoft.com/office/drawing/2014/main" id="{EA396FE5-A64E-4EC2-BB4F-500AAEC5FC7C}"/>
              </a:ext>
            </a:extLst>
          </p:cNvPr>
          <p:cNvSpPr>
            <a:spLocks noGrp="1"/>
          </p:cNvSpPr>
          <p:nvPr>
            <p:ph type="body" sz="quarter" idx="24" hasCustomPrompt="1"/>
            <p:custDataLst>
              <p:tags r:id="rId8"/>
            </p:custDataLst>
          </p:nvPr>
        </p:nvSpPr>
        <p:spPr>
          <a:xfrm>
            <a:off x="6048000" y="3083077"/>
            <a:ext cx="2736000" cy="274710"/>
          </a:xfrm>
        </p:spPr>
        <p:txBody>
          <a:bodyPr/>
          <a:lstStyle>
            <a:lvl1pPr marL="0" indent="0">
              <a:lnSpc>
                <a:spcPts val="1500"/>
              </a:lnSpc>
              <a:buFont typeface="Arial" panose="020B0604020202020204" pitchFamily="34" charset="0"/>
              <a:buNone/>
              <a:defRPr sz="1300">
                <a:solidFill>
                  <a:schemeClr val="accent1"/>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Company</a:t>
            </a:r>
          </a:p>
        </p:txBody>
      </p:sp>
      <p:sp>
        <p:nvSpPr>
          <p:cNvPr id="16" name="Image" descr="PitchPerfect|ImagePowerpoint|Image">
            <a:extLst>
              <a:ext uri="{FF2B5EF4-FFF2-40B4-BE49-F238E27FC236}">
                <a16:creationId xmlns:a16="http://schemas.microsoft.com/office/drawing/2014/main" id="{B9A59525-344F-4376-A1A1-2EEC2DD076F8}"/>
              </a:ext>
            </a:extLst>
          </p:cNvPr>
          <p:cNvSpPr>
            <a:spLocks noGrp="1"/>
          </p:cNvSpPr>
          <p:nvPr>
            <p:ph type="pic" sz="quarter" idx="25" hasCustomPrompt="1"/>
          </p:nvPr>
        </p:nvSpPr>
        <p:spPr>
          <a:xfrm>
            <a:off x="360000" y="1413570"/>
            <a:ext cx="2736000" cy="1620000"/>
          </a:xfrm>
        </p:spPr>
        <p:txBody>
          <a:bodyPr/>
          <a:lstStyle>
            <a:lvl1pPr>
              <a:defRPr sz="1200">
                <a:solidFill>
                  <a:schemeClr val="tx2"/>
                </a:solidFill>
              </a:defRPr>
            </a:lvl1pPr>
          </a:lstStyle>
          <a:p>
            <a:r>
              <a:rPr lang="en-GB" dirty="0"/>
              <a:t>CLICK HERE BEFORE INSERTING IMAGE</a:t>
            </a:r>
          </a:p>
        </p:txBody>
      </p:sp>
      <p:sp>
        <p:nvSpPr>
          <p:cNvPr id="17" name="Image_1" descr="PitchPerfect|ImagePowerpoint|Image_1">
            <a:extLst>
              <a:ext uri="{FF2B5EF4-FFF2-40B4-BE49-F238E27FC236}">
                <a16:creationId xmlns:a16="http://schemas.microsoft.com/office/drawing/2014/main" id="{60AFBB1C-C8F2-4979-A957-FD4E90459833}"/>
              </a:ext>
            </a:extLst>
          </p:cNvPr>
          <p:cNvSpPr>
            <a:spLocks noGrp="1"/>
          </p:cNvSpPr>
          <p:nvPr>
            <p:ph type="pic" sz="quarter" idx="26" hasCustomPrompt="1"/>
          </p:nvPr>
        </p:nvSpPr>
        <p:spPr>
          <a:xfrm>
            <a:off x="3204794" y="1413570"/>
            <a:ext cx="2736000" cy="1620000"/>
          </a:xfrm>
        </p:spPr>
        <p:txBody>
          <a:bodyPr/>
          <a:lstStyle>
            <a:lvl1pPr>
              <a:defRPr sz="1200">
                <a:solidFill>
                  <a:schemeClr val="tx2"/>
                </a:solidFill>
              </a:defRPr>
            </a:lvl1pPr>
          </a:lstStyle>
          <a:p>
            <a:r>
              <a:rPr lang="en-GB" dirty="0"/>
              <a:t>CLICK HERE BEFORE INSERTING IMAGE</a:t>
            </a:r>
          </a:p>
        </p:txBody>
      </p:sp>
      <p:sp>
        <p:nvSpPr>
          <p:cNvPr id="19" name="Image_2" descr="PitchPerfect|ImagePowerpoint|Image_2">
            <a:extLst>
              <a:ext uri="{FF2B5EF4-FFF2-40B4-BE49-F238E27FC236}">
                <a16:creationId xmlns:a16="http://schemas.microsoft.com/office/drawing/2014/main" id="{27724CDD-BAF0-450B-BB65-BC3FAE324780}"/>
              </a:ext>
            </a:extLst>
          </p:cNvPr>
          <p:cNvSpPr>
            <a:spLocks noGrp="1"/>
          </p:cNvSpPr>
          <p:nvPr>
            <p:ph type="pic" sz="quarter" idx="27" hasCustomPrompt="1"/>
          </p:nvPr>
        </p:nvSpPr>
        <p:spPr>
          <a:xfrm>
            <a:off x="6048000" y="1413570"/>
            <a:ext cx="2736000" cy="1620000"/>
          </a:xfrm>
        </p:spPr>
        <p:txBody>
          <a:bodyPr/>
          <a:lstStyle>
            <a:lvl1pPr>
              <a:defRPr sz="1200">
                <a:solidFill>
                  <a:schemeClr val="tx2"/>
                </a:solidFill>
              </a:defRPr>
            </a:lvl1pPr>
          </a:lstStyle>
          <a:p>
            <a:r>
              <a:rPr lang="en-GB" dirty="0"/>
              <a:t>CLICK HERE BEFORE INSERTING IMAGE</a:t>
            </a:r>
          </a:p>
        </p:txBody>
      </p:sp>
      <p:sp>
        <p:nvSpPr>
          <p:cNvPr id="20" name="Confidential" descr="PitchPerfect|Deals|Confidential">
            <a:extLst>
              <a:ext uri="{FF2B5EF4-FFF2-40B4-BE49-F238E27FC236}">
                <a16:creationId xmlns:a16="http://schemas.microsoft.com/office/drawing/2014/main" id="{936EF8E0-30BC-4D3F-AD39-A5C4903AB008}"/>
              </a:ext>
            </a:extLst>
          </p:cNvPr>
          <p:cNvSpPr>
            <a:spLocks noGrp="1"/>
          </p:cNvSpPr>
          <p:nvPr>
            <p:ph type="body" sz="quarter" idx="28" hasCustomPrompt="1"/>
          </p:nvPr>
        </p:nvSpPr>
        <p:spPr>
          <a:xfrm>
            <a:off x="360363" y="2664286"/>
            <a:ext cx="2735637" cy="360363"/>
          </a:xfrm>
          <a:solidFill>
            <a:srgbClr val="FF0000"/>
          </a:solidFill>
        </p:spPr>
        <p:txBody>
          <a:bodyPr/>
          <a:lstStyle>
            <a:lvl1pPr>
              <a:defRPr sz="1100">
                <a:solidFill>
                  <a:schemeClr val="bg1"/>
                </a:solidFill>
              </a:defRPr>
            </a:lvl1pPr>
            <a:lvl2pPr>
              <a:defRPr sz="1000"/>
            </a:lvl2pPr>
            <a:lvl3pPr>
              <a:defRPr sz="1000"/>
            </a:lvl3pPr>
            <a:lvl4pPr>
              <a:defRPr sz="1000"/>
            </a:lvl4pPr>
            <a:lvl5pPr>
              <a:defRPr sz="1000"/>
            </a:lvl5pPr>
          </a:lstStyle>
          <a:p>
            <a:pPr lvl="0"/>
            <a:r>
              <a:rPr lang="en-US" dirty="0"/>
              <a:t>Confidentiality</a:t>
            </a:r>
          </a:p>
        </p:txBody>
      </p:sp>
      <p:sp>
        <p:nvSpPr>
          <p:cNvPr id="21" name="Confidential_1" descr="PitchPerfect|Deals|Confidential_1">
            <a:extLst>
              <a:ext uri="{FF2B5EF4-FFF2-40B4-BE49-F238E27FC236}">
                <a16:creationId xmlns:a16="http://schemas.microsoft.com/office/drawing/2014/main" id="{20FB8C19-6061-4EAB-9CA6-0B0FC4505CCA}"/>
              </a:ext>
            </a:extLst>
          </p:cNvPr>
          <p:cNvSpPr>
            <a:spLocks noGrp="1"/>
          </p:cNvSpPr>
          <p:nvPr>
            <p:ph type="body" sz="quarter" idx="29" hasCustomPrompt="1"/>
          </p:nvPr>
        </p:nvSpPr>
        <p:spPr>
          <a:xfrm>
            <a:off x="3202412" y="2664286"/>
            <a:ext cx="2735637" cy="360363"/>
          </a:xfrm>
          <a:solidFill>
            <a:srgbClr val="FF0000"/>
          </a:solidFill>
        </p:spPr>
        <p:txBody>
          <a:bodyPr/>
          <a:lstStyle>
            <a:lvl1pPr>
              <a:defRPr sz="1100">
                <a:solidFill>
                  <a:schemeClr val="bg1"/>
                </a:solidFill>
              </a:defRPr>
            </a:lvl1pPr>
            <a:lvl2pPr>
              <a:defRPr sz="1000"/>
            </a:lvl2pPr>
            <a:lvl3pPr>
              <a:defRPr sz="1000"/>
            </a:lvl3pPr>
            <a:lvl4pPr>
              <a:defRPr sz="1000"/>
            </a:lvl4pPr>
            <a:lvl5pPr>
              <a:defRPr sz="1000"/>
            </a:lvl5pPr>
          </a:lstStyle>
          <a:p>
            <a:pPr lvl="0"/>
            <a:r>
              <a:rPr lang="en-US" dirty="0"/>
              <a:t>Confidentiality</a:t>
            </a:r>
          </a:p>
        </p:txBody>
      </p:sp>
      <p:sp>
        <p:nvSpPr>
          <p:cNvPr id="22" name="Confidential_2" descr="PitchPerfect|Deals|Confidential_2">
            <a:extLst>
              <a:ext uri="{FF2B5EF4-FFF2-40B4-BE49-F238E27FC236}">
                <a16:creationId xmlns:a16="http://schemas.microsoft.com/office/drawing/2014/main" id="{FEF60596-E0D6-49E3-AC67-573E2959A4B8}"/>
              </a:ext>
            </a:extLst>
          </p:cNvPr>
          <p:cNvSpPr>
            <a:spLocks noGrp="1"/>
          </p:cNvSpPr>
          <p:nvPr>
            <p:ph type="body" sz="quarter" idx="30" hasCustomPrompt="1"/>
          </p:nvPr>
        </p:nvSpPr>
        <p:spPr>
          <a:xfrm>
            <a:off x="6050166" y="2664286"/>
            <a:ext cx="2735637" cy="360363"/>
          </a:xfrm>
          <a:solidFill>
            <a:srgbClr val="FF0000"/>
          </a:solidFill>
        </p:spPr>
        <p:txBody>
          <a:bodyPr/>
          <a:lstStyle>
            <a:lvl1pPr>
              <a:defRPr sz="1100">
                <a:solidFill>
                  <a:schemeClr val="bg1"/>
                </a:solidFill>
              </a:defRPr>
            </a:lvl1pPr>
            <a:lvl2pPr>
              <a:defRPr sz="1000"/>
            </a:lvl2pPr>
            <a:lvl3pPr>
              <a:defRPr sz="1000"/>
            </a:lvl3pPr>
            <a:lvl4pPr>
              <a:defRPr sz="1000"/>
            </a:lvl4pPr>
            <a:lvl5pPr>
              <a:defRPr sz="1000"/>
            </a:lvl5pPr>
          </a:lstStyle>
          <a:p>
            <a:pPr lvl="0"/>
            <a:r>
              <a:rPr lang="en-US" dirty="0"/>
              <a:t>Confidentiality</a:t>
            </a:r>
          </a:p>
        </p:txBody>
      </p:sp>
    </p:spTree>
    <p:extLst>
      <p:ext uri="{BB962C8B-B14F-4D97-AF65-F5344CB8AC3E}">
        <p14:creationId xmlns:p14="http://schemas.microsoft.com/office/powerpoint/2010/main" val="876455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_WFW_Deal Tombstones x 2 Dark Background">
    <p:spTree>
      <p:nvGrpSpPr>
        <p:cNvPr id="1" name=""/>
        <p:cNvGrpSpPr/>
        <p:nvPr/>
      </p:nvGrpSpPr>
      <p:grpSpPr>
        <a:xfrm>
          <a:off x="0" y="0"/>
          <a:ext cx="0" cy="0"/>
          <a:chOff x="0" y="0"/>
          <a:chExt cx="0" cy="0"/>
        </a:xfrm>
      </p:grpSpPr>
      <p:sp>
        <p:nvSpPr>
          <p:cNvPr id="10" name="Rectangle 9"/>
          <p:cNvSpPr/>
          <p:nvPr userDrawn="1">
            <p:custDataLst>
              <p:tags r:id="rId1"/>
            </p:custDataLst>
          </p:nvPr>
        </p:nvSpPr>
        <p:spPr>
          <a:xfrm>
            <a:off x="179388" y="180000"/>
            <a:ext cx="8785225" cy="5676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6"/>
          <p:cNvSpPr>
            <a:spLocks noGrp="1"/>
          </p:cNvSpPr>
          <p:nvPr>
            <p:ph type="title" hasCustomPrompt="1"/>
            <p:custDataLst>
              <p:tags r:id="rId2"/>
            </p:custDataLst>
          </p:nvPr>
        </p:nvSpPr>
        <p:spPr>
          <a:xfrm>
            <a:off x="345537" y="376151"/>
            <a:ext cx="8420463" cy="360000"/>
          </a:xfrm>
        </p:spPr>
        <p:txBody>
          <a:bodyPr/>
          <a:lstStyle>
            <a:lvl1pPr>
              <a:defRPr>
                <a:solidFill>
                  <a:schemeClr val="bg2"/>
                </a:solidFill>
              </a:defRPr>
            </a:lvl1pPr>
          </a:lstStyle>
          <a:p>
            <a:r>
              <a:rPr lang="en-GB" dirty="0"/>
              <a:t>Slide Title</a:t>
            </a:r>
          </a:p>
        </p:txBody>
      </p:sp>
      <p:sp>
        <p:nvSpPr>
          <p:cNvPr id="18" name="Description" descr="PitchPerfect|Experience|Description"/>
          <p:cNvSpPr>
            <a:spLocks noGrp="1"/>
          </p:cNvSpPr>
          <p:nvPr>
            <p:ph type="body" sz="quarter" idx="14" hasCustomPrompt="1"/>
            <p:custDataLst>
              <p:tags r:id="rId3"/>
            </p:custDataLst>
          </p:nvPr>
        </p:nvSpPr>
        <p:spPr>
          <a:xfrm>
            <a:off x="360000" y="4035864"/>
            <a:ext cx="4158000" cy="1626177"/>
          </a:xfrm>
        </p:spPr>
        <p:txBody>
          <a:bodyPr/>
          <a:lstStyle>
            <a:lvl1pPr marL="0" indent="0">
              <a:lnSpc>
                <a:spcPts val="1500"/>
              </a:lnSpc>
              <a:buFont typeface="Arial" panose="020B0604020202020204" pitchFamily="34" charset="0"/>
              <a:buNone/>
              <a:defRPr sz="1300" cap="none">
                <a:solidFill>
                  <a:schemeClr val="bg2"/>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Deal Text</a:t>
            </a:r>
          </a:p>
        </p:txBody>
      </p:sp>
      <p:sp>
        <p:nvSpPr>
          <p:cNvPr id="9" name="Client" descr="PitchPerfect|Experience|Client">
            <a:extLst>
              <a:ext uri="{FF2B5EF4-FFF2-40B4-BE49-F238E27FC236}">
                <a16:creationId xmlns:a16="http://schemas.microsoft.com/office/drawing/2014/main" id="{6EDB167F-B01F-47DE-956F-BC4A7A775B9C}"/>
              </a:ext>
            </a:extLst>
          </p:cNvPr>
          <p:cNvSpPr>
            <a:spLocks noGrp="1"/>
          </p:cNvSpPr>
          <p:nvPr>
            <p:ph type="body" sz="quarter" idx="19" hasCustomPrompt="1"/>
            <p:custDataLst>
              <p:tags r:id="rId4"/>
            </p:custDataLst>
          </p:nvPr>
        </p:nvSpPr>
        <p:spPr>
          <a:xfrm>
            <a:off x="360000" y="3700620"/>
            <a:ext cx="4158000" cy="280441"/>
          </a:xfrm>
        </p:spPr>
        <p:txBody>
          <a:bodyPr/>
          <a:lstStyle>
            <a:lvl1pPr marL="0" indent="0">
              <a:lnSpc>
                <a:spcPts val="1500"/>
              </a:lnSpc>
              <a:buFont typeface="Arial" panose="020B0604020202020204" pitchFamily="34" charset="0"/>
              <a:buNone/>
              <a:defRPr sz="1300">
                <a:solidFill>
                  <a:schemeClr val="bg2"/>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Company</a:t>
            </a:r>
          </a:p>
        </p:txBody>
      </p:sp>
      <p:sp>
        <p:nvSpPr>
          <p:cNvPr id="11" name="Description_1" descr="PitchPerfect|Experience|Description_1">
            <a:extLst>
              <a:ext uri="{FF2B5EF4-FFF2-40B4-BE49-F238E27FC236}">
                <a16:creationId xmlns:a16="http://schemas.microsoft.com/office/drawing/2014/main" id="{F72F14BA-D2F0-4606-8B90-4AD1DE8CB4B8}"/>
              </a:ext>
            </a:extLst>
          </p:cNvPr>
          <p:cNvSpPr>
            <a:spLocks noGrp="1"/>
          </p:cNvSpPr>
          <p:nvPr>
            <p:ph type="body" sz="quarter" idx="20" hasCustomPrompt="1"/>
            <p:custDataLst>
              <p:tags r:id="rId5"/>
            </p:custDataLst>
          </p:nvPr>
        </p:nvSpPr>
        <p:spPr>
          <a:xfrm>
            <a:off x="4608000" y="4035864"/>
            <a:ext cx="4158000" cy="1626177"/>
          </a:xfrm>
        </p:spPr>
        <p:txBody>
          <a:bodyPr/>
          <a:lstStyle>
            <a:lvl1pPr marL="0" indent="0">
              <a:lnSpc>
                <a:spcPts val="1500"/>
              </a:lnSpc>
              <a:buFont typeface="Arial" panose="020B0604020202020204" pitchFamily="34" charset="0"/>
              <a:buNone/>
              <a:defRPr sz="1300" cap="none">
                <a:solidFill>
                  <a:schemeClr val="bg2"/>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Deal Text</a:t>
            </a:r>
          </a:p>
        </p:txBody>
      </p:sp>
      <p:sp>
        <p:nvSpPr>
          <p:cNvPr id="12" name="Client_1" descr="PitchPerfect|Experience|Client_1">
            <a:extLst>
              <a:ext uri="{FF2B5EF4-FFF2-40B4-BE49-F238E27FC236}">
                <a16:creationId xmlns:a16="http://schemas.microsoft.com/office/drawing/2014/main" id="{B13010A0-972A-4ACD-9388-6A7FBAD10278}"/>
              </a:ext>
            </a:extLst>
          </p:cNvPr>
          <p:cNvSpPr>
            <a:spLocks noGrp="1"/>
          </p:cNvSpPr>
          <p:nvPr>
            <p:ph type="body" sz="quarter" idx="21" hasCustomPrompt="1"/>
            <p:custDataLst>
              <p:tags r:id="rId6"/>
            </p:custDataLst>
          </p:nvPr>
        </p:nvSpPr>
        <p:spPr>
          <a:xfrm>
            <a:off x="4608000" y="3700620"/>
            <a:ext cx="4158000" cy="280441"/>
          </a:xfrm>
        </p:spPr>
        <p:txBody>
          <a:bodyPr/>
          <a:lstStyle>
            <a:lvl1pPr marL="0" indent="0">
              <a:lnSpc>
                <a:spcPts val="1500"/>
              </a:lnSpc>
              <a:buFont typeface="Arial" panose="020B0604020202020204" pitchFamily="34" charset="0"/>
              <a:buNone/>
              <a:defRPr sz="1300">
                <a:solidFill>
                  <a:schemeClr val="bg2"/>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Company</a:t>
            </a:r>
          </a:p>
        </p:txBody>
      </p:sp>
      <p:sp>
        <p:nvSpPr>
          <p:cNvPr id="13" name="Image" descr="PitchPerfect|ImagePowerpoint|Image">
            <a:extLst>
              <a:ext uri="{FF2B5EF4-FFF2-40B4-BE49-F238E27FC236}">
                <a16:creationId xmlns:a16="http://schemas.microsoft.com/office/drawing/2014/main" id="{2001CE71-C1BB-4785-95F0-C24938F626C7}"/>
              </a:ext>
            </a:extLst>
          </p:cNvPr>
          <p:cNvSpPr>
            <a:spLocks noGrp="1"/>
          </p:cNvSpPr>
          <p:nvPr>
            <p:ph type="pic" sz="quarter" idx="22" hasCustomPrompt="1"/>
          </p:nvPr>
        </p:nvSpPr>
        <p:spPr>
          <a:xfrm>
            <a:off x="360000" y="1412874"/>
            <a:ext cx="4158000" cy="2250000"/>
          </a:xfrm>
        </p:spPr>
        <p:txBody>
          <a:bodyPr/>
          <a:lstStyle>
            <a:lvl1pPr>
              <a:defRPr sz="1200">
                <a:solidFill>
                  <a:schemeClr val="bg1"/>
                </a:solidFill>
              </a:defRPr>
            </a:lvl1pPr>
          </a:lstStyle>
          <a:p>
            <a:r>
              <a:rPr lang="en-GB" dirty="0"/>
              <a:t>CLICK HERE BEFORE INSERTING IMAGE</a:t>
            </a:r>
          </a:p>
        </p:txBody>
      </p:sp>
      <p:sp>
        <p:nvSpPr>
          <p:cNvPr id="14" name="Image_1" descr="PitchPerfect|ImagePowerpoint|Image_1">
            <a:extLst>
              <a:ext uri="{FF2B5EF4-FFF2-40B4-BE49-F238E27FC236}">
                <a16:creationId xmlns:a16="http://schemas.microsoft.com/office/drawing/2014/main" id="{A01BD751-A0D5-4730-A479-A8FE68CB6E68}"/>
              </a:ext>
            </a:extLst>
          </p:cNvPr>
          <p:cNvSpPr>
            <a:spLocks noGrp="1"/>
          </p:cNvSpPr>
          <p:nvPr>
            <p:ph type="pic" sz="quarter" idx="23" hasCustomPrompt="1"/>
          </p:nvPr>
        </p:nvSpPr>
        <p:spPr>
          <a:xfrm>
            <a:off x="4608000" y="1412874"/>
            <a:ext cx="4158000" cy="2250000"/>
          </a:xfrm>
        </p:spPr>
        <p:txBody>
          <a:bodyPr/>
          <a:lstStyle>
            <a:lvl1pPr>
              <a:defRPr sz="1200">
                <a:solidFill>
                  <a:schemeClr val="bg1"/>
                </a:solidFill>
              </a:defRPr>
            </a:lvl1pPr>
          </a:lstStyle>
          <a:p>
            <a:r>
              <a:rPr lang="en-GB" dirty="0"/>
              <a:t>CLICK HERE BEFORE INSERTING IMAGE</a:t>
            </a:r>
          </a:p>
        </p:txBody>
      </p:sp>
    </p:spTree>
    <p:extLst>
      <p:ext uri="{BB962C8B-B14F-4D97-AF65-F5344CB8AC3E}">
        <p14:creationId xmlns:p14="http://schemas.microsoft.com/office/powerpoint/2010/main" val="1964748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_WFW_Deal Tombstones x 3 Dark Background">
    <p:spTree>
      <p:nvGrpSpPr>
        <p:cNvPr id="1" name=""/>
        <p:cNvGrpSpPr/>
        <p:nvPr/>
      </p:nvGrpSpPr>
      <p:grpSpPr>
        <a:xfrm>
          <a:off x="0" y="0"/>
          <a:ext cx="0" cy="0"/>
          <a:chOff x="0" y="0"/>
          <a:chExt cx="0" cy="0"/>
        </a:xfrm>
      </p:grpSpPr>
      <p:sp>
        <p:nvSpPr>
          <p:cNvPr id="10" name="Rectangle 9"/>
          <p:cNvSpPr/>
          <p:nvPr userDrawn="1">
            <p:custDataLst>
              <p:tags r:id="rId1"/>
            </p:custDataLst>
          </p:nvPr>
        </p:nvSpPr>
        <p:spPr>
          <a:xfrm>
            <a:off x="179388" y="180000"/>
            <a:ext cx="8785225" cy="5676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6"/>
          <p:cNvSpPr>
            <a:spLocks noGrp="1"/>
          </p:cNvSpPr>
          <p:nvPr>
            <p:ph type="title" hasCustomPrompt="1"/>
            <p:custDataLst>
              <p:tags r:id="rId2"/>
            </p:custDataLst>
          </p:nvPr>
        </p:nvSpPr>
        <p:spPr>
          <a:xfrm>
            <a:off x="360000" y="360000"/>
            <a:ext cx="8420463" cy="360000"/>
          </a:xfrm>
        </p:spPr>
        <p:txBody>
          <a:bodyPr/>
          <a:lstStyle>
            <a:lvl1pPr>
              <a:defRPr baseline="0">
                <a:solidFill>
                  <a:schemeClr val="bg2"/>
                </a:solidFill>
              </a:defRPr>
            </a:lvl1pPr>
          </a:lstStyle>
          <a:p>
            <a:r>
              <a:rPr lang="en-GB" dirty="0"/>
              <a:t>Slide Title</a:t>
            </a:r>
          </a:p>
        </p:txBody>
      </p:sp>
      <p:sp>
        <p:nvSpPr>
          <p:cNvPr id="18" name="Description" descr="PitchPerfect|Experience|Description"/>
          <p:cNvSpPr>
            <a:spLocks noGrp="1"/>
          </p:cNvSpPr>
          <p:nvPr>
            <p:ph type="body" sz="quarter" idx="14" hasCustomPrompt="1"/>
            <p:custDataLst>
              <p:tags r:id="rId3"/>
            </p:custDataLst>
          </p:nvPr>
        </p:nvSpPr>
        <p:spPr>
          <a:xfrm>
            <a:off x="360000" y="3429794"/>
            <a:ext cx="2736000" cy="2232248"/>
          </a:xfrm>
        </p:spPr>
        <p:txBody>
          <a:bodyPr/>
          <a:lstStyle>
            <a:lvl1pPr marL="0" indent="0">
              <a:lnSpc>
                <a:spcPts val="1300"/>
              </a:lnSpc>
              <a:buFont typeface="Arial" panose="020B0604020202020204" pitchFamily="34" charset="0"/>
              <a:buNone/>
              <a:defRPr sz="1100" cap="none">
                <a:solidFill>
                  <a:schemeClr val="bg2"/>
                </a:solidFill>
              </a:defRPr>
            </a:lvl1pPr>
            <a:lvl2pPr marL="0" indent="0">
              <a:lnSpc>
                <a:spcPts val="1300"/>
              </a:lnSpc>
              <a:buFont typeface="Arial" panose="020B0604020202020204" pitchFamily="34" charset="0"/>
              <a:buNone/>
              <a:defRPr sz="1100">
                <a:solidFill>
                  <a:schemeClr val="bg2"/>
                </a:solidFill>
              </a:defRPr>
            </a:lvl2pPr>
            <a:lvl3pPr marL="0" indent="0">
              <a:lnSpc>
                <a:spcPts val="1300"/>
              </a:lnSpc>
              <a:buNone/>
              <a:defRPr sz="1100">
                <a:solidFill>
                  <a:schemeClr val="bg2"/>
                </a:solidFill>
              </a:defRPr>
            </a:lvl3pPr>
            <a:lvl4pPr marL="0" indent="0">
              <a:lnSpc>
                <a:spcPts val="1300"/>
              </a:lnSpc>
              <a:buNone/>
              <a:defRPr sz="1100">
                <a:solidFill>
                  <a:schemeClr val="bg2"/>
                </a:solidFill>
              </a:defRPr>
            </a:lvl4pPr>
            <a:lvl5pPr marL="0" indent="0">
              <a:lnSpc>
                <a:spcPts val="1300"/>
              </a:lnSpc>
              <a:buNone/>
              <a:defRPr sz="1100">
                <a:solidFill>
                  <a:schemeClr val="bg2"/>
                </a:solidFill>
              </a:defRPr>
            </a:lvl5pPr>
          </a:lstStyle>
          <a:p>
            <a:pPr lvl="0"/>
            <a:r>
              <a:rPr lang="en-GB" dirty="0"/>
              <a:t>Deal text</a:t>
            </a:r>
          </a:p>
        </p:txBody>
      </p:sp>
      <p:sp>
        <p:nvSpPr>
          <p:cNvPr id="11" name="Client" descr="PitchPerfect|Experience|Client">
            <a:extLst>
              <a:ext uri="{FF2B5EF4-FFF2-40B4-BE49-F238E27FC236}">
                <a16:creationId xmlns:a16="http://schemas.microsoft.com/office/drawing/2014/main" id="{F8977976-1994-4A20-9131-B72AD7928C41}"/>
              </a:ext>
            </a:extLst>
          </p:cNvPr>
          <p:cNvSpPr>
            <a:spLocks noGrp="1"/>
          </p:cNvSpPr>
          <p:nvPr>
            <p:ph type="body" sz="quarter" idx="20" hasCustomPrompt="1"/>
            <p:custDataLst>
              <p:tags r:id="rId4"/>
            </p:custDataLst>
          </p:nvPr>
        </p:nvSpPr>
        <p:spPr>
          <a:xfrm>
            <a:off x="360000" y="3083077"/>
            <a:ext cx="2736000" cy="274710"/>
          </a:xfrm>
        </p:spPr>
        <p:txBody>
          <a:bodyPr/>
          <a:lstStyle>
            <a:lvl1pPr marL="0" indent="0">
              <a:lnSpc>
                <a:spcPts val="1500"/>
              </a:lnSpc>
              <a:buFont typeface="Arial" panose="020B0604020202020204" pitchFamily="34" charset="0"/>
              <a:buNone/>
              <a:defRPr sz="1300">
                <a:solidFill>
                  <a:schemeClr val="bg2"/>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Company</a:t>
            </a:r>
          </a:p>
        </p:txBody>
      </p:sp>
      <p:sp>
        <p:nvSpPr>
          <p:cNvPr id="12" name="Description_1" descr="PitchPerfect|Experience|Description_1">
            <a:extLst>
              <a:ext uri="{FF2B5EF4-FFF2-40B4-BE49-F238E27FC236}">
                <a16:creationId xmlns:a16="http://schemas.microsoft.com/office/drawing/2014/main" id="{FA9723A8-C50E-49FE-9270-7884298B3EA4}"/>
              </a:ext>
            </a:extLst>
          </p:cNvPr>
          <p:cNvSpPr>
            <a:spLocks noGrp="1"/>
          </p:cNvSpPr>
          <p:nvPr>
            <p:ph type="body" sz="quarter" idx="21" hasCustomPrompt="1"/>
            <p:custDataLst>
              <p:tags r:id="rId5"/>
            </p:custDataLst>
          </p:nvPr>
        </p:nvSpPr>
        <p:spPr>
          <a:xfrm>
            <a:off x="3204794" y="3429794"/>
            <a:ext cx="2736000" cy="2232248"/>
          </a:xfrm>
        </p:spPr>
        <p:txBody>
          <a:bodyPr/>
          <a:lstStyle>
            <a:lvl1pPr marL="0" indent="0">
              <a:lnSpc>
                <a:spcPts val="1300"/>
              </a:lnSpc>
              <a:buFont typeface="Arial" panose="020B0604020202020204" pitchFamily="34" charset="0"/>
              <a:buNone/>
              <a:defRPr sz="1100" cap="none">
                <a:solidFill>
                  <a:schemeClr val="bg2"/>
                </a:solidFill>
              </a:defRPr>
            </a:lvl1pPr>
            <a:lvl2pPr marL="0" indent="0">
              <a:lnSpc>
                <a:spcPts val="1300"/>
              </a:lnSpc>
              <a:buFont typeface="Arial" panose="020B0604020202020204" pitchFamily="34" charset="0"/>
              <a:buNone/>
              <a:defRPr sz="1100">
                <a:solidFill>
                  <a:schemeClr val="bg2"/>
                </a:solidFill>
              </a:defRPr>
            </a:lvl2pPr>
            <a:lvl3pPr marL="0" indent="0">
              <a:lnSpc>
                <a:spcPts val="1300"/>
              </a:lnSpc>
              <a:buNone/>
              <a:defRPr sz="1100">
                <a:solidFill>
                  <a:schemeClr val="bg2"/>
                </a:solidFill>
              </a:defRPr>
            </a:lvl3pPr>
            <a:lvl4pPr marL="0" indent="0">
              <a:lnSpc>
                <a:spcPts val="1300"/>
              </a:lnSpc>
              <a:buNone/>
              <a:defRPr sz="1100">
                <a:solidFill>
                  <a:schemeClr val="bg2"/>
                </a:solidFill>
              </a:defRPr>
            </a:lvl4pPr>
            <a:lvl5pPr marL="0" indent="0">
              <a:lnSpc>
                <a:spcPts val="1300"/>
              </a:lnSpc>
              <a:buNone/>
              <a:defRPr sz="1100">
                <a:solidFill>
                  <a:schemeClr val="bg2"/>
                </a:solidFill>
              </a:defRPr>
            </a:lvl5pPr>
          </a:lstStyle>
          <a:p>
            <a:pPr lvl="0"/>
            <a:r>
              <a:rPr lang="en-GB" dirty="0"/>
              <a:t>Deal text</a:t>
            </a:r>
          </a:p>
        </p:txBody>
      </p:sp>
      <p:sp>
        <p:nvSpPr>
          <p:cNvPr id="13" name="Client_1" descr="PitchPerfect|Experience|Client_1">
            <a:extLst>
              <a:ext uri="{FF2B5EF4-FFF2-40B4-BE49-F238E27FC236}">
                <a16:creationId xmlns:a16="http://schemas.microsoft.com/office/drawing/2014/main" id="{283BFD40-B3B7-4BAD-A357-C71BA3FC8527}"/>
              </a:ext>
            </a:extLst>
          </p:cNvPr>
          <p:cNvSpPr>
            <a:spLocks noGrp="1"/>
          </p:cNvSpPr>
          <p:nvPr>
            <p:ph type="body" sz="quarter" idx="22" hasCustomPrompt="1"/>
            <p:custDataLst>
              <p:tags r:id="rId6"/>
            </p:custDataLst>
          </p:nvPr>
        </p:nvSpPr>
        <p:spPr>
          <a:xfrm>
            <a:off x="3204794" y="3083077"/>
            <a:ext cx="2736000" cy="274710"/>
          </a:xfrm>
        </p:spPr>
        <p:txBody>
          <a:bodyPr/>
          <a:lstStyle>
            <a:lvl1pPr marL="0" indent="0">
              <a:lnSpc>
                <a:spcPts val="1500"/>
              </a:lnSpc>
              <a:buFont typeface="Arial" panose="020B0604020202020204" pitchFamily="34" charset="0"/>
              <a:buNone/>
              <a:defRPr sz="1300">
                <a:solidFill>
                  <a:schemeClr val="bg2"/>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Company</a:t>
            </a:r>
          </a:p>
        </p:txBody>
      </p:sp>
      <p:sp>
        <p:nvSpPr>
          <p:cNvPr id="14" name="Description_2" descr="PitchPerfect|Experience|Description_2">
            <a:extLst>
              <a:ext uri="{FF2B5EF4-FFF2-40B4-BE49-F238E27FC236}">
                <a16:creationId xmlns:a16="http://schemas.microsoft.com/office/drawing/2014/main" id="{0880FFF1-FDD8-4669-92B1-E9E5C2CCB16B}"/>
              </a:ext>
            </a:extLst>
          </p:cNvPr>
          <p:cNvSpPr>
            <a:spLocks noGrp="1"/>
          </p:cNvSpPr>
          <p:nvPr>
            <p:ph type="body" sz="quarter" idx="23" hasCustomPrompt="1"/>
            <p:custDataLst>
              <p:tags r:id="rId7"/>
            </p:custDataLst>
          </p:nvPr>
        </p:nvSpPr>
        <p:spPr>
          <a:xfrm>
            <a:off x="6048000" y="3429794"/>
            <a:ext cx="2736000" cy="2232248"/>
          </a:xfrm>
        </p:spPr>
        <p:txBody>
          <a:bodyPr/>
          <a:lstStyle>
            <a:lvl1pPr marL="0" indent="0">
              <a:lnSpc>
                <a:spcPts val="1300"/>
              </a:lnSpc>
              <a:buFont typeface="Arial" panose="020B0604020202020204" pitchFamily="34" charset="0"/>
              <a:buNone/>
              <a:defRPr sz="1100" cap="none">
                <a:solidFill>
                  <a:schemeClr val="bg2"/>
                </a:solidFill>
              </a:defRPr>
            </a:lvl1pPr>
            <a:lvl2pPr marL="0" indent="0">
              <a:lnSpc>
                <a:spcPts val="1300"/>
              </a:lnSpc>
              <a:buFont typeface="Arial" panose="020B0604020202020204" pitchFamily="34" charset="0"/>
              <a:buNone/>
              <a:defRPr sz="1100">
                <a:solidFill>
                  <a:schemeClr val="bg2"/>
                </a:solidFill>
              </a:defRPr>
            </a:lvl2pPr>
            <a:lvl3pPr marL="0" indent="0">
              <a:lnSpc>
                <a:spcPts val="1300"/>
              </a:lnSpc>
              <a:buNone/>
              <a:defRPr sz="1100">
                <a:solidFill>
                  <a:schemeClr val="bg2"/>
                </a:solidFill>
              </a:defRPr>
            </a:lvl3pPr>
            <a:lvl4pPr marL="0" indent="0">
              <a:lnSpc>
                <a:spcPts val="1300"/>
              </a:lnSpc>
              <a:buNone/>
              <a:defRPr sz="1100">
                <a:solidFill>
                  <a:schemeClr val="bg2"/>
                </a:solidFill>
              </a:defRPr>
            </a:lvl4pPr>
            <a:lvl5pPr marL="0" indent="0">
              <a:lnSpc>
                <a:spcPts val="1300"/>
              </a:lnSpc>
              <a:buNone/>
              <a:defRPr sz="1100">
                <a:solidFill>
                  <a:schemeClr val="bg2"/>
                </a:solidFill>
              </a:defRPr>
            </a:lvl5pPr>
          </a:lstStyle>
          <a:p>
            <a:pPr lvl="0"/>
            <a:r>
              <a:rPr lang="en-GB" dirty="0"/>
              <a:t>Deal text</a:t>
            </a:r>
          </a:p>
        </p:txBody>
      </p:sp>
      <p:sp>
        <p:nvSpPr>
          <p:cNvPr id="15" name="Client_2" descr="PitchPerfect|Experience|Client_2">
            <a:extLst>
              <a:ext uri="{FF2B5EF4-FFF2-40B4-BE49-F238E27FC236}">
                <a16:creationId xmlns:a16="http://schemas.microsoft.com/office/drawing/2014/main" id="{EA396FE5-A64E-4EC2-BB4F-500AAEC5FC7C}"/>
              </a:ext>
            </a:extLst>
          </p:cNvPr>
          <p:cNvSpPr>
            <a:spLocks noGrp="1"/>
          </p:cNvSpPr>
          <p:nvPr>
            <p:ph type="body" sz="quarter" idx="24" hasCustomPrompt="1"/>
            <p:custDataLst>
              <p:tags r:id="rId8"/>
            </p:custDataLst>
          </p:nvPr>
        </p:nvSpPr>
        <p:spPr>
          <a:xfrm>
            <a:off x="6048000" y="3083077"/>
            <a:ext cx="2736000" cy="274710"/>
          </a:xfrm>
        </p:spPr>
        <p:txBody>
          <a:bodyPr/>
          <a:lstStyle>
            <a:lvl1pPr marL="0" indent="0">
              <a:lnSpc>
                <a:spcPts val="1500"/>
              </a:lnSpc>
              <a:buFont typeface="Arial" panose="020B0604020202020204" pitchFamily="34" charset="0"/>
              <a:buNone/>
              <a:defRPr sz="1300">
                <a:solidFill>
                  <a:schemeClr val="bg2"/>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Company</a:t>
            </a:r>
          </a:p>
        </p:txBody>
      </p:sp>
      <p:sp>
        <p:nvSpPr>
          <p:cNvPr id="16" name="Image" descr="PitchPerfect|ImagePowerpoint|Image">
            <a:extLst>
              <a:ext uri="{FF2B5EF4-FFF2-40B4-BE49-F238E27FC236}">
                <a16:creationId xmlns:a16="http://schemas.microsoft.com/office/drawing/2014/main" id="{E5B74FEF-5B4D-4787-B690-8A30EB28C572}"/>
              </a:ext>
            </a:extLst>
          </p:cNvPr>
          <p:cNvSpPr>
            <a:spLocks noGrp="1"/>
          </p:cNvSpPr>
          <p:nvPr>
            <p:ph type="pic" sz="quarter" idx="25" hasCustomPrompt="1"/>
          </p:nvPr>
        </p:nvSpPr>
        <p:spPr>
          <a:xfrm>
            <a:off x="360000" y="1413570"/>
            <a:ext cx="2736000" cy="1620000"/>
          </a:xfrm>
        </p:spPr>
        <p:txBody>
          <a:bodyPr/>
          <a:lstStyle>
            <a:lvl1pPr>
              <a:defRPr sz="1200">
                <a:solidFill>
                  <a:schemeClr val="bg1"/>
                </a:solidFill>
              </a:defRPr>
            </a:lvl1pPr>
          </a:lstStyle>
          <a:p>
            <a:r>
              <a:rPr lang="en-GB" dirty="0"/>
              <a:t>CLICK HERE BEFORE INSERTING IMAGE</a:t>
            </a:r>
          </a:p>
        </p:txBody>
      </p:sp>
      <p:sp>
        <p:nvSpPr>
          <p:cNvPr id="17" name="Image_1" descr="PitchPerfect|ImagePowerpoint|Image_1">
            <a:extLst>
              <a:ext uri="{FF2B5EF4-FFF2-40B4-BE49-F238E27FC236}">
                <a16:creationId xmlns:a16="http://schemas.microsoft.com/office/drawing/2014/main" id="{B78E0ABE-37A3-420E-9CFE-55303BE78101}"/>
              </a:ext>
            </a:extLst>
          </p:cNvPr>
          <p:cNvSpPr>
            <a:spLocks noGrp="1"/>
          </p:cNvSpPr>
          <p:nvPr>
            <p:ph type="pic" sz="quarter" idx="26" hasCustomPrompt="1"/>
          </p:nvPr>
        </p:nvSpPr>
        <p:spPr>
          <a:xfrm>
            <a:off x="3204794" y="1413570"/>
            <a:ext cx="2736000" cy="1620000"/>
          </a:xfrm>
        </p:spPr>
        <p:txBody>
          <a:bodyPr/>
          <a:lstStyle>
            <a:lvl1pPr>
              <a:defRPr sz="1200">
                <a:solidFill>
                  <a:schemeClr val="bg1"/>
                </a:solidFill>
              </a:defRPr>
            </a:lvl1pPr>
          </a:lstStyle>
          <a:p>
            <a:r>
              <a:rPr lang="en-GB" dirty="0"/>
              <a:t>CLICK HERE BEFORE INSERTING IMAGE</a:t>
            </a:r>
          </a:p>
        </p:txBody>
      </p:sp>
      <p:sp>
        <p:nvSpPr>
          <p:cNvPr id="19" name="Image_2" descr="PitchPerfect|ImagePowerpoint|Image_2">
            <a:extLst>
              <a:ext uri="{FF2B5EF4-FFF2-40B4-BE49-F238E27FC236}">
                <a16:creationId xmlns:a16="http://schemas.microsoft.com/office/drawing/2014/main" id="{FDBE06DE-E56E-4BF6-943C-BD50BB457C90}"/>
              </a:ext>
            </a:extLst>
          </p:cNvPr>
          <p:cNvSpPr>
            <a:spLocks noGrp="1"/>
          </p:cNvSpPr>
          <p:nvPr>
            <p:ph type="pic" sz="quarter" idx="27" hasCustomPrompt="1"/>
          </p:nvPr>
        </p:nvSpPr>
        <p:spPr>
          <a:xfrm>
            <a:off x="6048000" y="1413570"/>
            <a:ext cx="2736000" cy="1620000"/>
          </a:xfrm>
        </p:spPr>
        <p:txBody>
          <a:bodyPr/>
          <a:lstStyle>
            <a:lvl1pPr>
              <a:defRPr sz="1200">
                <a:solidFill>
                  <a:schemeClr val="bg1"/>
                </a:solidFill>
              </a:defRPr>
            </a:lvl1pPr>
          </a:lstStyle>
          <a:p>
            <a:r>
              <a:rPr lang="en-GB" dirty="0"/>
              <a:t>CLICK HERE BEFORE INSERTING IMAGE</a:t>
            </a:r>
          </a:p>
        </p:txBody>
      </p:sp>
    </p:spTree>
    <p:extLst>
      <p:ext uri="{BB962C8B-B14F-4D97-AF65-F5344CB8AC3E}">
        <p14:creationId xmlns:p14="http://schemas.microsoft.com/office/powerpoint/2010/main" val="3935437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_WFW_Deal Tombstones x 2 Light Background">
    <p:spTree>
      <p:nvGrpSpPr>
        <p:cNvPr id="1" name=""/>
        <p:cNvGrpSpPr/>
        <p:nvPr/>
      </p:nvGrpSpPr>
      <p:grpSpPr>
        <a:xfrm>
          <a:off x="0" y="0"/>
          <a:ext cx="0" cy="0"/>
          <a:chOff x="0" y="0"/>
          <a:chExt cx="0" cy="0"/>
        </a:xfrm>
      </p:grpSpPr>
      <p:sp>
        <p:nvSpPr>
          <p:cNvPr id="10" name="Rectangle 9"/>
          <p:cNvSpPr/>
          <p:nvPr userDrawn="1">
            <p:custDataLst>
              <p:tags r:id="rId1"/>
            </p:custDataLst>
          </p:nvPr>
        </p:nvSpPr>
        <p:spPr>
          <a:xfrm>
            <a:off x="179388" y="180000"/>
            <a:ext cx="8785225" cy="5676288"/>
          </a:xfrm>
          <a:prstGeom prst="rect">
            <a:avLst/>
          </a:prstGeom>
          <a:solidFill>
            <a:srgbClr val="DCD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6"/>
          <p:cNvSpPr>
            <a:spLocks noGrp="1"/>
          </p:cNvSpPr>
          <p:nvPr>
            <p:ph type="title" hasCustomPrompt="1"/>
            <p:custDataLst>
              <p:tags r:id="rId2"/>
            </p:custDataLst>
          </p:nvPr>
        </p:nvSpPr>
        <p:spPr>
          <a:xfrm>
            <a:off x="345537" y="376151"/>
            <a:ext cx="8420463" cy="360000"/>
          </a:xfrm>
        </p:spPr>
        <p:txBody>
          <a:bodyPr/>
          <a:lstStyle>
            <a:lvl1pPr>
              <a:defRPr>
                <a:solidFill>
                  <a:schemeClr val="accent1"/>
                </a:solidFill>
              </a:defRPr>
            </a:lvl1pPr>
          </a:lstStyle>
          <a:p>
            <a:r>
              <a:rPr lang="en-GB" dirty="0"/>
              <a:t>Slide Title</a:t>
            </a:r>
          </a:p>
        </p:txBody>
      </p:sp>
      <p:sp>
        <p:nvSpPr>
          <p:cNvPr id="18" name="Description" descr="PitchPerfect|Experience|Description"/>
          <p:cNvSpPr>
            <a:spLocks noGrp="1"/>
          </p:cNvSpPr>
          <p:nvPr>
            <p:ph type="body" sz="quarter" idx="14" hasCustomPrompt="1"/>
            <p:custDataLst>
              <p:tags r:id="rId3"/>
            </p:custDataLst>
          </p:nvPr>
        </p:nvSpPr>
        <p:spPr>
          <a:xfrm>
            <a:off x="360000" y="4035864"/>
            <a:ext cx="4158000" cy="1626177"/>
          </a:xfrm>
        </p:spPr>
        <p:txBody>
          <a:bodyPr/>
          <a:lstStyle>
            <a:lvl1pPr marL="0" indent="0">
              <a:lnSpc>
                <a:spcPts val="1500"/>
              </a:lnSpc>
              <a:buFont typeface="Arial" panose="020B0604020202020204" pitchFamily="34" charset="0"/>
              <a:buNone/>
              <a:defRPr sz="1300" cap="none">
                <a:solidFill>
                  <a:schemeClr val="accent1"/>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Deal Text</a:t>
            </a:r>
          </a:p>
        </p:txBody>
      </p:sp>
      <p:sp>
        <p:nvSpPr>
          <p:cNvPr id="9" name="Client" descr="PitchPerfect|Experience|Client">
            <a:extLst>
              <a:ext uri="{FF2B5EF4-FFF2-40B4-BE49-F238E27FC236}">
                <a16:creationId xmlns:a16="http://schemas.microsoft.com/office/drawing/2014/main" id="{6EDB167F-B01F-47DE-956F-BC4A7A775B9C}"/>
              </a:ext>
            </a:extLst>
          </p:cNvPr>
          <p:cNvSpPr>
            <a:spLocks noGrp="1"/>
          </p:cNvSpPr>
          <p:nvPr>
            <p:ph type="body" sz="quarter" idx="19" hasCustomPrompt="1"/>
            <p:custDataLst>
              <p:tags r:id="rId4"/>
            </p:custDataLst>
          </p:nvPr>
        </p:nvSpPr>
        <p:spPr>
          <a:xfrm>
            <a:off x="360000" y="3700620"/>
            <a:ext cx="4158000" cy="280441"/>
          </a:xfrm>
        </p:spPr>
        <p:txBody>
          <a:bodyPr/>
          <a:lstStyle>
            <a:lvl1pPr marL="0" indent="0">
              <a:lnSpc>
                <a:spcPts val="1500"/>
              </a:lnSpc>
              <a:buFont typeface="Arial" panose="020B0604020202020204" pitchFamily="34" charset="0"/>
              <a:buNone/>
              <a:defRPr sz="1300">
                <a:solidFill>
                  <a:schemeClr val="accent1"/>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Company</a:t>
            </a:r>
          </a:p>
        </p:txBody>
      </p:sp>
      <p:sp>
        <p:nvSpPr>
          <p:cNvPr id="11" name="Description_1" descr="PitchPerfect|Experience|Description_1">
            <a:extLst>
              <a:ext uri="{FF2B5EF4-FFF2-40B4-BE49-F238E27FC236}">
                <a16:creationId xmlns:a16="http://schemas.microsoft.com/office/drawing/2014/main" id="{F72F14BA-D2F0-4606-8B90-4AD1DE8CB4B8}"/>
              </a:ext>
            </a:extLst>
          </p:cNvPr>
          <p:cNvSpPr>
            <a:spLocks noGrp="1"/>
          </p:cNvSpPr>
          <p:nvPr>
            <p:ph type="body" sz="quarter" idx="20" hasCustomPrompt="1"/>
            <p:custDataLst>
              <p:tags r:id="rId5"/>
            </p:custDataLst>
          </p:nvPr>
        </p:nvSpPr>
        <p:spPr>
          <a:xfrm>
            <a:off x="4608000" y="4035864"/>
            <a:ext cx="4158000" cy="1626177"/>
          </a:xfrm>
        </p:spPr>
        <p:txBody>
          <a:bodyPr/>
          <a:lstStyle>
            <a:lvl1pPr marL="0" indent="0">
              <a:lnSpc>
                <a:spcPts val="1500"/>
              </a:lnSpc>
              <a:buFont typeface="Arial" panose="020B0604020202020204" pitchFamily="34" charset="0"/>
              <a:buNone/>
              <a:defRPr sz="1300" cap="none">
                <a:solidFill>
                  <a:schemeClr val="accent1"/>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Deal Text</a:t>
            </a:r>
          </a:p>
        </p:txBody>
      </p:sp>
      <p:sp>
        <p:nvSpPr>
          <p:cNvPr id="12" name="Client_1" descr="PitchPerfect|Experience|Client_1">
            <a:extLst>
              <a:ext uri="{FF2B5EF4-FFF2-40B4-BE49-F238E27FC236}">
                <a16:creationId xmlns:a16="http://schemas.microsoft.com/office/drawing/2014/main" id="{B13010A0-972A-4ACD-9388-6A7FBAD10278}"/>
              </a:ext>
            </a:extLst>
          </p:cNvPr>
          <p:cNvSpPr>
            <a:spLocks noGrp="1"/>
          </p:cNvSpPr>
          <p:nvPr>
            <p:ph type="body" sz="quarter" idx="21" hasCustomPrompt="1"/>
            <p:custDataLst>
              <p:tags r:id="rId6"/>
            </p:custDataLst>
          </p:nvPr>
        </p:nvSpPr>
        <p:spPr>
          <a:xfrm>
            <a:off x="4608000" y="3700620"/>
            <a:ext cx="4158000" cy="280441"/>
          </a:xfrm>
        </p:spPr>
        <p:txBody>
          <a:bodyPr/>
          <a:lstStyle>
            <a:lvl1pPr marL="0" indent="0">
              <a:lnSpc>
                <a:spcPts val="1500"/>
              </a:lnSpc>
              <a:buFont typeface="Arial" panose="020B0604020202020204" pitchFamily="34" charset="0"/>
              <a:buNone/>
              <a:defRPr sz="1300">
                <a:solidFill>
                  <a:schemeClr val="accent1"/>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Company</a:t>
            </a:r>
          </a:p>
        </p:txBody>
      </p:sp>
      <p:sp>
        <p:nvSpPr>
          <p:cNvPr id="13" name="Image" descr="PitchPerfect|ImagePowerpoint|Image">
            <a:extLst>
              <a:ext uri="{FF2B5EF4-FFF2-40B4-BE49-F238E27FC236}">
                <a16:creationId xmlns:a16="http://schemas.microsoft.com/office/drawing/2014/main" id="{AD2526FF-1793-4B45-897A-926C1D61086E}"/>
              </a:ext>
            </a:extLst>
          </p:cNvPr>
          <p:cNvSpPr>
            <a:spLocks noGrp="1"/>
          </p:cNvSpPr>
          <p:nvPr>
            <p:ph type="pic" sz="quarter" idx="22" hasCustomPrompt="1"/>
          </p:nvPr>
        </p:nvSpPr>
        <p:spPr>
          <a:xfrm>
            <a:off x="360000" y="1412874"/>
            <a:ext cx="4158000" cy="2250000"/>
          </a:xfrm>
        </p:spPr>
        <p:txBody>
          <a:bodyPr/>
          <a:lstStyle>
            <a:lvl1pPr>
              <a:defRPr sz="1200">
                <a:solidFill>
                  <a:schemeClr val="tx2"/>
                </a:solidFill>
              </a:defRPr>
            </a:lvl1pPr>
          </a:lstStyle>
          <a:p>
            <a:r>
              <a:rPr lang="en-GB" dirty="0"/>
              <a:t>CLICK HERE BEFORE INSERTING IMAGE</a:t>
            </a:r>
          </a:p>
        </p:txBody>
      </p:sp>
      <p:sp>
        <p:nvSpPr>
          <p:cNvPr id="14" name="Image_1" descr="PitchPerfect|ImagePowerpoint|Image_1">
            <a:extLst>
              <a:ext uri="{FF2B5EF4-FFF2-40B4-BE49-F238E27FC236}">
                <a16:creationId xmlns:a16="http://schemas.microsoft.com/office/drawing/2014/main" id="{8354BB2E-6BD9-407A-8B82-C8FE88DCBEC1}"/>
              </a:ext>
            </a:extLst>
          </p:cNvPr>
          <p:cNvSpPr>
            <a:spLocks noGrp="1"/>
          </p:cNvSpPr>
          <p:nvPr>
            <p:ph type="pic" sz="quarter" idx="23" hasCustomPrompt="1"/>
          </p:nvPr>
        </p:nvSpPr>
        <p:spPr>
          <a:xfrm>
            <a:off x="4608000" y="1412874"/>
            <a:ext cx="4158000" cy="2250000"/>
          </a:xfrm>
        </p:spPr>
        <p:txBody>
          <a:bodyPr/>
          <a:lstStyle>
            <a:lvl1pPr>
              <a:defRPr sz="1200">
                <a:solidFill>
                  <a:schemeClr val="tx2"/>
                </a:solidFill>
              </a:defRPr>
            </a:lvl1pPr>
          </a:lstStyle>
          <a:p>
            <a:r>
              <a:rPr lang="en-GB" dirty="0"/>
              <a:t>CLICK HERE BEFORE INSERTING IMAGE</a:t>
            </a:r>
          </a:p>
        </p:txBody>
      </p:sp>
    </p:spTree>
    <p:extLst>
      <p:ext uri="{BB962C8B-B14F-4D97-AF65-F5344CB8AC3E}">
        <p14:creationId xmlns:p14="http://schemas.microsoft.com/office/powerpoint/2010/main" val="1500635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_WFW_Deal Tombstones x 3 Light Background">
    <p:spTree>
      <p:nvGrpSpPr>
        <p:cNvPr id="1" name=""/>
        <p:cNvGrpSpPr/>
        <p:nvPr/>
      </p:nvGrpSpPr>
      <p:grpSpPr>
        <a:xfrm>
          <a:off x="0" y="0"/>
          <a:ext cx="0" cy="0"/>
          <a:chOff x="0" y="0"/>
          <a:chExt cx="0" cy="0"/>
        </a:xfrm>
      </p:grpSpPr>
      <p:sp>
        <p:nvSpPr>
          <p:cNvPr id="10" name="Rectangle 9"/>
          <p:cNvSpPr/>
          <p:nvPr userDrawn="1">
            <p:custDataLst>
              <p:tags r:id="rId1"/>
            </p:custDataLst>
          </p:nvPr>
        </p:nvSpPr>
        <p:spPr>
          <a:xfrm>
            <a:off x="179388" y="180000"/>
            <a:ext cx="8785225" cy="5676288"/>
          </a:xfrm>
          <a:prstGeom prst="rect">
            <a:avLst/>
          </a:prstGeom>
          <a:solidFill>
            <a:srgbClr val="DCD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6"/>
          <p:cNvSpPr>
            <a:spLocks noGrp="1"/>
          </p:cNvSpPr>
          <p:nvPr>
            <p:ph type="title" hasCustomPrompt="1"/>
            <p:custDataLst>
              <p:tags r:id="rId2"/>
            </p:custDataLst>
          </p:nvPr>
        </p:nvSpPr>
        <p:spPr>
          <a:xfrm>
            <a:off x="360000" y="360000"/>
            <a:ext cx="8420463" cy="360000"/>
          </a:xfrm>
        </p:spPr>
        <p:txBody>
          <a:bodyPr/>
          <a:lstStyle>
            <a:lvl1pPr>
              <a:defRPr baseline="0">
                <a:solidFill>
                  <a:schemeClr val="accent1"/>
                </a:solidFill>
              </a:defRPr>
            </a:lvl1pPr>
          </a:lstStyle>
          <a:p>
            <a:r>
              <a:rPr lang="en-GB" dirty="0"/>
              <a:t>Slide Title</a:t>
            </a:r>
          </a:p>
        </p:txBody>
      </p:sp>
      <p:sp>
        <p:nvSpPr>
          <p:cNvPr id="18" name="Description" descr="PitchPerfect|Experience|Description"/>
          <p:cNvSpPr>
            <a:spLocks noGrp="1"/>
          </p:cNvSpPr>
          <p:nvPr>
            <p:ph type="body" sz="quarter" idx="14" hasCustomPrompt="1"/>
            <p:custDataLst>
              <p:tags r:id="rId3"/>
            </p:custDataLst>
          </p:nvPr>
        </p:nvSpPr>
        <p:spPr>
          <a:xfrm>
            <a:off x="360000" y="3429794"/>
            <a:ext cx="2736000" cy="2232248"/>
          </a:xfrm>
        </p:spPr>
        <p:txBody>
          <a:bodyPr/>
          <a:lstStyle>
            <a:lvl1pPr marL="0" indent="0">
              <a:lnSpc>
                <a:spcPts val="1300"/>
              </a:lnSpc>
              <a:buFont typeface="Arial" panose="020B0604020202020204" pitchFamily="34" charset="0"/>
              <a:buNone/>
              <a:defRPr sz="1100" cap="none">
                <a:solidFill>
                  <a:schemeClr val="accent1"/>
                </a:solidFill>
              </a:defRPr>
            </a:lvl1pPr>
            <a:lvl2pPr marL="0" indent="0">
              <a:lnSpc>
                <a:spcPts val="1300"/>
              </a:lnSpc>
              <a:buFont typeface="Arial" panose="020B0604020202020204" pitchFamily="34" charset="0"/>
              <a:buNone/>
              <a:defRPr sz="1100">
                <a:solidFill>
                  <a:schemeClr val="bg2"/>
                </a:solidFill>
              </a:defRPr>
            </a:lvl2pPr>
            <a:lvl3pPr marL="0" indent="0">
              <a:lnSpc>
                <a:spcPts val="1300"/>
              </a:lnSpc>
              <a:buNone/>
              <a:defRPr sz="1100">
                <a:solidFill>
                  <a:schemeClr val="bg2"/>
                </a:solidFill>
              </a:defRPr>
            </a:lvl3pPr>
            <a:lvl4pPr marL="0" indent="0">
              <a:lnSpc>
                <a:spcPts val="1300"/>
              </a:lnSpc>
              <a:buNone/>
              <a:defRPr sz="1100">
                <a:solidFill>
                  <a:schemeClr val="bg2"/>
                </a:solidFill>
              </a:defRPr>
            </a:lvl4pPr>
            <a:lvl5pPr marL="0" indent="0">
              <a:lnSpc>
                <a:spcPts val="1300"/>
              </a:lnSpc>
              <a:buNone/>
              <a:defRPr sz="1100">
                <a:solidFill>
                  <a:schemeClr val="bg2"/>
                </a:solidFill>
              </a:defRPr>
            </a:lvl5pPr>
          </a:lstStyle>
          <a:p>
            <a:pPr lvl="0"/>
            <a:r>
              <a:rPr lang="en-GB" dirty="0"/>
              <a:t>Deal text</a:t>
            </a:r>
          </a:p>
        </p:txBody>
      </p:sp>
      <p:sp>
        <p:nvSpPr>
          <p:cNvPr id="11" name="Client" descr="PitchPerfect|Experience|Client">
            <a:extLst>
              <a:ext uri="{FF2B5EF4-FFF2-40B4-BE49-F238E27FC236}">
                <a16:creationId xmlns:a16="http://schemas.microsoft.com/office/drawing/2014/main" id="{F8977976-1994-4A20-9131-B72AD7928C41}"/>
              </a:ext>
            </a:extLst>
          </p:cNvPr>
          <p:cNvSpPr>
            <a:spLocks noGrp="1"/>
          </p:cNvSpPr>
          <p:nvPr>
            <p:ph type="body" sz="quarter" idx="20" hasCustomPrompt="1"/>
            <p:custDataLst>
              <p:tags r:id="rId4"/>
            </p:custDataLst>
          </p:nvPr>
        </p:nvSpPr>
        <p:spPr>
          <a:xfrm>
            <a:off x="360000" y="3083077"/>
            <a:ext cx="2736000" cy="274710"/>
          </a:xfrm>
        </p:spPr>
        <p:txBody>
          <a:bodyPr/>
          <a:lstStyle>
            <a:lvl1pPr marL="0" indent="0">
              <a:lnSpc>
                <a:spcPts val="1500"/>
              </a:lnSpc>
              <a:buFont typeface="Arial" panose="020B0604020202020204" pitchFamily="34" charset="0"/>
              <a:buNone/>
              <a:defRPr sz="1300">
                <a:solidFill>
                  <a:schemeClr val="accent1"/>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Company</a:t>
            </a:r>
          </a:p>
        </p:txBody>
      </p:sp>
      <p:sp>
        <p:nvSpPr>
          <p:cNvPr id="12" name="Description_1" descr="PitchPerfect|Experience|Description_1">
            <a:extLst>
              <a:ext uri="{FF2B5EF4-FFF2-40B4-BE49-F238E27FC236}">
                <a16:creationId xmlns:a16="http://schemas.microsoft.com/office/drawing/2014/main" id="{FA9723A8-C50E-49FE-9270-7884298B3EA4}"/>
              </a:ext>
            </a:extLst>
          </p:cNvPr>
          <p:cNvSpPr>
            <a:spLocks noGrp="1"/>
          </p:cNvSpPr>
          <p:nvPr>
            <p:ph type="body" sz="quarter" idx="21" hasCustomPrompt="1"/>
            <p:custDataLst>
              <p:tags r:id="rId5"/>
            </p:custDataLst>
          </p:nvPr>
        </p:nvSpPr>
        <p:spPr>
          <a:xfrm>
            <a:off x="3204794" y="3429794"/>
            <a:ext cx="2736000" cy="2232248"/>
          </a:xfrm>
        </p:spPr>
        <p:txBody>
          <a:bodyPr/>
          <a:lstStyle>
            <a:lvl1pPr marL="0" indent="0">
              <a:lnSpc>
                <a:spcPts val="1300"/>
              </a:lnSpc>
              <a:buFont typeface="Arial" panose="020B0604020202020204" pitchFamily="34" charset="0"/>
              <a:buNone/>
              <a:defRPr sz="1100" cap="none">
                <a:solidFill>
                  <a:schemeClr val="accent1"/>
                </a:solidFill>
              </a:defRPr>
            </a:lvl1pPr>
            <a:lvl2pPr marL="0" indent="0">
              <a:lnSpc>
                <a:spcPts val="1300"/>
              </a:lnSpc>
              <a:buFont typeface="Arial" panose="020B0604020202020204" pitchFamily="34" charset="0"/>
              <a:buNone/>
              <a:defRPr sz="1100">
                <a:solidFill>
                  <a:schemeClr val="bg2"/>
                </a:solidFill>
              </a:defRPr>
            </a:lvl2pPr>
            <a:lvl3pPr marL="0" indent="0">
              <a:lnSpc>
                <a:spcPts val="1300"/>
              </a:lnSpc>
              <a:buNone/>
              <a:defRPr sz="1100">
                <a:solidFill>
                  <a:schemeClr val="bg2"/>
                </a:solidFill>
              </a:defRPr>
            </a:lvl3pPr>
            <a:lvl4pPr marL="0" indent="0">
              <a:lnSpc>
                <a:spcPts val="1300"/>
              </a:lnSpc>
              <a:buNone/>
              <a:defRPr sz="1100">
                <a:solidFill>
                  <a:schemeClr val="bg2"/>
                </a:solidFill>
              </a:defRPr>
            </a:lvl4pPr>
            <a:lvl5pPr marL="0" indent="0">
              <a:lnSpc>
                <a:spcPts val="1300"/>
              </a:lnSpc>
              <a:buNone/>
              <a:defRPr sz="1100">
                <a:solidFill>
                  <a:schemeClr val="bg2"/>
                </a:solidFill>
              </a:defRPr>
            </a:lvl5pPr>
          </a:lstStyle>
          <a:p>
            <a:pPr lvl="0"/>
            <a:r>
              <a:rPr lang="en-GB" dirty="0"/>
              <a:t>Deal text</a:t>
            </a:r>
          </a:p>
        </p:txBody>
      </p:sp>
      <p:sp>
        <p:nvSpPr>
          <p:cNvPr id="13" name="Client_1" descr="PitchPerfect|Experience|Client_1">
            <a:extLst>
              <a:ext uri="{FF2B5EF4-FFF2-40B4-BE49-F238E27FC236}">
                <a16:creationId xmlns:a16="http://schemas.microsoft.com/office/drawing/2014/main" id="{283BFD40-B3B7-4BAD-A357-C71BA3FC8527}"/>
              </a:ext>
            </a:extLst>
          </p:cNvPr>
          <p:cNvSpPr>
            <a:spLocks noGrp="1"/>
          </p:cNvSpPr>
          <p:nvPr>
            <p:ph type="body" sz="quarter" idx="22" hasCustomPrompt="1"/>
            <p:custDataLst>
              <p:tags r:id="rId6"/>
            </p:custDataLst>
          </p:nvPr>
        </p:nvSpPr>
        <p:spPr>
          <a:xfrm>
            <a:off x="3204794" y="3083077"/>
            <a:ext cx="2736000" cy="274710"/>
          </a:xfrm>
        </p:spPr>
        <p:txBody>
          <a:bodyPr/>
          <a:lstStyle>
            <a:lvl1pPr marL="0" indent="0">
              <a:lnSpc>
                <a:spcPts val="1500"/>
              </a:lnSpc>
              <a:buFont typeface="Arial" panose="020B0604020202020204" pitchFamily="34" charset="0"/>
              <a:buNone/>
              <a:defRPr sz="1300">
                <a:solidFill>
                  <a:schemeClr val="accent1"/>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Company</a:t>
            </a:r>
          </a:p>
        </p:txBody>
      </p:sp>
      <p:sp>
        <p:nvSpPr>
          <p:cNvPr id="14" name="Description_2" descr="PitchPerfect|Experience|Description_2">
            <a:extLst>
              <a:ext uri="{FF2B5EF4-FFF2-40B4-BE49-F238E27FC236}">
                <a16:creationId xmlns:a16="http://schemas.microsoft.com/office/drawing/2014/main" id="{0880FFF1-FDD8-4669-92B1-E9E5C2CCB16B}"/>
              </a:ext>
            </a:extLst>
          </p:cNvPr>
          <p:cNvSpPr>
            <a:spLocks noGrp="1"/>
          </p:cNvSpPr>
          <p:nvPr>
            <p:ph type="body" sz="quarter" idx="23" hasCustomPrompt="1"/>
            <p:custDataLst>
              <p:tags r:id="rId7"/>
            </p:custDataLst>
          </p:nvPr>
        </p:nvSpPr>
        <p:spPr>
          <a:xfrm>
            <a:off x="6048000" y="3429794"/>
            <a:ext cx="2736000" cy="2232248"/>
          </a:xfrm>
        </p:spPr>
        <p:txBody>
          <a:bodyPr/>
          <a:lstStyle>
            <a:lvl1pPr marL="0" indent="0">
              <a:lnSpc>
                <a:spcPts val="1300"/>
              </a:lnSpc>
              <a:buFont typeface="Arial" panose="020B0604020202020204" pitchFamily="34" charset="0"/>
              <a:buNone/>
              <a:defRPr sz="1100" cap="none">
                <a:solidFill>
                  <a:schemeClr val="accent1"/>
                </a:solidFill>
              </a:defRPr>
            </a:lvl1pPr>
            <a:lvl2pPr marL="0" indent="0">
              <a:lnSpc>
                <a:spcPts val="1300"/>
              </a:lnSpc>
              <a:buFont typeface="Arial" panose="020B0604020202020204" pitchFamily="34" charset="0"/>
              <a:buNone/>
              <a:defRPr sz="1100">
                <a:solidFill>
                  <a:schemeClr val="bg2"/>
                </a:solidFill>
              </a:defRPr>
            </a:lvl2pPr>
            <a:lvl3pPr marL="0" indent="0">
              <a:lnSpc>
                <a:spcPts val="1300"/>
              </a:lnSpc>
              <a:buNone/>
              <a:defRPr sz="1100">
                <a:solidFill>
                  <a:schemeClr val="bg2"/>
                </a:solidFill>
              </a:defRPr>
            </a:lvl3pPr>
            <a:lvl4pPr marL="0" indent="0">
              <a:lnSpc>
                <a:spcPts val="1300"/>
              </a:lnSpc>
              <a:buNone/>
              <a:defRPr sz="1100">
                <a:solidFill>
                  <a:schemeClr val="bg2"/>
                </a:solidFill>
              </a:defRPr>
            </a:lvl4pPr>
            <a:lvl5pPr marL="0" indent="0">
              <a:lnSpc>
                <a:spcPts val="1300"/>
              </a:lnSpc>
              <a:buNone/>
              <a:defRPr sz="1100">
                <a:solidFill>
                  <a:schemeClr val="bg2"/>
                </a:solidFill>
              </a:defRPr>
            </a:lvl5pPr>
          </a:lstStyle>
          <a:p>
            <a:pPr lvl="0"/>
            <a:r>
              <a:rPr lang="en-GB" dirty="0"/>
              <a:t>Deal text</a:t>
            </a:r>
          </a:p>
        </p:txBody>
      </p:sp>
      <p:sp>
        <p:nvSpPr>
          <p:cNvPr id="15" name="Client_2" descr="PitchPerfect|Experience|Client_2">
            <a:extLst>
              <a:ext uri="{FF2B5EF4-FFF2-40B4-BE49-F238E27FC236}">
                <a16:creationId xmlns:a16="http://schemas.microsoft.com/office/drawing/2014/main" id="{EA396FE5-A64E-4EC2-BB4F-500AAEC5FC7C}"/>
              </a:ext>
            </a:extLst>
          </p:cNvPr>
          <p:cNvSpPr>
            <a:spLocks noGrp="1"/>
          </p:cNvSpPr>
          <p:nvPr>
            <p:ph type="body" sz="quarter" idx="24" hasCustomPrompt="1"/>
            <p:custDataLst>
              <p:tags r:id="rId8"/>
            </p:custDataLst>
          </p:nvPr>
        </p:nvSpPr>
        <p:spPr>
          <a:xfrm>
            <a:off x="6048000" y="3083077"/>
            <a:ext cx="2736000" cy="274710"/>
          </a:xfrm>
        </p:spPr>
        <p:txBody>
          <a:bodyPr/>
          <a:lstStyle>
            <a:lvl1pPr marL="0" indent="0">
              <a:lnSpc>
                <a:spcPts val="1500"/>
              </a:lnSpc>
              <a:buFont typeface="Arial" panose="020B0604020202020204" pitchFamily="34" charset="0"/>
              <a:buNone/>
              <a:defRPr sz="1300">
                <a:solidFill>
                  <a:schemeClr val="accent1"/>
                </a:solidFill>
              </a:defRPr>
            </a:lvl1pPr>
            <a:lvl2pPr marL="0" indent="0">
              <a:lnSpc>
                <a:spcPts val="1500"/>
              </a:lnSpc>
              <a:buFont typeface="Arial" panose="020B0604020202020204" pitchFamily="34" charset="0"/>
              <a:buNone/>
              <a:defRPr sz="1300">
                <a:solidFill>
                  <a:schemeClr val="bg2"/>
                </a:solidFill>
              </a:defRPr>
            </a:lvl2pPr>
            <a:lvl3pPr marL="0" indent="0">
              <a:lnSpc>
                <a:spcPts val="1500"/>
              </a:lnSpc>
              <a:buNone/>
              <a:defRPr sz="1300">
                <a:solidFill>
                  <a:schemeClr val="bg2"/>
                </a:solidFill>
              </a:defRPr>
            </a:lvl3pPr>
            <a:lvl4pPr marL="0" indent="0">
              <a:lnSpc>
                <a:spcPts val="1500"/>
              </a:lnSpc>
              <a:buNone/>
              <a:defRPr sz="1300">
                <a:solidFill>
                  <a:schemeClr val="bg2"/>
                </a:solidFill>
              </a:defRPr>
            </a:lvl4pPr>
            <a:lvl5pPr marL="0" indent="0">
              <a:lnSpc>
                <a:spcPts val="1500"/>
              </a:lnSpc>
              <a:buNone/>
              <a:defRPr sz="1300">
                <a:solidFill>
                  <a:schemeClr val="bg2"/>
                </a:solidFill>
              </a:defRPr>
            </a:lvl5pPr>
          </a:lstStyle>
          <a:p>
            <a:pPr lvl="0"/>
            <a:r>
              <a:rPr lang="en-GB" dirty="0"/>
              <a:t>Company</a:t>
            </a:r>
          </a:p>
        </p:txBody>
      </p:sp>
      <p:sp>
        <p:nvSpPr>
          <p:cNvPr id="16" name="Image" descr="PitchPerfect|ImagePowerpoint|Image">
            <a:extLst>
              <a:ext uri="{FF2B5EF4-FFF2-40B4-BE49-F238E27FC236}">
                <a16:creationId xmlns:a16="http://schemas.microsoft.com/office/drawing/2014/main" id="{8E290AF2-1366-4E40-B02A-F8AFD2D40FC8}"/>
              </a:ext>
            </a:extLst>
          </p:cNvPr>
          <p:cNvSpPr>
            <a:spLocks noGrp="1"/>
          </p:cNvSpPr>
          <p:nvPr>
            <p:ph type="pic" sz="quarter" idx="25" hasCustomPrompt="1"/>
          </p:nvPr>
        </p:nvSpPr>
        <p:spPr>
          <a:xfrm>
            <a:off x="360000" y="1413570"/>
            <a:ext cx="2736000" cy="1620000"/>
          </a:xfrm>
        </p:spPr>
        <p:txBody>
          <a:bodyPr/>
          <a:lstStyle>
            <a:lvl1pPr>
              <a:defRPr sz="1200">
                <a:solidFill>
                  <a:schemeClr val="tx2"/>
                </a:solidFill>
              </a:defRPr>
            </a:lvl1pPr>
          </a:lstStyle>
          <a:p>
            <a:r>
              <a:rPr lang="en-GB" dirty="0"/>
              <a:t>CLICK HERE BEFORE INSERTING IMAGE</a:t>
            </a:r>
          </a:p>
        </p:txBody>
      </p:sp>
      <p:sp>
        <p:nvSpPr>
          <p:cNvPr id="17" name="Image_1" descr="PitchPerfect|ImagePowerpoint|Image_1">
            <a:extLst>
              <a:ext uri="{FF2B5EF4-FFF2-40B4-BE49-F238E27FC236}">
                <a16:creationId xmlns:a16="http://schemas.microsoft.com/office/drawing/2014/main" id="{555AF6C9-A05B-480B-AF53-62D2E79D720B}"/>
              </a:ext>
            </a:extLst>
          </p:cNvPr>
          <p:cNvSpPr>
            <a:spLocks noGrp="1"/>
          </p:cNvSpPr>
          <p:nvPr>
            <p:ph type="pic" sz="quarter" idx="26" hasCustomPrompt="1"/>
          </p:nvPr>
        </p:nvSpPr>
        <p:spPr>
          <a:xfrm>
            <a:off x="3204794" y="1413570"/>
            <a:ext cx="2736000" cy="1620000"/>
          </a:xfrm>
        </p:spPr>
        <p:txBody>
          <a:bodyPr/>
          <a:lstStyle>
            <a:lvl1pPr>
              <a:defRPr sz="1200">
                <a:solidFill>
                  <a:schemeClr val="tx2"/>
                </a:solidFill>
              </a:defRPr>
            </a:lvl1pPr>
          </a:lstStyle>
          <a:p>
            <a:r>
              <a:rPr lang="en-GB" dirty="0"/>
              <a:t>CLICK HERE BEFORE INSERTING IMAGE</a:t>
            </a:r>
          </a:p>
        </p:txBody>
      </p:sp>
      <p:sp>
        <p:nvSpPr>
          <p:cNvPr id="19" name="Image_2" descr="PitchPerfect|ImagePowerpoint|Image_2">
            <a:extLst>
              <a:ext uri="{FF2B5EF4-FFF2-40B4-BE49-F238E27FC236}">
                <a16:creationId xmlns:a16="http://schemas.microsoft.com/office/drawing/2014/main" id="{85FFDFCB-24AA-4DDC-A987-3C0928735FC9}"/>
              </a:ext>
            </a:extLst>
          </p:cNvPr>
          <p:cNvSpPr>
            <a:spLocks noGrp="1"/>
          </p:cNvSpPr>
          <p:nvPr>
            <p:ph type="pic" sz="quarter" idx="27" hasCustomPrompt="1"/>
          </p:nvPr>
        </p:nvSpPr>
        <p:spPr>
          <a:xfrm>
            <a:off x="6048000" y="1413570"/>
            <a:ext cx="2736000" cy="1620000"/>
          </a:xfrm>
        </p:spPr>
        <p:txBody>
          <a:bodyPr/>
          <a:lstStyle>
            <a:lvl1pPr>
              <a:defRPr sz="1200">
                <a:solidFill>
                  <a:schemeClr val="tx2"/>
                </a:solidFill>
              </a:defRPr>
            </a:lvl1pPr>
          </a:lstStyle>
          <a:p>
            <a:r>
              <a:rPr lang="en-GB" dirty="0"/>
              <a:t>CLICK HERE BEFORE INSERTING IMAGE</a:t>
            </a:r>
          </a:p>
        </p:txBody>
      </p:sp>
    </p:spTree>
    <p:extLst>
      <p:ext uri="{BB962C8B-B14F-4D97-AF65-F5344CB8AC3E}">
        <p14:creationId xmlns:p14="http://schemas.microsoft.com/office/powerpoint/2010/main" val="2399450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P_WFW_Awards">
    <p:spTree>
      <p:nvGrpSpPr>
        <p:cNvPr id="1" name=""/>
        <p:cNvGrpSpPr/>
        <p:nvPr/>
      </p:nvGrpSpPr>
      <p:grpSpPr>
        <a:xfrm>
          <a:off x="0" y="0"/>
          <a:ext cx="0" cy="0"/>
          <a:chOff x="0" y="0"/>
          <a:chExt cx="0" cy="0"/>
        </a:xfrm>
      </p:grpSpPr>
      <p:sp>
        <p:nvSpPr>
          <p:cNvPr id="10" name="Rectangle 9"/>
          <p:cNvSpPr/>
          <p:nvPr userDrawn="1">
            <p:custDataLst>
              <p:tags r:id="rId1"/>
            </p:custDataLst>
          </p:nvPr>
        </p:nvSpPr>
        <p:spPr>
          <a:xfrm>
            <a:off x="177618" y="180000"/>
            <a:ext cx="8785225" cy="593208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6"/>
          <p:cNvSpPr>
            <a:spLocks noGrp="1"/>
          </p:cNvSpPr>
          <p:nvPr>
            <p:ph type="title" hasCustomPrompt="1"/>
            <p:custDataLst>
              <p:tags r:id="rId2"/>
            </p:custDataLst>
          </p:nvPr>
        </p:nvSpPr>
        <p:spPr>
          <a:xfrm>
            <a:off x="360000" y="360000"/>
            <a:ext cx="8422049" cy="621522"/>
          </a:xfrm>
        </p:spPr>
        <p:txBody>
          <a:bodyPr/>
          <a:lstStyle>
            <a:lvl1pPr>
              <a:defRPr>
                <a:solidFill>
                  <a:schemeClr val="accent1"/>
                </a:solidFill>
              </a:defRPr>
            </a:lvl1pPr>
          </a:lstStyle>
          <a:p>
            <a:r>
              <a:rPr lang="en-GB" dirty="0"/>
              <a:t>Slide Title</a:t>
            </a:r>
          </a:p>
        </p:txBody>
      </p:sp>
      <p:sp>
        <p:nvSpPr>
          <p:cNvPr id="4" name="PptQuote" descr="PitchPerfect|Quote|PptQuote"/>
          <p:cNvSpPr>
            <a:spLocks noGrp="1"/>
          </p:cNvSpPr>
          <p:nvPr>
            <p:ph type="body" sz="quarter" idx="24" hasCustomPrompt="1"/>
            <p:custDataLst>
              <p:tags r:id="rId3"/>
            </p:custDataLst>
          </p:nvPr>
        </p:nvSpPr>
        <p:spPr>
          <a:xfrm>
            <a:off x="342794" y="1414800"/>
            <a:ext cx="2700000" cy="1867400"/>
          </a:xfrm>
        </p:spPr>
        <p:txBody>
          <a:bodyPr/>
          <a:lstStyle>
            <a:lvl1pPr>
              <a:lnSpc>
                <a:spcPts val="1700"/>
              </a:lnSpc>
              <a:defRPr sz="1500" i="1" cap="none">
                <a:solidFill>
                  <a:schemeClr val="accent2"/>
                </a:solidFill>
                <a:latin typeface="+mn-lt"/>
              </a:defRPr>
            </a:lvl1pPr>
            <a:lvl2pPr>
              <a:lnSpc>
                <a:spcPts val="1500"/>
              </a:lnSpc>
              <a:defRPr sz="1300" i="0">
                <a:solidFill>
                  <a:schemeClr val="tx2"/>
                </a:solidFill>
                <a:latin typeface="+mj-lt"/>
              </a:defRPr>
            </a:lvl2pPr>
          </a:lstStyle>
          <a:p>
            <a:pPr lvl="0"/>
            <a:r>
              <a:rPr lang="en-GB" dirty="0"/>
              <a:t>Quote</a:t>
            </a:r>
          </a:p>
          <a:p>
            <a:pPr lvl="1"/>
            <a:r>
              <a:rPr lang="en-GB" dirty="0"/>
              <a:t>Source</a:t>
            </a:r>
          </a:p>
        </p:txBody>
      </p:sp>
      <p:sp>
        <p:nvSpPr>
          <p:cNvPr id="16" name="PptQuote_1" descr="PitchPerfect|Quote|PptQuote_1">
            <a:extLst>
              <a:ext uri="{FF2B5EF4-FFF2-40B4-BE49-F238E27FC236}">
                <a16:creationId xmlns:a16="http://schemas.microsoft.com/office/drawing/2014/main" id="{8DF081B6-0E27-432D-A9C7-07F74AA0ED20}"/>
              </a:ext>
            </a:extLst>
          </p:cNvPr>
          <p:cNvSpPr>
            <a:spLocks noGrp="1"/>
          </p:cNvSpPr>
          <p:nvPr>
            <p:ph type="body" sz="quarter" idx="31" hasCustomPrompt="1"/>
            <p:custDataLst>
              <p:tags r:id="rId4"/>
            </p:custDataLst>
          </p:nvPr>
        </p:nvSpPr>
        <p:spPr>
          <a:xfrm>
            <a:off x="3204794" y="1411222"/>
            <a:ext cx="2700000" cy="1874556"/>
          </a:xfrm>
        </p:spPr>
        <p:txBody>
          <a:bodyPr/>
          <a:lstStyle>
            <a:lvl1pPr>
              <a:lnSpc>
                <a:spcPts val="1700"/>
              </a:lnSpc>
              <a:defRPr sz="1500" i="1" cap="none">
                <a:solidFill>
                  <a:schemeClr val="accent2"/>
                </a:solidFill>
                <a:latin typeface="+mn-lt"/>
              </a:defRPr>
            </a:lvl1pPr>
            <a:lvl2pPr>
              <a:lnSpc>
                <a:spcPts val="1500"/>
              </a:lnSpc>
              <a:defRPr sz="1300" i="0">
                <a:solidFill>
                  <a:schemeClr val="tx2"/>
                </a:solidFill>
                <a:latin typeface="+mj-lt"/>
              </a:defRPr>
            </a:lvl2pPr>
          </a:lstStyle>
          <a:p>
            <a:pPr lvl="0"/>
            <a:r>
              <a:rPr lang="en-GB" dirty="0"/>
              <a:t>Quote</a:t>
            </a:r>
          </a:p>
          <a:p>
            <a:pPr lvl="1"/>
            <a:r>
              <a:rPr lang="en-GB" dirty="0"/>
              <a:t>Source</a:t>
            </a:r>
          </a:p>
        </p:txBody>
      </p:sp>
      <p:sp>
        <p:nvSpPr>
          <p:cNvPr id="18" name="PptQuote_2" descr="PitchPerfect|Quote|PptQuote_2">
            <a:extLst>
              <a:ext uri="{FF2B5EF4-FFF2-40B4-BE49-F238E27FC236}">
                <a16:creationId xmlns:a16="http://schemas.microsoft.com/office/drawing/2014/main" id="{445A5848-8E70-4F7B-B7E3-1049E9F65B84}"/>
              </a:ext>
            </a:extLst>
          </p:cNvPr>
          <p:cNvSpPr>
            <a:spLocks noGrp="1"/>
          </p:cNvSpPr>
          <p:nvPr>
            <p:ph type="body" sz="quarter" idx="33" hasCustomPrompt="1"/>
            <p:custDataLst>
              <p:tags r:id="rId5"/>
            </p:custDataLst>
          </p:nvPr>
        </p:nvSpPr>
        <p:spPr>
          <a:xfrm>
            <a:off x="6064925" y="1412398"/>
            <a:ext cx="2700000" cy="1869801"/>
          </a:xfrm>
        </p:spPr>
        <p:txBody>
          <a:bodyPr/>
          <a:lstStyle>
            <a:lvl1pPr>
              <a:lnSpc>
                <a:spcPts val="1700"/>
              </a:lnSpc>
              <a:defRPr sz="1500" i="1" cap="none">
                <a:solidFill>
                  <a:schemeClr val="accent2"/>
                </a:solidFill>
                <a:latin typeface="+mn-lt"/>
              </a:defRPr>
            </a:lvl1pPr>
            <a:lvl2pPr>
              <a:lnSpc>
                <a:spcPts val="1500"/>
              </a:lnSpc>
              <a:defRPr sz="1300" i="0">
                <a:solidFill>
                  <a:schemeClr val="tx2"/>
                </a:solidFill>
                <a:latin typeface="+mj-lt"/>
              </a:defRPr>
            </a:lvl2pPr>
          </a:lstStyle>
          <a:p>
            <a:pPr lvl="0"/>
            <a:r>
              <a:rPr lang="en-GB" dirty="0"/>
              <a:t>Quote</a:t>
            </a:r>
          </a:p>
          <a:p>
            <a:pPr lvl="1"/>
            <a:r>
              <a:rPr lang="en-GB" dirty="0"/>
              <a:t>Source</a:t>
            </a:r>
          </a:p>
        </p:txBody>
      </p:sp>
      <p:sp>
        <p:nvSpPr>
          <p:cNvPr id="20" name="PptQuote_3" descr="PitchPerfect|Quote|PptQuote_3">
            <a:extLst>
              <a:ext uri="{FF2B5EF4-FFF2-40B4-BE49-F238E27FC236}">
                <a16:creationId xmlns:a16="http://schemas.microsoft.com/office/drawing/2014/main" id="{D1C26CF8-B000-408B-8923-DF97C2D160D1}"/>
              </a:ext>
            </a:extLst>
          </p:cNvPr>
          <p:cNvSpPr>
            <a:spLocks noGrp="1"/>
          </p:cNvSpPr>
          <p:nvPr>
            <p:ph type="body" sz="quarter" idx="35" hasCustomPrompt="1"/>
            <p:custDataLst>
              <p:tags r:id="rId6"/>
            </p:custDataLst>
          </p:nvPr>
        </p:nvSpPr>
        <p:spPr>
          <a:xfrm>
            <a:off x="341206" y="3645818"/>
            <a:ext cx="2700000" cy="1867400"/>
          </a:xfrm>
        </p:spPr>
        <p:txBody>
          <a:bodyPr/>
          <a:lstStyle>
            <a:lvl1pPr>
              <a:lnSpc>
                <a:spcPts val="1700"/>
              </a:lnSpc>
              <a:defRPr sz="1500" i="1" cap="none">
                <a:solidFill>
                  <a:schemeClr val="accent2"/>
                </a:solidFill>
                <a:latin typeface="+mn-lt"/>
              </a:defRPr>
            </a:lvl1pPr>
            <a:lvl2pPr>
              <a:lnSpc>
                <a:spcPts val="1500"/>
              </a:lnSpc>
              <a:defRPr sz="1300" i="0">
                <a:solidFill>
                  <a:schemeClr val="tx2"/>
                </a:solidFill>
                <a:latin typeface="+mj-lt"/>
              </a:defRPr>
            </a:lvl2pPr>
          </a:lstStyle>
          <a:p>
            <a:pPr lvl="0"/>
            <a:r>
              <a:rPr lang="en-GB" dirty="0"/>
              <a:t>Quote</a:t>
            </a:r>
          </a:p>
          <a:p>
            <a:pPr lvl="1"/>
            <a:r>
              <a:rPr lang="en-GB" dirty="0"/>
              <a:t>Source</a:t>
            </a:r>
          </a:p>
        </p:txBody>
      </p:sp>
      <p:sp>
        <p:nvSpPr>
          <p:cNvPr id="22" name="PptQuote_4" descr="PitchPerfect|Quote|PptQuote_4">
            <a:extLst>
              <a:ext uri="{FF2B5EF4-FFF2-40B4-BE49-F238E27FC236}">
                <a16:creationId xmlns:a16="http://schemas.microsoft.com/office/drawing/2014/main" id="{D4E5C0F9-31DD-422C-98E6-95E892FD9FC3}"/>
              </a:ext>
            </a:extLst>
          </p:cNvPr>
          <p:cNvSpPr>
            <a:spLocks noGrp="1"/>
          </p:cNvSpPr>
          <p:nvPr>
            <p:ph type="body" sz="quarter" idx="37" hasCustomPrompt="1"/>
            <p:custDataLst>
              <p:tags r:id="rId7"/>
            </p:custDataLst>
          </p:nvPr>
        </p:nvSpPr>
        <p:spPr>
          <a:xfrm>
            <a:off x="3204000" y="3645818"/>
            <a:ext cx="2700000" cy="1867400"/>
          </a:xfrm>
        </p:spPr>
        <p:txBody>
          <a:bodyPr/>
          <a:lstStyle>
            <a:lvl1pPr>
              <a:lnSpc>
                <a:spcPts val="1700"/>
              </a:lnSpc>
              <a:defRPr sz="1500" i="1" cap="none">
                <a:solidFill>
                  <a:schemeClr val="accent2"/>
                </a:solidFill>
              </a:defRPr>
            </a:lvl1pPr>
            <a:lvl2pPr>
              <a:lnSpc>
                <a:spcPts val="1500"/>
              </a:lnSpc>
              <a:defRPr sz="1300" i="0">
                <a:solidFill>
                  <a:schemeClr val="tx2"/>
                </a:solidFill>
                <a:latin typeface="+mj-lt"/>
              </a:defRPr>
            </a:lvl2pPr>
          </a:lstStyle>
          <a:p>
            <a:pPr lvl="0"/>
            <a:r>
              <a:rPr lang="en-GB" dirty="0"/>
              <a:t>Quote</a:t>
            </a:r>
          </a:p>
          <a:p>
            <a:pPr lvl="1"/>
            <a:r>
              <a:rPr lang="en-GB" dirty="0"/>
              <a:t>Source</a:t>
            </a:r>
          </a:p>
        </p:txBody>
      </p:sp>
      <p:sp>
        <p:nvSpPr>
          <p:cNvPr id="24" name="PptQuote_5" descr="PitchPerfect|Quote|PptQuote_5">
            <a:extLst>
              <a:ext uri="{FF2B5EF4-FFF2-40B4-BE49-F238E27FC236}">
                <a16:creationId xmlns:a16="http://schemas.microsoft.com/office/drawing/2014/main" id="{63B7CAC6-9C3B-40E9-A669-F370D0329156}"/>
              </a:ext>
            </a:extLst>
          </p:cNvPr>
          <p:cNvSpPr>
            <a:spLocks noGrp="1"/>
          </p:cNvSpPr>
          <p:nvPr>
            <p:ph type="body" sz="quarter" idx="39" hasCustomPrompt="1"/>
            <p:custDataLst>
              <p:tags r:id="rId8"/>
            </p:custDataLst>
          </p:nvPr>
        </p:nvSpPr>
        <p:spPr>
          <a:xfrm>
            <a:off x="6064925" y="3645818"/>
            <a:ext cx="2700000" cy="1867400"/>
          </a:xfrm>
        </p:spPr>
        <p:txBody>
          <a:bodyPr/>
          <a:lstStyle>
            <a:lvl1pPr>
              <a:lnSpc>
                <a:spcPts val="1700"/>
              </a:lnSpc>
              <a:defRPr sz="1500" i="1" cap="none">
                <a:solidFill>
                  <a:schemeClr val="accent2"/>
                </a:solidFill>
                <a:latin typeface="+mn-lt"/>
              </a:defRPr>
            </a:lvl1pPr>
            <a:lvl2pPr>
              <a:lnSpc>
                <a:spcPts val="1500"/>
              </a:lnSpc>
              <a:defRPr sz="1300" i="0">
                <a:solidFill>
                  <a:schemeClr val="tx2"/>
                </a:solidFill>
                <a:latin typeface="+mj-lt"/>
              </a:defRPr>
            </a:lvl2pPr>
          </a:lstStyle>
          <a:p>
            <a:pPr lvl="0"/>
            <a:r>
              <a:rPr lang="en-GB" dirty="0"/>
              <a:t>Quote</a:t>
            </a:r>
          </a:p>
          <a:p>
            <a:pPr lvl="1"/>
            <a:r>
              <a:rPr lang="en-GB" dirty="0"/>
              <a:t>Source</a:t>
            </a:r>
          </a:p>
        </p:txBody>
      </p:sp>
    </p:spTree>
    <p:extLst>
      <p:ext uri="{BB962C8B-B14F-4D97-AF65-F5344CB8AC3E}">
        <p14:creationId xmlns:p14="http://schemas.microsoft.com/office/powerpoint/2010/main" val="3070830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P_WFW_People CV x 1">
    <p:spTree>
      <p:nvGrpSpPr>
        <p:cNvPr id="1" name=""/>
        <p:cNvGrpSpPr/>
        <p:nvPr/>
      </p:nvGrpSpPr>
      <p:grpSpPr>
        <a:xfrm>
          <a:off x="0" y="0"/>
          <a:ext cx="0" cy="0"/>
          <a:chOff x="0" y="0"/>
          <a:chExt cx="0" cy="0"/>
        </a:xfrm>
      </p:grpSpPr>
      <p:cxnSp>
        <p:nvCxnSpPr>
          <p:cNvPr id="6" name="Straight Connector 5"/>
          <p:cNvCxnSpPr/>
          <p:nvPr userDrawn="1">
            <p:custDataLst>
              <p:tags r:id="rId1"/>
            </p:custDataLst>
          </p:nvPr>
        </p:nvCxnSpPr>
        <p:spPr>
          <a:xfrm>
            <a:off x="360000" y="1170000"/>
            <a:ext cx="84204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FKPeople" descr="PitchPerfect|Bio|FKPeople"/>
          <p:cNvSpPr>
            <a:spLocks noGrp="1"/>
          </p:cNvSpPr>
          <p:nvPr>
            <p:ph type="title" hasCustomPrompt="1"/>
            <p:custDataLst>
              <p:tags r:id="rId2"/>
            </p:custDataLst>
          </p:nvPr>
        </p:nvSpPr>
        <p:spPr>
          <a:xfrm>
            <a:off x="360000" y="360000"/>
            <a:ext cx="8420463" cy="621522"/>
          </a:xfrm>
        </p:spPr>
        <p:txBody>
          <a:bodyPr/>
          <a:lstStyle>
            <a:lvl1pPr>
              <a:defRPr/>
            </a:lvl1pPr>
          </a:lstStyle>
          <a:p>
            <a:r>
              <a:rPr lang="en-GB" dirty="0"/>
              <a:t>Slide Title</a:t>
            </a:r>
          </a:p>
        </p:txBody>
      </p:sp>
      <p:sp>
        <p:nvSpPr>
          <p:cNvPr id="9" name="Name" descr="PitchPerfect|Bio|Name"/>
          <p:cNvSpPr>
            <a:spLocks noGrp="1"/>
          </p:cNvSpPr>
          <p:nvPr>
            <p:ph type="body" sz="quarter" idx="12" hasCustomPrompt="1"/>
            <p:custDataLst>
              <p:tags r:id="rId3"/>
            </p:custDataLst>
          </p:nvPr>
        </p:nvSpPr>
        <p:spPr>
          <a:xfrm>
            <a:off x="360363" y="2744250"/>
            <a:ext cx="2026800" cy="155336"/>
          </a:xfrm>
        </p:spPr>
        <p:txBody>
          <a:bodyPr numCol="1" spcCol="486000"/>
          <a:lstStyle>
            <a:lvl1pPr>
              <a:lnSpc>
                <a:spcPts val="1300"/>
              </a:lnSpc>
              <a:defRPr sz="1200" baseline="0"/>
            </a:lvl1pPr>
            <a:lvl2pPr>
              <a:lnSpc>
                <a:spcPts val="1300"/>
              </a:lnSpc>
              <a:defRPr sz="1200" baseline="0">
                <a:solidFill>
                  <a:schemeClr val="tx2"/>
                </a:solidFill>
              </a:defRPr>
            </a:lvl2pPr>
            <a:lvl3pPr marL="0" indent="0">
              <a:lnSpc>
                <a:spcPts val="1300"/>
              </a:lnSpc>
              <a:spcBef>
                <a:spcPts val="1200"/>
              </a:spcBef>
              <a:buNone/>
              <a:defRPr sz="1200">
                <a:solidFill>
                  <a:schemeClr val="accent1"/>
                </a:solidFill>
              </a:defRPr>
            </a:lvl3pPr>
            <a:lvl4pPr marL="0" indent="0">
              <a:lnSpc>
                <a:spcPts val="1300"/>
              </a:lnSpc>
              <a:spcBef>
                <a:spcPts val="0"/>
              </a:spcBef>
              <a:buNone/>
              <a:defRPr sz="1200">
                <a:solidFill>
                  <a:schemeClr val="tx1"/>
                </a:solidFill>
              </a:defRPr>
            </a:lvl4pPr>
            <a:lvl5pPr marL="144000" indent="-144000">
              <a:lnSpc>
                <a:spcPts val="1300"/>
              </a:lnSpc>
              <a:buClr>
                <a:schemeClr val="tx2"/>
              </a:buClr>
              <a:buFont typeface="Arial" panose="020B0604020202020204" pitchFamily="34" charset="0"/>
              <a:buChar char="•"/>
              <a:defRPr sz="1200"/>
            </a:lvl5pPr>
            <a:lvl6pPr marL="0" indent="0">
              <a:lnSpc>
                <a:spcPts val="1300"/>
              </a:lnSpc>
              <a:buNone/>
              <a:defRPr sz="1200"/>
            </a:lvl6pPr>
          </a:lstStyle>
          <a:p>
            <a:pPr lvl="0"/>
            <a:r>
              <a:rPr lang="en-GB" dirty="0"/>
              <a:t>Name</a:t>
            </a:r>
          </a:p>
        </p:txBody>
      </p:sp>
      <p:sp>
        <p:nvSpPr>
          <p:cNvPr id="15" name="Bio" descr="PitchPerfect|Bio|Bio"/>
          <p:cNvSpPr>
            <a:spLocks noGrp="1"/>
          </p:cNvSpPr>
          <p:nvPr>
            <p:ph type="body" sz="quarter" idx="19" hasCustomPrompt="1"/>
            <p:custDataLst>
              <p:tags r:id="rId4"/>
            </p:custDataLst>
          </p:nvPr>
        </p:nvSpPr>
        <p:spPr>
          <a:xfrm>
            <a:off x="3233354" y="1414800"/>
            <a:ext cx="5547108" cy="4679287"/>
          </a:xfrm>
        </p:spPr>
        <p:txBody>
          <a:bodyPr numCol="1" spcCol="108000"/>
          <a:lstStyle>
            <a:lvl1pPr marL="0" indent="0">
              <a:lnSpc>
                <a:spcPct val="104000"/>
              </a:lnSpc>
              <a:spcAft>
                <a:spcPts val="1200"/>
              </a:spcAft>
              <a:buFont typeface="Arial" panose="020B0604020202020204" pitchFamily="34" charset="0"/>
              <a:buNone/>
              <a:defRPr sz="1200" cap="none" baseline="0">
                <a:solidFill>
                  <a:schemeClr val="accent3"/>
                </a:solidFill>
                <a:latin typeface="+mn-lt"/>
              </a:defRPr>
            </a:lvl1pPr>
            <a:lvl2pPr>
              <a:lnSpc>
                <a:spcPts val="1300"/>
              </a:lnSpc>
              <a:defRPr sz="1200" b="1" baseline="0">
                <a:solidFill>
                  <a:schemeClr val="tx2"/>
                </a:solidFill>
              </a:defRPr>
            </a:lvl2pPr>
            <a:lvl3pPr marL="0" indent="0">
              <a:lnSpc>
                <a:spcPts val="1300"/>
              </a:lnSpc>
              <a:spcBef>
                <a:spcPts val="0"/>
              </a:spcBef>
              <a:buNone/>
              <a:defRPr sz="1200" b="1">
                <a:solidFill>
                  <a:schemeClr val="accent2"/>
                </a:solidFill>
                <a:latin typeface="+mn-lt"/>
              </a:defRPr>
            </a:lvl3pPr>
            <a:lvl4pPr marL="0" indent="0">
              <a:lnSpc>
                <a:spcPts val="1300"/>
              </a:lnSpc>
              <a:spcBef>
                <a:spcPts val="0"/>
              </a:spcBef>
              <a:buNone/>
              <a:defRPr sz="1300">
                <a:solidFill>
                  <a:schemeClr val="tx1"/>
                </a:solidFill>
              </a:defRPr>
            </a:lvl4pPr>
            <a:lvl5pPr marL="144000" indent="-144000">
              <a:lnSpc>
                <a:spcPts val="1300"/>
              </a:lnSpc>
              <a:buClr>
                <a:schemeClr val="tx2"/>
              </a:buClr>
              <a:buFont typeface="Arial" panose="020B0604020202020204" pitchFamily="34" charset="0"/>
              <a:buChar char="•"/>
              <a:defRPr sz="1300"/>
            </a:lvl5pPr>
            <a:lvl6pPr marL="0" indent="0">
              <a:lnSpc>
                <a:spcPts val="1300"/>
              </a:lnSpc>
              <a:buNone/>
              <a:defRPr sz="1200"/>
            </a:lvl6pPr>
          </a:lstStyle>
          <a:p>
            <a:pPr lvl="0"/>
            <a:r>
              <a:rPr lang="en-GB" dirty="0"/>
              <a:t>Bio</a:t>
            </a:r>
          </a:p>
          <a:p>
            <a:pPr lvl="1"/>
            <a:r>
              <a:rPr lang="en-GB" dirty="0"/>
              <a:t>Heading</a:t>
            </a:r>
          </a:p>
          <a:p>
            <a:pPr lvl="2"/>
            <a:r>
              <a:rPr lang="en-GB" dirty="0"/>
              <a:t>Heading 3</a:t>
            </a:r>
          </a:p>
        </p:txBody>
      </p:sp>
      <p:sp>
        <p:nvSpPr>
          <p:cNvPr id="5" name="Photo" descr="PitchPerfect|Bio|Photo"/>
          <p:cNvSpPr>
            <a:spLocks noGrp="1"/>
          </p:cNvSpPr>
          <p:nvPr>
            <p:ph type="body" sz="quarter" idx="20" hasCustomPrompt="1"/>
            <p:custDataLst>
              <p:tags r:id="rId5"/>
            </p:custDataLst>
          </p:nvPr>
        </p:nvSpPr>
        <p:spPr>
          <a:xfrm>
            <a:off x="360000" y="1414800"/>
            <a:ext cx="2026800" cy="1224000"/>
          </a:xfrm>
        </p:spPr>
        <p:txBody>
          <a:bodyPr/>
          <a:lstStyle>
            <a:lvl1pPr>
              <a:defRPr sz="1200"/>
            </a:lvl1pPr>
          </a:lstStyle>
          <a:p>
            <a:pPr lvl="0"/>
            <a:r>
              <a:rPr lang="en-GB" dirty="0"/>
              <a:t>Click here before inserting picture</a:t>
            </a:r>
          </a:p>
        </p:txBody>
      </p:sp>
      <p:sp>
        <p:nvSpPr>
          <p:cNvPr id="8" name="JobTitle" descr="PitchPerfect|Bio|JobTitle">
            <a:extLst>
              <a:ext uri="{FF2B5EF4-FFF2-40B4-BE49-F238E27FC236}">
                <a16:creationId xmlns:a16="http://schemas.microsoft.com/office/drawing/2014/main" id="{C93C683B-D8B9-4AA3-91F4-CD2CBC0A30F3}"/>
              </a:ext>
            </a:extLst>
          </p:cNvPr>
          <p:cNvSpPr>
            <a:spLocks noGrp="1"/>
          </p:cNvSpPr>
          <p:nvPr>
            <p:ph type="body" sz="quarter" idx="21" hasCustomPrompt="1"/>
            <p:custDataLst>
              <p:tags r:id="rId6"/>
            </p:custDataLst>
          </p:nvPr>
        </p:nvSpPr>
        <p:spPr>
          <a:xfrm>
            <a:off x="360000" y="2914418"/>
            <a:ext cx="2026800" cy="155336"/>
          </a:xfrm>
        </p:spPr>
        <p:txBody>
          <a:bodyPr numCol="1" spcCol="486000"/>
          <a:lstStyle>
            <a:lvl1pPr>
              <a:lnSpc>
                <a:spcPts val="1300"/>
              </a:lnSpc>
              <a:defRPr sz="1200" cap="none" baseline="0">
                <a:solidFill>
                  <a:schemeClr val="accent3"/>
                </a:solidFill>
                <a:latin typeface="+mn-lt"/>
              </a:defRPr>
            </a:lvl1pPr>
            <a:lvl2pPr>
              <a:lnSpc>
                <a:spcPts val="1300"/>
              </a:lnSpc>
              <a:defRPr sz="1200" baseline="0">
                <a:solidFill>
                  <a:schemeClr val="tx2"/>
                </a:solidFill>
              </a:defRPr>
            </a:lvl2pPr>
            <a:lvl3pPr marL="0" indent="0">
              <a:lnSpc>
                <a:spcPts val="1300"/>
              </a:lnSpc>
              <a:spcBef>
                <a:spcPts val="1200"/>
              </a:spcBef>
              <a:buNone/>
              <a:defRPr sz="1200">
                <a:solidFill>
                  <a:schemeClr val="accent1"/>
                </a:solidFill>
              </a:defRPr>
            </a:lvl3pPr>
            <a:lvl4pPr marL="0" indent="0">
              <a:lnSpc>
                <a:spcPts val="1300"/>
              </a:lnSpc>
              <a:spcBef>
                <a:spcPts val="0"/>
              </a:spcBef>
              <a:buNone/>
              <a:defRPr sz="1200">
                <a:solidFill>
                  <a:schemeClr val="tx1"/>
                </a:solidFill>
              </a:defRPr>
            </a:lvl4pPr>
            <a:lvl5pPr marL="144000" indent="-144000">
              <a:lnSpc>
                <a:spcPts val="1300"/>
              </a:lnSpc>
              <a:buClr>
                <a:schemeClr val="tx2"/>
              </a:buClr>
              <a:buFont typeface="Arial" panose="020B0604020202020204" pitchFamily="34" charset="0"/>
              <a:buChar char="•"/>
              <a:defRPr sz="1200"/>
            </a:lvl5pPr>
            <a:lvl6pPr marL="0" indent="0">
              <a:lnSpc>
                <a:spcPts val="1300"/>
              </a:lnSpc>
              <a:buNone/>
              <a:defRPr sz="1200"/>
            </a:lvl6pPr>
          </a:lstStyle>
          <a:p>
            <a:pPr lvl="0"/>
            <a:r>
              <a:rPr lang="en-GB" dirty="0"/>
              <a:t>Role</a:t>
            </a:r>
          </a:p>
        </p:txBody>
      </p:sp>
      <p:sp>
        <p:nvSpPr>
          <p:cNvPr id="11" name="Office" descr="PitchPerfect|Bio|Office">
            <a:extLst>
              <a:ext uri="{FF2B5EF4-FFF2-40B4-BE49-F238E27FC236}">
                <a16:creationId xmlns:a16="http://schemas.microsoft.com/office/drawing/2014/main" id="{1D0341EB-B91F-447A-9ABA-E0260697CF09}"/>
              </a:ext>
            </a:extLst>
          </p:cNvPr>
          <p:cNvSpPr>
            <a:spLocks noGrp="1"/>
          </p:cNvSpPr>
          <p:nvPr>
            <p:ph type="body" sz="quarter" idx="22" hasCustomPrompt="1"/>
            <p:custDataLst>
              <p:tags r:id="rId7"/>
            </p:custDataLst>
          </p:nvPr>
        </p:nvSpPr>
        <p:spPr>
          <a:xfrm>
            <a:off x="360000" y="3091549"/>
            <a:ext cx="2026800" cy="155336"/>
          </a:xfrm>
        </p:spPr>
        <p:txBody>
          <a:bodyPr numCol="1" spcCol="486000"/>
          <a:lstStyle>
            <a:lvl1pPr>
              <a:lnSpc>
                <a:spcPts val="1300"/>
              </a:lnSpc>
              <a:defRPr sz="1200" cap="none" baseline="0">
                <a:solidFill>
                  <a:schemeClr val="accent3"/>
                </a:solidFill>
                <a:latin typeface="+mn-lt"/>
              </a:defRPr>
            </a:lvl1pPr>
            <a:lvl2pPr>
              <a:lnSpc>
                <a:spcPts val="1300"/>
              </a:lnSpc>
              <a:defRPr sz="1200" baseline="0">
                <a:solidFill>
                  <a:schemeClr val="tx2"/>
                </a:solidFill>
              </a:defRPr>
            </a:lvl2pPr>
            <a:lvl3pPr marL="0" indent="0">
              <a:lnSpc>
                <a:spcPts val="1300"/>
              </a:lnSpc>
              <a:spcBef>
                <a:spcPts val="1200"/>
              </a:spcBef>
              <a:buNone/>
              <a:defRPr sz="1200">
                <a:solidFill>
                  <a:schemeClr val="accent1"/>
                </a:solidFill>
              </a:defRPr>
            </a:lvl3pPr>
            <a:lvl4pPr marL="0" indent="0">
              <a:lnSpc>
                <a:spcPts val="1300"/>
              </a:lnSpc>
              <a:spcBef>
                <a:spcPts val="0"/>
              </a:spcBef>
              <a:buNone/>
              <a:defRPr sz="1200">
                <a:solidFill>
                  <a:schemeClr val="tx1"/>
                </a:solidFill>
              </a:defRPr>
            </a:lvl4pPr>
            <a:lvl5pPr marL="144000" indent="-144000">
              <a:lnSpc>
                <a:spcPts val="1300"/>
              </a:lnSpc>
              <a:buClr>
                <a:schemeClr val="tx2"/>
              </a:buClr>
              <a:buFont typeface="Arial" panose="020B0604020202020204" pitchFamily="34" charset="0"/>
              <a:buChar char="•"/>
              <a:defRPr sz="1200"/>
            </a:lvl5pPr>
            <a:lvl6pPr marL="0" indent="0">
              <a:lnSpc>
                <a:spcPts val="1300"/>
              </a:lnSpc>
              <a:buNone/>
              <a:defRPr sz="1200"/>
            </a:lvl6pPr>
          </a:lstStyle>
          <a:p>
            <a:pPr lvl="0"/>
            <a:r>
              <a:rPr lang="en-GB" dirty="0"/>
              <a:t>Office</a:t>
            </a:r>
          </a:p>
        </p:txBody>
      </p:sp>
      <p:sp>
        <p:nvSpPr>
          <p:cNvPr id="12" name="TelephoneWithLabel" descr="PitchPerfect|Bio|TelephoneWithLabel">
            <a:extLst>
              <a:ext uri="{FF2B5EF4-FFF2-40B4-BE49-F238E27FC236}">
                <a16:creationId xmlns:a16="http://schemas.microsoft.com/office/drawing/2014/main" id="{CE3482E0-0790-41D7-B3CB-3ADB7502E11E}"/>
              </a:ext>
            </a:extLst>
          </p:cNvPr>
          <p:cNvSpPr>
            <a:spLocks noGrp="1"/>
          </p:cNvSpPr>
          <p:nvPr>
            <p:ph type="body" sz="quarter" idx="23" hasCustomPrompt="1"/>
            <p:custDataLst>
              <p:tags r:id="rId8"/>
            </p:custDataLst>
          </p:nvPr>
        </p:nvSpPr>
        <p:spPr>
          <a:xfrm>
            <a:off x="360000" y="3255730"/>
            <a:ext cx="2026800" cy="155336"/>
          </a:xfrm>
        </p:spPr>
        <p:txBody>
          <a:bodyPr numCol="1" spcCol="486000"/>
          <a:lstStyle>
            <a:lvl1pPr>
              <a:lnSpc>
                <a:spcPts val="1300"/>
              </a:lnSpc>
              <a:defRPr sz="1200" cap="none" baseline="0">
                <a:solidFill>
                  <a:schemeClr val="accent3"/>
                </a:solidFill>
                <a:latin typeface="+mn-lt"/>
              </a:defRPr>
            </a:lvl1pPr>
            <a:lvl2pPr>
              <a:lnSpc>
                <a:spcPts val="1300"/>
              </a:lnSpc>
              <a:defRPr sz="1200" baseline="0">
                <a:solidFill>
                  <a:schemeClr val="tx2"/>
                </a:solidFill>
              </a:defRPr>
            </a:lvl2pPr>
            <a:lvl3pPr marL="0" indent="0">
              <a:lnSpc>
                <a:spcPts val="1300"/>
              </a:lnSpc>
              <a:spcBef>
                <a:spcPts val="1200"/>
              </a:spcBef>
              <a:buNone/>
              <a:defRPr sz="1200">
                <a:solidFill>
                  <a:schemeClr val="accent1"/>
                </a:solidFill>
              </a:defRPr>
            </a:lvl3pPr>
            <a:lvl4pPr marL="0" indent="0">
              <a:lnSpc>
                <a:spcPts val="1300"/>
              </a:lnSpc>
              <a:spcBef>
                <a:spcPts val="0"/>
              </a:spcBef>
              <a:buNone/>
              <a:defRPr sz="1200">
                <a:solidFill>
                  <a:schemeClr val="tx1"/>
                </a:solidFill>
              </a:defRPr>
            </a:lvl4pPr>
            <a:lvl5pPr marL="144000" indent="-144000">
              <a:lnSpc>
                <a:spcPts val="1300"/>
              </a:lnSpc>
              <a:buClr>
                <a:schemeClr val="tx2"/>
              </a:buClr>
              <a:buFont typeface="Arial" panose="020B0604020202020204" pitchFamily="34" charset="0"/>
              <a:buChar char="•"/>
              <a:defRPr sz="1200"/>
            </a:lvl5pPr>
            <a:lvl6pPr marL="0" indent="0">
              <a:lnSpc>
                <a:spcPts val="1300"/>
              </a:lnSpc>
              <a:buNone/>
              <a:defRPr sz="1200"/>
            </a:lvl6pPr>
          </a:lstStyle>
          <a:p>
            <a:pPr lvl="0"/>
            <a:r>
              <a:rPr lang="en-GB" dirty="0"/>
              <a:t>Tel</a:t>
            </a:r>
          </a:p>
        </p:txBody>
      </p:sp>
      <p:sp>
        <p:nvSpPr>
          <p:cNvPr id="13" name="Email" descr="PitchPerfect|Bio|Email">
            <a:extLst>
              <a:ext uri="{FF2B5EF4-FFF2-40B4-BE49-F238E27FC236}">
                <a16:creationId xmlns:a16="http://schemas.microsoft.com/office/drawing/2014/main" id="{D4A3C4AA-88ED-4C4B-84CF-07B93770D996}"/>
              </a:ext>
            </a:extLst>
          </p:cNvPr>
          <p:cNvSpPr>
            <a:spLocks noGrp="1"/>
          </p:cNvSpPr>
          <p:nvPr>
            <p:ph type="body" sz="quarter" idx="24" hasCustomPrompt="1"/>
            <p:custDataLst>
              <p:tags r:id="rId9"/>
            </p:custDataLst>
          </p:nvPr>
        </p:nvSpPr>
        <p:spPr>
          <a:xfrm>
            <a:off x="360000" y="3428756"/>
            <a:ext cx="2026800" cy="155336"/>
          </a:xfrm>
        </p:spPr>
        <p:txBody>
          <a:bodyPr numCol="1" spcCol="486000"/>
          <a:lstStyle>
            <a:lvl1pPr>
              <a:lnSpc>
                <a:spcPts val="1300"/>
              </a:lnSpc>
              <a:defRPr sz="1200" cap="none" baseline="0">
                <a:solidFill>
                  <a:schemeClr val="tx2"/>
                </a:solidFill>
                <a:latin typeface="+mn-lt"/>
              </a:defRPr>
            </a:lvl1pPr>
            <a:lvl2pPr>
              <a:lnSpc>
                <a:spcPts val="1300"/>
              </a:lnSpc>
              <a:defRPr sz="1200" baseline="0">
                <a:solidFill>
                  <a:schemeClr val="tx2"/>
                </a:solidFill>
              </a:defRPr>
            </a:lvl2pPr>
            <a:lvl3pPr marL="0" indent="0">
              <a:lnSpc>
                <a:spcPts val="1300"/>
              </a:lnSpc>
              <a:spcBef>
                <a:spcPts val="1200"/>
              </a:spcBef>
              <a:buNone/>
              <a:defRPr sz="1200">
                <a:solidFill>
                  <a:schemeClr val="accent1"/>
                </a:solidFill>
              </a:defRPr>
            </a:lvl3pPr>
            <a:lvl4pPr marL="0" indent="0">
              <a:lnSpc>
                <a:spcPts val="1300"/>
              </a:lnSpc>
              <a:spcBef>
                <a:spcPts val="0"/>
              </a:spcBef>
              <a:buNone/>
              <a:defRPr sz="1200">
                <a:solidFill>
                  <a:schemeClr val="tx1"/>
                </a:solidFill>
              </a:defRPr>
            </a:lvl4pPr>
            <a:lvl5pPr marL="144000" indent="-144000">
              <a:lnSpc>
                <a:spcPts val="1300"/>
              </a:lnSpc>
              <a:buClr>
                <a:schemeClr val="tx2"/>
              </a:buClr>
              <a:buFont typeface="Arial" panose="020B0604020202020204" pitchFamily="34" charset="0"/>
              <a:buChar char="•"/>
              <a:defRPr sz="1200"/>
            </a:lvl5pPr>
            <a:lvl6pPr marL="0" indent="0">
              <a:lnSpc>
                <a:spcPts val="1300"/>
              </a:lnSpc>
              <a:buNone/>
              <a:defRPr sz="1200"/>
            </a:lvl6pPr>
          </a:lstStyle>
          <a:p>
            <a:pPr lvl="0"/>
            <a:r>
              <a:rPr lang="en-GB" dirty="0"/>
              <a:t>Email</a:t>
            </a:r>
          </a:p>
        </p:txBody>
      </p:sp>
    </p:spTree>
    <p:extLst>
      <p:ext uri="{BB962C8B-B14F-4D97-AF65-F5344CB8AC3E}">
        <p14:creationId xmlns:p14="http://schemas.microsoft.com/office/powerpoint/2010/main" val="3889298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_WFW_People CV x 1 With Experience">
    <p:spTree>
      <p:nvGrpSpPr>
        <p:cNvPr id="1" name=""/>
        <p:cNvGrpSpPr/>
        <p:nvPr/>
      </p:nvGrpSpPr>
      <p:grpSpPr>
        <a:xfrm>
          <a:off x="0" y="0"/>
          <a:ext cx="0" cy="0"/>
          <a:chOff x="0" y="0"/>
          <a:chExt cx="0" cy="0"/>
        </a:xfrm>
      </p:grpSpPr>
      <p:cxnSp>
        <p:nvCxnSpPr>
          <p:cNvPr id="6" name="Straight Connector 5"/>
          <p:cNvCxnSpPr/>
          <p:nvPr userDrawn="1">
            <p:custDataLst>
              <p:tags r:id="rId1"/>
            </p:custDataLst>
          </p:nvPr>
        </p:nvCxnSpPr>
        <p:spPr>
          <a:xfrm>
            <a:off x="360000" y="1170000"/>
            <a:ext cx="84204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FKPeople" descr="PitchPerfect|Bio|FKPeople"/>
          <p:cNvSpPr>
            <a:spLocks noGrp="1"/>
          </p:cNvSpPr>
          <p:nvPr>
            <p:ph type="title" hasCustomPrompt="1"/>
            <p:custDataLst>
              <p:tags r:id="rId2"/>
            </p:custDataLst>
          </p:nvPr>
        </p:nvSpPr>
        <p:spPr>
          <a:xfrm>
            <a:off x="360000" y="360000"/>
            <a:ext cx="8420463" cy="621522"/>
          </a:xfrm>
        </p:spPr>
        <p:txBody>
          <a:bodyPr/>
          <a:lstStyle>
            <a:lvl1pPr>
              <a:defRPr/>
            </a:lvl1pPr>
          </a:lstStyle>
          <a:p>
            <a:r>
              <a:rPr lang="en-GB" dirty="0"/>
              <a:t>Slide Title</a:t>
            </a:r>
          </a:p>
        </p:txBody>
      </p:sp>
      <p:sp>
        <p:nvSpPr>
          <p:cNvPr id="9" name="Name" descr="PitchPerfect|Bio|Name"/>
          <p:cNvSpPr>
            <a:spLocks noGrp="1"/>
          </p:cNvSpPr>
          <p:nvPr>
            <p:ph type="body" sz="quarter" idx="12" hasCustomPrompt="1"/>
            <p:custDataLst>
              <p:tags r:id="rId3"/>
            </p:custDataLst>
          </p:nvPr>
        </p:nvSpPr>
        <p:spPr>
          <a:xfrm>
            <a:off x="360363" y="2744250"/>
            <a:ext cx="2026800" cy="155336"/>
          </a:xfrm>
        </p:spPr>
        <p:txBody>
          <a:bodyPr numCol="1" spcCol="486000"/>
          <a:lstStyle>
            <a:lvl1pPr>
              <a:lnSpc>
                <a:spcPts val="1300"/>
              </a:lnSpc>
              <a:defRPr sz="1200" baseline="0"/>
            </a:lvl1pPr>
            <a:lvl2pPr>
              <a:lnSpc>
                <a:spcPts val="1300"/>
              </a:lnSpc>
              <a:defRPr sz="1200" baseline="0">
                <a:solidFill>
                  <a:schemeClr val="tx2"/>
                </a:solidFill>
              </a:defRPr>
            </a:lvl2pPr>
            <a:lvl3pPr marL="0" indent="0">
              <a:lnSpc>
                <a:spcPts val="1300"/>
              </a:lnSpc>
              <a:spcBef>
                <a:spcPts val="1200"/>
              </a:spcBef>
              <a:buNone/>
              <a:defRPr sz="1200">
                <a:solidFill>
                  <a:schemeClr val="accent1"/>
                </a:solidFill>
              </a:defRPr>
            </a:lvl3pPr>
            <a:lvl4pPr marL="0" indent="0">
              <a:lnSpc>
                <a:spcPts val="1300"/>
              </a:lnSpc>
              <a:spcBef>
                <a:spcPts val="0"/>
              </a:spcBef>
              <a:buNone/>
              <a:defRPr sz="1200">
                <a:solidFill>
                  <a:schemeClr val="tx1"/>
                </a:solidFill>
              </a:defRPr>
            </a:lvl4pPr>
            <a:lvl5pPr marL="144000" indent="-144000">
              <a:lnSpc>
                <a:spcPts val="1300"/>
              </a:lnSpc>
              <a:buClr>
                <a:schemeClr val="tx2"/>
              </a:buClr>
              <a:buFont typeface="Arial" panose="020B0604020202020204" pitchFamily="34" charset="0"/>
              <a:buChar char="•"/>
              <a:defRPr sz="1200"/>
            </a:lvl5pPr>
            <a:lvl6pPr marL="0" indent="0">
              <a:lnSpc>
                <a:spcPts val="1300"/>
              </a:lnSpc>
              <a:buNone/>
              <a:defRPr sz="1200"/>
            </a:lvl6pPr>
          </a:lstStyle>
          <a:p>
            <a:pPr lvl="0"/>
            <a:r>
              <a:rPr lang="en-GB" dirty="0"/>
              <a:t>Name</a:t>
            </a:r>
          </a:p>
        </p:txBody>
      </p:sp>
      <p:sp>
        <p:nvSpPr>
          <p:cNvPr id="15" name="PowerPointBio" descr="PitchPerfect|Bio|PowerPointBio"/>
          <p:cNvSpPr>
            <a:spLocks noGrp="1"/>
          </p:cNvSpPr>
          <p:nvPr>
            <p:ph type="body" sz="quarter" idx="19" hasCustomPrompt="1"/>
            <p:custDataLst>
              <p:tags r:id="rId4"/>
            </p:custDataLst>
          </p:nvPr>
        </p:nvSpPr>
        <p:spPr>
          <a:xfrm>
            <a:off x="3233354" y="1408813"/>
            <a:ext cx="5547108" cy="4620163"/>
          </a:xfrm>
        </p:spPr>
        <p:txBody>
          <a:bodyPr numCol="1" spcCol="108000"/>
          <a:lstStyle>
            <a:lvl1pPr marL="0" indent="0">
              <a:lnSpc>
                <a:spcPct val="104000"/>
              </a:lnSpc>
              <a:spcAft>
                <a:spcPts val="1200"/>
              </a:spcAft>
              <a:buFont typeface="Arial" panose="020B0604020202020204" pitchFamily="34" charset="0"/>
              <a:buNone/>
              <a:defRPr sz="1200" cap="none" baseline="0">
                <a:solidFill>
                  <a:schemeClr val="accent3"/>
                </a:solidFill>
                <a:latin typeface="+mn-lt"/>
              </a:defRPr>
            </a:lvl1pPr>
            <a:lvl2pPr>
              <a:lnSpc>
                <a:spcPts val="1300"/>
              </a:lnSpc>
              <a:defRPr sz="1200" b="1" baseline="0">
                <a:solidFill>
                  <a:schemeClr val="tx2"/>
                </a:solidFill>
              </a:defRPr>
            </a:lvl2pPr>
            <a:lvl3pPr marL="0" indent="0">
              <a:lnSpc>
                <a:spcPts val="1300"/>
              </a:lnSpc>
              <a:spcBef>
                <a:spcPts val="0"/>
              </a:spcBef>
              <a:buNone/>
              <a:defRPr sz="1200" b="1">
                <a:solidFill>
                  <a:schemeClr val="accent2"/>
                </a:solidFill>
              </a:defRPr>
            </a:lvl3pPr>
            <a:lvl4pPr marL="0" indent="0">
              <a:lnSpc>
                <a:spcPts val="1300"/>
              </a:lnSpc>
              <a:spcBef>
                <a:spcPts val="0"/>
              </a:spcBef>
              <a:buNone/>
              <a:defRPr sz="1300">
                <a:solidFill>
                  <a:schemeClr val="tx1"/>
                </a:solidFill>
              </a:defRPr>
            </a:lvl4pPr>
            <a:lvl5pPr marL="144000" indent="-144000">
              <a:lnSpc>
                <a:spcPct val="104000"/>
              </a:lnSpc>
              <a:spcBef>
                <a:spcPts val="0"/>
              </a:spcBef>
              <a:spcAft>
                <a:spcPts val="1200"/>
              </a:spcAft>
              <a:buClr>
                <a:schemeClr val="tx2"/>
              </a:buClr>
              <a:buFont typeface="Arial" panose="020B0604020202020204" pitchFamily="34" charset="0"/>
              <a:buChar char="•"/>
              <a:defRPr sz="1200"/>
            </a:lvl5pPr>
            <a:lvl6pPr marL="0" indent="0">
              <a:lnSpc>
                <a:spcPts val="1300"/>
              </a:lnSpc>
              <a:buNone/>
              <a:defRPr sz="1200"/>
            </a:lvl6pPr>
          </a:lstStyle>
          <a:p>
            <a:pPr lvl="0"/>
            <a:r>
              <a:rPr lang="en-GB" dirty="0"/>
              <a:t>Bio</a:t>
            </a:r>
          </a:p>
          <a:p>
            <a:pPr lvl="1"/>
            <a:r>
              <a:rPr lang="en-GB" dirty="0"/>
              <a:t>Level 2</a:t>
            </a:r>
          </a:p>
          <a:p>
            <a:pPr lvl="2"/>
            <a:r>
              <a:rPr lang="en-GB" dirty="0"/>
              <a:t>Level 3</a:t>
            </a:r>
          </a:p>
          <a:p>
            <a:pPr lvl="4"/>
            <a:r>
              <a:rPr lang="en-GB" dirty="0"/>
              <a:t>Level 4</a:t>
            </a:r>
          </a:p>
        </p:txBody>
      </p:sp>
      <p:sp>
        <p:nvSpPr>
          <p:cNvPr id="5" name="Photo" descr="PitchPerfect|Bio|Photo"/>
          <p:cNvSpPr>
            <a:spLocks noGrp="1"/>
          </p:cNvSpPr>
          <p:nvPr>
            <p:ph type="body" sz="quarter" idx="20" hasCustomPrompt="1"/>
            <p:custDataLst>
              <p:tags r:id="rId5"/>
            </p:custDataLst>
          </p:nvPr>
        </p:nvSpPr>
        <p:spPr>
          <a:xfrm>
            <a:off x="360000" y="1414800"/>
            <a:ext cx="2026800" cy="1224000"/>
          </a:xfrm>
        </p:spPr>
        <p:txBody>
          <a:bodyPr/>
          <a:lstStyle>
            <a:lvl1pPr>
              <a:defRPr sz="1200"/>
            </a:lvl1pPr>
          </a:lstStyle>
          <a:p>
            <a:pPr lvl="0"/>
            <a:r>
              <a:rPr lang="en-GB" dirty="0"/>
              <a:t>Click here before inserting picture</a:t>
            </a:r>
          </a:p>
        </p:txBody>
      </p:sp>
      <p:sp>
        <p:nvSpPr>
          <p:cNvPr id="8" name="JobTitle" descr="PitchPerfect|Bio|JobTitle">
            <a:extLst>
              <a:ext uri="{FF2B5EF4-FFF2-40B4-BE49-F238E27FC236}">
                <a16:creationId xmlns:a16="http://schemas.microsoft.com/office/drawing/2014/main" id="{C93C683B-D8B9-4AA3-91F4-CD2CBC0A30F3}"/>
              </a:ext>
            </a:extLst>
          </p:cNvPr>
          <p:cNvSpPr>
            <a:spLocks noGrp="1"/>
          </p:cNvSpPr>
          <p:nvPr>
            <p:ph type="body" sz="quarter" idx="21" hasCustomPrompt="1"/>
            <p:custDataLst>
              <p:tags r:id="rId6"/>
            </p:custDataLst>
          </p:nvPr>
        </p:nvSpPr>
        <p:spPr>
          <a:xfrm>
            <a:off x="360000" y="2914418"/>
            <a:ext cx="2026800" cy="155336"/>
          </a:xfrm>
        </p:spPr>
        <p:txBody>
          <a:bodyPr numCol="1" spcCol="486000"/>
          <a:lstStyle>
            <a:lvl1pPr>
              <a:lnSpc>
                <a:spcPts val="1300"/>
              </a:lnSpc>
              <a:defRPr sz="1200" cap="none" baseline="0">
                <a:solidFill>
                  <a:schemeClr val="accent3"/>
                </a:solidFill>
                <a:latin typeface="+mn-lt"/>
              </a:defRPr>
            </a:lvl1pPr>
            <a:lvl2pPr>
              <a:lnSpc>
                <a:spcPts val="1300"/>
              </a:lnSpc>
              <a:defRPr sz="1200" baseline="0">
                <a:solidFill>
                  <a:schemeClr val="tx2"/>
                </a:solidFill>
              </a:defRPr>
            </a:lvl2pPr>
            <a:lvl3pPr marL="0" indent="0">
              <a:lnSpc>
                <a:spcPts val="1300"/>
              </a:lnSpc>
              <a:spcBef>
                <a:spcPts val="1200"/>
              </a:spcBef>
              <a:buNone/>
              <a:defRPr sz="1200">
                <a:solidFill>
                  <a:schemeClr val="accent1"/>
                </a:solidFill>
              </a:defRPr>
            </a:lvl3pPr>
            <a:lvl4pPr marL="0" indent="0">
              <a:lnSpc>
                <a:spcPts val="1300"/>
              </a:lnSpc>
              <a:spcBef>
                <a:spcPts val="0"/>
              </a:spcBef>
              <a:buNone/>
              <a:defRPr sz="1200">
                <a:solidFill>
                  <a:schemeClr val="tx1"/>
                </a:solidFill>
              </a:defRPr>
            </a:lvl4pPr>
            <a:lvl5pPr marL="144000" indent="-144000">
              <a:lnSpc>
                <a:spcPts val="1300"/>
              </a:lnSpc>
              <a:buClr>
                <a:schemeClr val="tx2"/>
              </a:buClr>
              <a:buFont typeface="Arial" panose="020B0604020202020204" pitchFamily="34" charset="0"/>
              <a:buChar char="•"/>
              <a:defRPr sz="1200"/>
            </a:lvl5pPr>
            <a:lvl6pPr marL="0" indent="0">
              <a:lnSpc>
                <a:spcPts val="1300"/>
              </a:lnSpc>
              <a:buNone/>
              <a:defRPr sz="1200"/>
            </a:lvl6pPr>
          </a:lstStyle>
          <a:p>
            <a:pPr lvl="0"/>
            <a:r>
              <a:rPr lang="en-GB" dirty="0"/>
              <a:t>Role</a:t>
            </a:r>
          </a:p>
        </p:txBody>
      </p:sp>
      <p:sp>
        <p:nvSpPr>
          <p:cNvPr id="11" name="Office" descr="PitchPerfect|Bio|Office">
            <a:extLst>
              <a:ext uri="{FF2B5EF4-FFF2-40B4-BE49-F238E27FC236}">
                <a16:creationId xmlns:a16="http://schemas.microsoft.com/office/drawing/2014/main" id="{1D0341EB-B91F-447A-9ABA-E0260697CF09}"/>
              </a:ext>
            </a:extLst>
          </p:cNvPr>
          <p:cNvSpPr>
            <a:spLocks noGrp="1"/>
          </p:cNvSpPr>
          <p:nvPr>
            <p:ph type="body" sz="quarter" idx="22" hasCustomPrompt="1"/>
            <p:custDataLst>
              <p:tags r:id="rId7"/>
            </p:custDataLst>
          </p:nvPr>
        </p:nvSpPr>
        <p:spPr>
          <a:xfrm>
            <a:off x="360000" y="3091549"/>
            <a:ext cx="2026800" cy="155336"/>
          </a:xfrm>
        </p:spPr>
        <p:txBody>
          <a:bodyPr numCol="1" spcCol="486000"/>
          <a:lstStyle>
            <a:lvl1pPr>
              <a:lnSpc>
                <a:spcPts val="1300"/>
              </a:lnSpc>
              <a:defRPr sz="1200" cap="none" baseline="0">
                <a:solidFill>
                  <a:schemeClr val="accent3"/>
                </a:solidFill>
                <a:latin typeface="+mn-lt"/>
              </a:defRPr>
            </a:lvl1pPr>
            <a:lvl2pPr>
              <a:lnSpc>
                <a:spcPts val="1300"/>
              </a:lnSpc>
              <a:defRPr sz="1200" baseline="0">
                <a:solidFill>
                  <a:schemeClr val="tx2"/>
                </a:solidFill>
              </a:defRPr>
            </a:lvl2pPr>
            <a:lvl3pPr marL="0" indent="0">
              <a:lnSpc>
                <a:spcPts val="1300"/>
              </a:lnSpc>
              <a:spcBef>
                <a:spcPts val="1200"/>
              </a:spcBef>
              <a:buNone/>
              <a:defRPr sz="1200">
                <a:solidFill>
                  <a:schemeClr val="accent1"/>
                </a:solidFill>
              </a:defRPr>
            </a:lvl3pPr>
            <a:lvl4pPr marL="0" indent="0">
              <a:lnSpc>
                <a:spcPts val="1300"/>
              </a:lnSpc>
              <a:spcBef>
                <a:spcPts val="0"/>
              </a:spcBef>
              <a:buNone/>
              <a:defRPr sz="1200">
                <a:solidFill>
                  <a:schemeClr val="tx1"/>
                </a:solidFill>
              </a:defRPr>
            </a:lvl4pPr>
            <a:lvl5pPr marL="144000" indent="-144000">
              <a:lnSpc>
                <a:spcPts val="1300"/>
              </a:lnSpc>
              <a:buClr>
                <a:schemeClr val="tx2"/>
              </a:buClr>
              <a:buFont typeface="Arial" panose="020B0604020202020204" pitchFamily="34" charset="0"/>
              <a:buChar char="•"/>
              <a:defRPr sz="1200"/>
            </a:lvl5pPr>
            <a:lvl6pPr marL="0" indent="0">
              <a:lnSpc>
                <a:spcPts val="1300"/>
              </a:lnSpc>
              <a:buNone/>
              <a:defRPr sz="1200"/>
            </a:lvl6pPr>
          </a:lstStyle>
          <a:p>
            <a:pPr lvl="0"/>
            <a:r>
              <a:rPr lang="en-GB" dirty="0"/>
              <a:t>Office</a:t>
            </a:r>
          </a:p>
        </p:txBody>
      </p:sp>
      <p:sp>
        <p:nvSpPr>
          <p:cNvPr id="12" name="TelephoneWithLabel" descr="PitchPerfect|Bio|TelephoneWithLabel">
            <a:extLst>
              <a:ext uri="{FF2B5EF4-FFF2-40B4-BE49-F238E27FC236}">
                <a16:creationId xmlns:a16="http://schemas.microsoft.com/office/drawing/2014/main" id="{CE3482E0-0790-41D7-B3CB-3ADB7502E11E}"/>
              </a:ext>
            </a:extLst>
          </p:cNvPr>
          <p:cNvSpPr>
            <a:spLocks noGrp="1"/>
          </p:cNvSpPr>
          <p:nvPr>
            <p:ph type="body" sz="quarter" idx="23" hasCustomPrompt="1"/>
            <p:custDataLst>
              <p:tags r:id="rId8"/>
            </p:custDataLst>
          </p:nvPr>
        </p:nvSpPr>
        <p:spPr>
          <a:xfrm>
            <a:off x="360000" y="3255730"/>
            <a:ext cx="2026800" cy="155336"/>
          </a:xfrm>
        </p:spPr>
        <p:txBody>
          <a:bodyPr numCol="1" spcCol="486000"/>
          <a:lstStyle>
            <a:lvl1pPr>
              <a:lnSpc>
                <a:spcPts val="1300"/>
              </a:lnSpc>
              <a:defRPr sz="1200" cap="none" baseline="0">
                <a:solidFill>
                  <a:schemeClr val="accent3"/>
                </a:solidFill>
                <a:latin typeface="+mn-lt"/>
              </a:defRPr>
            </a:lvl1pPr>
            <a:lvl2pPr>
              <a:lnSpc>
                <a:spcPts val="1300"/>
              </a:lnSpc>
              <a:defRPr sz="1200" baseline="0">
                <a:solidFill>
                  <a:schemeClr val="tx2"/>
                </a:solidFill>
              </a:defRPr>
            </a:lvl2pPr>
            <a:lvl3pPr marL="0" indent="0">
              <a:lnSpc>
                <a:spcPts val="1300"/>
              </a:lnSpc>
              <a:spcBef>
                <a:spcPts val="1200"/>
              </a:spcBef>
              <a:buNone/>
              <a:defRPr sz="1200">
                <a:solidFill>
                  <a:schemeClr val="accent1"/>
                </a:solidFill>
              </a:defRPr>
            </a:lvl3pPr>
            <a:lvl4pPr marL="0" indent="0">
              <a:lnSpc>
                <a:spcPts val="1300"/>
              </a:lnSpc>
              <a:spcBef>
                <a:spcPts val="0"/>
              </a:spcBef>
              <a:buNone/>
              <a:defRPr sz="1200">
                <a:solidFill>
                  <a:schemeClr val="tx1"/>
                </a:solidFill>
              </a:defRPr>
            </a:lvl4pPr>
            <a:lvl5pPr marL="144000" indent="-144000">
              <a:lnSpc>
                <a:spcPts val="1300"/>
              </a:lnSpc>
              <a:buClr>
                <a:schemeClr val="tx2"/>
              </a:buClr>
              <a:buFont typeface="Arial" panose="020B0604020202020204" pitchFamily="34" charset="0"/>
              <a:buChar char="•"/>
              <a:defRPr sz="1200"/>
            </a:lvl5pPr>
            <a:lvl6pPr marL="0" indent="0">
              <a:lnSpc>
                <a:spcPts val="1300"/>
              </a:lnSpc>
              <a:buNone/>
              <a:defRPr sz="1200"/>
            </a:lvl6pPr>
          </a:lstStyle>
          <a:p>
            <a:pPr lvl="0"/>
            <a:r>
              <a:rPr lang="en-GB" dirty="0"/>
              <a:t>Tel</a:t>
            </a:r>
          </a:p>
        </p:txBody>
      </p:sp>
      <p:sp>
        <p:nvSpPr>
          <p:cNvPr id="13" name="Email" descr="PitchPerfect|Bio|Email">
            <a:extLst>
              <a:ext uri="{FF2B5EF4-FFF2-40B4-BE49-F238E27FC236}">
                <a16:creationId xmlns:a16="http://schemas.microsoft.com/office/drawing/2014/main" id="{D4A3C4AA-88ED-4C4B-84CF-07B93770D996}"/>
              </a:ext>
            </a:extLst>
          </p:cNvPr>
          <p:cNvSpPr>
            <a:spLocks noGrp="1"/>
          </p:cNvSpPr>
          <p:nvPr>
            <p:ph type="body" sz="quarter" idx="24" hasCustomPrompt="1"/>
            <p:custDataLst>
              <p:tags r:id="rId9"/>
            </p:custDataLst>
          </p:nvPr>
        </p:nvSpPr>
        <p:spPr>
          <a:xfrm>
            <a:off x="360000" y="3428756"/>
            <a:ext cx="2026800" cy="155336"/>
          </a:xfrm>
        </p:spPr>
        <p:txBody>
          <a:bodyPr numCol="1" spcCol="486000"/>
          <a:lstStyle>
            <a:lvl1pPr>
              <a:lnSpc>
                <a:spcPts val="1300"/>
              </a:lnSpc>
              <a:defRPr sz="1200" cap="none" baseline="0">
                <a:solidFill>
                  <a:schemeClr val="tx2"/>
                </a:solidFill>
                <a:latin typeface="+mn-lt"/>
              </a:defRPr>
            </a:lvl1pPr>
            <a:lvl2pPr>
              <a:lnSpc>
                <a:spcPts val="1300"/>
              </a:lnSpc>
              <a:defRPr sz="1200" baseline="0">
                <a:solidFill>
                  <a:schemeClr val="tx2"/>
                </a:solidFill>
              </a:defRPr>
            </a:lvl2pPr>
            <a:lvl3pPr marL="0" indent="0">
              <a:lnSpc>
                <a:spcPts val="1300"/>
              </a:lnSpc>
              <a:spcBef>
                <a:spcPts val="1200"/>
              </a:spcBef>
              <a:buNone/>
              <a:defRPr sz="1200">
                <a:solidFill>
                  <a:schemeClr val="accent1"/>
                </a:solidFill>
              </a:defRPr>
            </a:lvl3pPr>
            <a:lvl4pPr marL="0" indent="0">
              <a:lnSpc>
                <a:spcPts val="1300"/>
              </a:lnSpc>
              <a:spcBef>
                <a:spcPts val="0"/>
              </a:spcBef>
              <a:buNone/>
              <a:defRPr sz="1200">
                <a:solidFill>
                  <a:schemeClr val="tx1"/>
                </a:solidFill>
              </a:defRPr>
            </a:lvl4pPr>
            <a:lvl5pPr marL="144000" indent="-144000">
              <a:lnSpc>
                <a:spcPts val="1300"/>
              </a:lnSpc>
              <a:buClr>
                <a:schemeClr val="tx2"/>
              </a:buClr>
              <a:buFont typeface="Arial" panose="020B0604020202020204" pitchFamily="34" charset="0"/>
              <a:buChar char="•"/>
              <a:defRPr sz="1200"/>
            </a:lvl5pPr>
            <a:lvl6pPr marL="0" indent="0">
              <a:lnSpc>
                <a:spcPts val="1300"/>
              </a:lnSpc>
              <a:buNone/>
              <a:defRPr sz="1200"/>
            </a:lvl6pPr>
          </a:lstStyle>
          <a:p>
            <a:pPr lvl="0"/>
            <a:r>
              <a:rPr lang="en-GB" dirty="0"/>
              <a:t>Email</a:t>
            </a:r>
          </a:p>
        </p:txBody>
      </p:sp>
    </p:spTree>
    <p:extLst>
      <p:ext uri="{BB962C8B-B14F-4D97-AF65-F5344CB8AC3E}">
        <p14:creationId xmlns:p14="http://schemas.microsoft.com/office/powerpoint/2010/main" val="175109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_WFW_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0F7DEF-FDD6-4370-BE9C-3780FF36035C}"/>
              </a:ext>
            </a:extLst>
          </p:cNvPr>
          <p:cNvPicPr>
            <a:picLocks noChangeAspect="1"/>
          </p:cNvPicPr>
          <p:nvPr userDrawn="1">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27300" y="190650"/>
            <a:ext cx="4076700" cy="876300"/>
          </a:xfrm>
          <a:prstGeom prst="rect">
            <a:avLst/>
          </a:prstGeom>
        </p:spPr>
      </p:pic>
      <p:sp>
        <p:nvSpPr>
          <p:cNvPr id="11" name="Text Placeholder 10"/>
          <p:cNvSpPr>
            <a:spLocks noGrp="1"/>
          </p:cNvSpPr>
          <p:nvPr>
            <p:ph type="body" sz="quarter" idx="11" hasCustomPrompt="1"/>
            <p:custDataLst>
              <p:tags r:id="rId2"/>
            </p:custDataLst>
          </p:nvPr>
        </p:nvSpPr>
        <p:spPr>
          <a:xfrm>
            <a:off x="179388" y="1408489"/>
            <a:ext cx="8785225" cy="1512000"/>
          </a:xfrm>
          <a:blipFill dpi="0" rotWithShape="1">
            <a:blip r:embed="rId5">
              <a:extLst>
                <a:ext uri="{28A0092B-C50C-407E-A947-70E740481C1C}">
                  <a14:useLocalDpi xmlns:a14="http://schemas.microsoft.com/office/drawing/2010/main" val="0"/>
                </a:ext>
              </a:extLst>
            </a:blip>
            <a:srcRect/>
            <a:stretch>
              <a:fillRect/>
            </a:stretch>
          </a:blipFill>
        </p:spPr>
        <p:txBody>
          <a:bodyPr anchor="ctr" anchorCtr="0"/>
          <a:lstStyle>
            <a:lvl1pPr algn="ctr">
              <a:lnSpc>
                <a:spcPts val="2900"/>
              </a:lnSpc>
              <a:defRPr sz="2600">
                <a:solidFill>
                  <a:schemeClr val="bg1"/>
                </a:solidFill>
              </a:defRPr>
            </a:lvl1pPr>
            <a:lvl2pPr algn="ctr">
              <a:lnSpc>
                <a:spcPts val="2400"/>
              </a:lnSpc>
              <a:defRPr cap="all" baseline="0">
                <a:solidFill>
                  <a:schemeClr val="bg1"/>
                </a:solidFill>
              </a:defRPr>
            </a:lvl2pPr>
            <a:lvl3pPr marL="0" indent="0" algn="ctr">
              <a:lnSpc>
                <a:spcPts val="2200"/>
              </a:lnSpc>
              <a:buNone/>
              <a:defRPr sz="1400" cap="all" baseline="0">
                <a:solidFill>
                  <a:schemeClr val="bg1"/>
                </a:solidFill>
              </a:defRPr>
            </a:lvl3pPr>
          </a:lstStyle>
          <a:p>
            <a:pPr lvl="0"/>
            <a:r>
              <a:rPr lang="en-GB" dirty="0"/>
              <a:t>Presentation title</a:t>
            </a:r>
          </a:p>
          <a:p>
            <a:pPr lvl="1"/>
            <a:r>
              <a:rPr lang="en-GB" dirty="0"/>
              <a:t>PRESENTATION SUBTITLE HERE</a:t>
            </a:r>
          </a:p>
          <a:p>
            <a:pPr lvl="2"/>
            <a:r>
              <a:rPr lang="en-GB" dirty="0"/>
              <a:t>DATE</a:t>
            </a:r>
          </a:p>
        </p:txBody>
      </p:sp>
    </p:spTree>
    <p:extLst>
      <p:ext uri="{BB962C8B-B14F-4D97-AF65-F5344CB8AC3E}">
        <p14:creationId xmlns:p14="http://schemas.microsoft.com/office/powerpoint/2010/main" val="3342535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P_WFW_People CV x 2">
    <p:spTree>
      <p:nvGrpSpPr>
        <p:cNvPr id="1" name=""/>
        <p:cNvGrpSpPr/>
        <p:nvPr/>
      </p:nvGrpSpPr>
      <p:grpSpPr>
        <a:xfrm>
          <a:off x="0" y="0"/>
          <a:ext cx="0" cy="0"/>
          <a:chOff x="0" y="0"/>
          <a:chExt cx="0" cy="0"/>
        </a:xfrm>
      </p:grpSpPr>
      <p:cxnSp>
        <p:nvCxnSpPr>
          <p:cNvPr id="6" name="Straight Connector 5"/>
          <p:cNvCxnSpPr/>
          <p:nvPr userDrawn="1">
            <p:custDataLst>
              <p:tags r:id="rId1"/>
            </p:custDataLst>
          </p:nvPr>
        </p:nvCxnSpPr>
        <p:spPr>
          <a:xfrm>
            <a:off x="360000" y="1170000"/>
            <a:ext cx="84204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hasCustomPrompt="1"/>
            <p:custDataLst>
              <p:tags r:id="rId2"/>
            </p:custDataLst>
          </p:nvPr>
        </p:nvSpPr>
        <p:spPr>
          <a:xfrm>
            <a:off x="360000" y="360000"/>
            <a:ext cx="8420463" cy="621522"/>
          </a:xfrm>
        </p:spPr>
        <p:txBody>
          <a:bodyPr/>
          <a:lstStyle>
            <a:lvl1pPr>
              <a:defRPr/>
            </a:lvl1pPr>
          </a:lstStyle>
          <a:p>
            <a:r>
              <a:rPr lang="en-GB" dirty="0"/>
              <a:t>Slide Title</a:t>
            </a:r>
          </a:p>
        </p:txBody>
      </p:sp>
      <p:sp>
        <p:nvSpPr>
          <p:cNvPr id="5" name="Photo" descr="PitchPerfect|Bio|Photo"/>
          <p:cNvSpPr>
            <a:spLocks noGrp="1"/>
          </p:cNvSpPr>
          <p:nvPr>
            <p:ph type="body" sz="quarter" idx="23" hasCustomPrompt="1"/>
            <p:custDataLst>
              <p:tags r:id="rId3"/>
            </p:custDataLst>
          </p:nvPr>
        </p:nvSpPr>
        <p:spPr>
          <a:xfrm>
            <a:off x="360000" y="1414800"/>
            <a:ext cx="2026800" cy="1224000"/>
          </a:xfrm>
        </p:spPr>
        <p:txBody>
          <a:bodyPr/>
          <a:lstStyle>
            <a:lvl1pPr>
              <a:defRPr sz="1200"/>
            </a:lvl1pPr>
          </a:lstStyle>
          <a:p>
            <a:pPr lvl="0"/>
            <a:r>
              <a:rPr lang="en-GB" dirty="0"/>
              <a:t>Click here before inserting picture</a:t>
            </a:r>
          </a:p>
        </p:txBody>
      </p:sp>
      <p:sp>
        <p:nvSpPr>
          <p:cNvPr id="10" name="Photo_1" descr="PitchPerfect|Bio|Photo_1"/>
          <p:cNvSpPr>
            <a:spLocks noGrp="1"/>
          </p:cNvSpPr>
          <p:nvPr>
            <p:ph type="body" sz="quarter" idx="24" hasCustomPrompt="1"/>
            <p:custDataLst>
              <p:tags r:id="rId4"/>
            </p:custDataLst>
          </p:nvPr>
        </p:nvSpPr>
        <p:spPr>
          <a:xfrm>
            <a:off x="4622400" y="1414800"/>
            <a:ext cx="2026800" cy="1224000"/>
          </a:xfrm>
        </p:spPr>
        <p:txBody>
          <a:bodyPr/>
          <a:lstStyle>
            <a:lvl1pPr>
              <a:defRPr sz="1200"/>
            </a:lvl1pPr>
          </a:lstStyle>
          <a:p>
            <a:pPr lvl="0"/>
            <a:r>
              <a:rPr lang="en-GB" dirty="0"/>
              <a:t>Click here before inserting picture</a:t>
            </a:r>
          </a:p>
        </p:txBody>
      </p:sp>
      <p:sp>
        <p:nvSpPr>
          <p:cNvPr id="13" name="Name" descr="PitchPerfect|Bio|Name">
            <a:extLst>
              <a:ext uri="{FF2B5EF4-FFF2-40B4-BE49-F238E27FC236}">
                <a16:creationId xmlns:a16="http://schemas.microsoft.com/office/drawing/2014/main" id="{3A8D906F-B49B-44CB-95DE-BF05EF4CCC60}"/>
              </a:ext>
            </a:extLst>
          </p:cNvPr>
          <p:cNvSpPr>
            <a:spLocks noGrp="1"/>
          </p:cNvSpPr>
          <p:nvPr>
            <p:ph type="body" sz="quarter" idx="12" hasCustomPrompt="1"/>
            <p:custDataLst>
              <p:tags r:id="rId5"/>
            </p:custDataLst>
          </p:nvPr>
        </p:nvSpPr>
        <p:spPr>
          <a:xfrm>
            <a:off x="360363" y="2745286"/>
            <a:ext cx="3723804" cy="155338"/>
          </a:xfrm>
        </p:spPr>
        <p:txBody>
          <a:bodyPr numCol="1" spcCol="486000"/>
          <a:lstStyle>
            <a:lvl1pPr>
              <a:lnSpc>
                <a:spcPts val="1300"/>
              </a:lnSpc>
              <a:defRPr sz="1200" baseline="0"/>
            </a:lvl1pPr>
            <a:lvl2pPr>
              <a:lnSpc>
                <a:spcPts val="1300"/>
              </a:lnSpc>
              <a:defRPr sz="1200" baseline="0">
                <a:solidFill>
                  <a:schemeClr val="tx2"/>
                </a:solidFill>
              </a:defRPr>
            </a:lvl2pPr>
            <a:lvl3pPr marL="0" indent="0">
              <a:lnSpc>
                <a:spcPts val="1300"/>
              </a:lnSpc>
              <a:spcBef>
                <a:spcPts val="1200"/>
              </a:spcBef>
              <a:buNone/>
              <a:defRPr sz="1200">
                <a:solidFill>
                  <a:schemeClr val="accent1"/>
                </a:solidFill>
              </a:defRPr>
            </a:lvl3pPr>
            <a:lvl4pPr marL="0" indent="0">
              <a:lnSpc>
                <a:spcPts val="1300"/>
              </a:lnSpc>
              <a:spcBef>
                <a:spcPts val="0"/>
              </a:spcBef>
              <a:buNone/>
              <a:defRPr sz="1200">
                <a:solidFill>
                  <a:schemeClr val="tx1"/>
                </a:solidFill>
              </a:defRPr>
            </a:lvl4pPr>
            <a:lvl5pPr marL="144000" indent="-144000">
              <a:lnSpc>
                <a:spcPts val="1300"/>
              </a:lnSpc>
              <a:buClr>
                <a:schemeClr val="tx2"/>
              </a:buClr>
              <a:buFont typeface="Arial" panose="020B0604020202020204" pitchFamily="34" charset="0"/>
              <a:buChar char="•"/>
              <a:defRPr sz="1200"/>
            </a:lvl5pPr>
            <a:lvl6pPr marL="0" indent="0">
              <a:lnSpc>
                <a:spcPts val="1300"/>
              </a:lnSpc>
              <a:buNone/>
              <a:defRPr sz="1200"/>
            </a:lvl6pPr>
          </a:lstStyle>
          <a:p>
            <a:pPr lvl="0"/>
            <a:r>
              <a:rPr lang="en-GB" dirty="0"/>
              <a:t>Name</a:t>
            </a:r>
          </a:p>
        </p:txBody>
      </p:sp>
      <p:sp>
        <p:nvSpPr>
          <p:cNvPr id="14" name="JobTitle" descr="PitchPerfect|Bio|JobTitle">
            <a:extLst>
              <a:ext uri="{FF2B5EF4-FFF2-40B4-BE49-F238E27FC236}">
                <a16:creationId xmlns:a16="http://schemas.microsoft.com/office/drawing/2014/main" id="{05957BCF-BC9C-4C1F-BEF8-146570B395B8}"/>
              </a:ext>
            </a:extLst>
          </p:cNvPr>
          <p:cNvSpPr>
            <a:spLocks noGrp="1"/>
          </p:cNvSpPr>
          <p:nvPr>
            <p:ph type="body" sz="quarter" idx="21" hasCustomPrompt="1"/>
            <p:custDataLst>
              <p:tags r:id="rId6"/>
            </p:custDataLst>
          </p:nvPr>
        </p:nvSpPr>
        <p:spPr>
          <a:xfrm>
            <a:off x="360000" y="2915454"/>
            <a:ext cx="3723804" cy="155338"/>
          </a:xfrm>
        </p:spPr>
        <p:txBody>
          <a:bodyPr numCol="1" spcCol="486000"/>
          <a:lstStyle>
            <a:lvl1pPr>
              <a:lnSpc>
                <a:spcPts val="1300"/>
              </a:lnSpc>
              <a:defRPr sz="1200" cap="none" baseline="0">
                <a:solidFill>
                  <a:schemeClr val="accent3"/>
                </a:solidFill>
                <a:latin typeface="+mn-lt"/>
              </a:defRPr>
            </a:lvl1pPr>
            <a:lvl2pPr>
              <a:lnSpc>
                <a:spcPts val="1300"/>
              </a:lnSpc>
              <a:defRPr sz="1200" baseline="0">
                <a:solidFill>
                  <a:schemeClr val="tx2"/>
                </a:solidFill>
              </a:defRPr>
            </a:lvl2pPr>
            <a:lvl3pPr marL="0" indent="0">
              <a:lnSpc>
                <a:spcPts val="1300"/>
              </a:lnSpc>
              <a:spcBef>
                <a:spcPts val="1200"/>
              </a:spcBef>
              <a:buNone/>
              <a:defRPr sz="1200">
                <a:solidFill>
                  <a:schemeClr val="accent1"/>
                </a:solidFill>
              </a:defRPr>
            </a:lvl3pPr>
            <a:lvl4pPr marL="0" indent="0">
              <a:lnSpc>
                <a:spcPts val="1300"/>
              </a:lnSpc>
              <a:spcBef>
                <a:spcPts val="0"/>
              </a:spcBef>
              <a:buNone/>
              <a:defRPr sz="1200">
                <a:solidFill>
                  <a:schemeClr val="tx1"/>
                </a:solidFill>
              </a:defRPr>
            </a:lvl4pPr>
            <a:lvl5pPr marL="144000" indent="-144000">
              <a:lnSpc>
                <a:spcPts val="1300"/>
              </a:lnSpc>
              <a:buClr>
                <a:schemeClr val="tx2"/>
              </a:buClr>
              <a:buFont typeface="Arial" panose="020B0604020202020204" pitchFamily="34" charset="0"/>
              <a:buChar char="•"/>
              <a:defRPr sz="1200"/>
            </a:lvl5pPr>
            <a:lvl6pPr marL="0" indent="0">
              <a:lnSpc>
                <a:spcPts val="1300"/>
              </a:lnSpc>
              <a:buNone/>
              <a:defRPr sz="1200"/>
            </a:lvl6pPr>
          </a:lstStyle>
          <a:p>
            <a:pPr lvl="0"/>
            <a:r>
              <a:rPr lang="en-GB" dirty="0"/>
              <a:t>Role</a:t>
            </a:r>
          </a:p>
        </p:txBody>
      </p:sp>
      <p:sp>
        <p:nvSpPr>
          <p:cNvPr id="15" name="Office" descr="PitchPerfect|Bio|Office">
            <a:extLst>
              <a:ext uri="{FF2B5EF4-FFF2-40B4-BE49-F238E27FC236}">
                <a16:creationId xmlns:a16="http://schemas.microsoft.com/office/drawing/2014/main" id="{6AB2767E-9615-4CA5-BF27-3CFF00576E51}"/>
              </a:ext>
            </a:extLst>
          </p:cNvPr>
          <p:cNvSpPr>
            <a:spLocks noGrp="1"/>
          </p:cNvSpPr>
          <p:nvPr>
            <p:ph type="body" sz="quarter" idx="25" hasCustomPrompt="1"/>
            <p:custDataLst>
              <p:tags r:id="rId7"/>
            </p:custDataLst>
          </p:nvPr>
        </p:nvSpPr>
        <p:spPr>
          <a:xfrm>
            <a:off x="360000" y="3092585"/>
            <a:ext cx="3723804" cy="155338"/>
          </a:xfrm>
        </p:spPr>
        <p:txBody>
          <a:bodyPr numCol="1" spcCol="486000"/>
          <a:lstStyle>
            <a:lvl1pPr>
              <a:lnSpc>
                <a:spcPts val="1300"/>
              </a:lnSpc>
              <a:defRPr sz="1200" cap="none" baseline="0">
                <a:solidFill>
                  <a:schemeClr val="accent3"/>
                </a:solidFill>
                <a:latin typeface="+mn-lt"/>
              </a:defRPr>
            </a:lvl1pPr>
            <a:lvl2pPr>
              <a:lnSpc>
                <a:spcPts val="1300"/>
              </a:lnSpc>
              <a:defRPr sz="1200" baseline="0">
                <a:solidFill>
                  <a:schemeClr val="tx2"/>
                </a:solidFill>
              </a:defRPr>
            </a:lvl2pPr>
            <a:lvl3pPr marL="0" indent="0">
              <a:lnSpc>
                <a:spcPts val="1300"/>
              </a:lnSpc>
              <a:spcBef>
                <a:spcPts val="1200"/>
              </a:spcBef>
              <a:buNone/>
              <a:defRPr sz="1200">
                <a:solidFill>
                  <a:schemeClr val="accent1"/>
                </a:solidFill>
              </a:defRPr>
            </a:lvl3pPr>
            <a:lvl4pPr marL="0" indent="0">
              <a:lnSpc>
                <a:spcPts val="1300"/>
              </a:lnSpc>
              <a:spcBef>
                <a:spcPts val="0"/>
              </a:spcBef>
              <a:buNone/>
              <a:defRPr sz="1200">
                <a:solidFill>
                  <a:schemeClr val="tx1"/>
                </a:solidFill>
              </a:defRPr>
            </a:lvl4pPr>
            <a:lvl5pPr marL="144000" indent="-144000">
              <a:lnSpc>
                <a:spcPts val="1300"/>
              </a:lnSpc>
              <a:buClr>
                <a:schemeClr val="tx2"/>
              </a:buClr>
              <a:buFont typeface="Arial" panose="020B0604020202020204" pitchFamily="34" charset="0"/>
              <a:buChar char="•"/>
              <a:defRPr sz="1200"/>
            </a:lvl5pPr>
            <a:lvl6pPr marL="0" indent="0">
              <a:lnSpc>
                <a:spcPts val="1300"/>
              </a:lnSpc>
              <a:buNone/>
              <a:defRPr sz="1200"/>
            </a:lvl6pPr>
          </a:lstStyle>
          <a:p>
            <a:pPr lvl="0"/>
            <a:r>
              <a:rPr lang="en-GB" dirty="0"/>
              <a:t>Office</a:t>
            </a:r>
          </a:p>
        </p:txBody>
      </p:sp>
      <p:sp>
        <p:nvSpPr>
          <p:cNvPr id="16" name="TelephoneWithLabel" descr="PitchPerfect|Bio|TelephoneWithLabel">
            <a:extLst>
              <a:ext uri="{FF2B5EF4-FFF2-40B4-BE49-F238E27FC236}">
                <a16:creationId xmlns:a16="http://schemas.microsoft.com/office/drawing/2014/main" id="{39FDF0DA-4FBC-42AC-9397-4A7FD4FD9B97}"/>
              </a:ext>
            </a:extLst>
          </p:cNvPr>
          <p:cNvSpPr>
            <a:spLocks noGrp="1"/>
          </p:cNvSpPr>
          <p:nvPr>
            <p:ph type="body" sz="quarter" idx="26" hasCustomPrompt="1"/>
            <p:custDataLst>
              <p:tags r:id="rId8"/>
            </p:custDataLst>
          </p:nvPr>
        </p:nvSpPr>
        <p:spPr>
          <a:xfrm>
            <a:off x="360000" y="3256766"/>
            <a:ext cx="3723804" cy="155338"/>
          </a:xfrm>
        </p:spPr>
        <p:txBody>
          <a:bodyPr numCol="1" spcCol="486000"/>
          <a:lstStyle>
            <a:lvl1pPr>
              <a:lnSpc>
                <a:spcPts val="1300"/>
              </a:lnSpc>
              <a:defRPr sz="1200" cap="none" baseline="0">
                <a:solidFill>
                  <a:schemeClr val="accent3"/>
                </a:solidFill>
                <a:latin typeface="+mn-lt"/>
              </a:defRPr>
            </a:lvl1pPr>
            <a:lvl2pPr>
              <a:lnSpc>
                <a:spcPts val="1300"/>
              </a:lnSpc>
              <a:defRPr sz="1200" baseline="0">
                <a:solidFill>
                  <a:schemeClr val="tx2"/>
                </a:solidFill>
              </a:defRPr>
            </a:lvl2pPr>
            <a:lvl3pPr marL="0" indent="0">
              <a:lnSpc>
                <a:spcPts val="1300"/>
              </a:lnSpc>
              <a:spcBef>
                <a:spcPts val="1200"/>
              </a:spcBef>
              <a:buNone/>
              <a:defRPr sz="1200">
                <a:solidFill>
                  <a:schemeClr val="accent1"/>
                </a:solidFill>
              </a:defRPr>
            </a:lvl3pPr>
            <a:lvl4pPr marL="0" indent="0">
              <a:lnSpc>
                <a:spcPts val="1300"/>
              </a:lnSpc>
              <a:spcBef>
                <a:spcPts val="0"/>
              </a:spcBef>
              <a:buNone/>
              <a:defRPr sz="1200">
                <a:solidFill>
                  <a:schemeClr val="tx1"/>
                </a:solidFill>
              </a:defRPr>
            </a:lvl4pPr>
            <a:lvl5pPr marL="144000" indent="-144000">
              <a:lnSpc>
                <a:spcPts val="1300"/>
              </a:lnSpc>
              <a:buClr>
                <a:schemeClr val="tx2"/>
              </a:buClr>
              <a:buFont typeface="Arial" panose="020B0604020202020204" pitchFamily="34" charset="0"/>
              <a:buChar char="•"/>
              <a:defRPr sz="1200"/>
            </a:lvl5pPr>
            <a:lvl6pPr marL="0" indent="0">
              <a:lnSpc>
                <a:spcPts val="1300"/>
              </a:lnSpc>
              <a:buNone/>
              <a:defRPr sz="1200"/>
            </a:lvl6pPr>
          </a:lstStyle>
          <a:p>
            <a:pPr lvl="0"/>
            <a:r>
              <a:rPr lang="en-GB" dirty="0"/>
              <a:t>Tel</a:t>
            </a:r>
          </a:p>
        </p:txBody>
      </p:sp>
      <p:sp>
        <p:nvSpPr>
          <p:cNvPr id="17" name="Email" descr="PitchPerfect|Bio|Email">
            <a:extLst>
              <a:ext uri="{FF2B5EF4-FFF2-40B4-BE49-F238E27FC236}">
                <a16:creationId xmlns:a16="http://schemas.microsoft.com/office/drawing/2014/main" id="{A98DA83B-2ABD-4F73-A442-0B753BF77D48}"/>
              </a:ext>
            </a:extLst>
          </p:cNvPr>
          <p:cNvSpPr>
            <a:spLocks noGrp="1"/>
          </p:cNvSpPr>
          <p:nvPr>
            <p:ph type="body" sz="quarter" idx="27" hasCustomPrompt="1"/>
            <p:custDataLst>
              <p:tags r:id="rId9"/>
            </p:custDataLst>
          </p:nvPr>
        </p:nvSpPr>
        <p:spPr>
          <a:xfrm>
            <a:off x="360000" y="3429792"/>
            <a:ext cx="3723804" cy="155338"/>
          </a:xfrm>
        </p:spPr>
        <p:txBody>
          <a:bodyPr numCol="1" spcCol="486000"/>
          <a:lstStyle>
            <a:lvl1pPr>
              <a:lnSpc>
                <a:spcPts val="1300"/>
              </a:lnSpc>
              <a:defRPr sz="1200" cap="none" baseline="0">
                <a:solidFill>
                  <a:schemeClr val="tx2"/>
                </a:solidFill>
                <a:latin typeface="+mn-lt"/>
              </a:defRPr>
            </a:lvl1pPr>
            <a:lvl2pPr>
              <a:lnSpc>
                <a:spcPts val="1300"/>
              </a:lnSpc>
              <a:defRPr sz="1200" baseline="0">
                <a:solidFill>
                  <a:schemeClr val="tx2"/>
                </a:solidFill>
              </a:defRPr>
            </a:lvl2pPr>
            <a:lvl3pPr marL="0" indent="0">
              <a:lnSpc>
                <a:spcPts val="1300"/>
              </a:lnSpc>
              <a:spcBef>
                <a:spcPts val="1200"/>
              </a:spcBef>
              <a:buNone/>
              <a:defRPr sz="1200">
                <a:solidFill>
                  <a:schemeClr val="accent1"/>
                </a:solidFill>
              </a:defRPr>
            </a:lvl3pPr>
            <a:lvl4pPr marL="0" indent="0">
              <a:lnSpc>
                <a:spcPts val="1300"/>
              </a:lnSpc>
              <a:spcBef>
                <a:spcPts val="0"/>
              </a:spcBef>
              <a:buNone/>
              <a:defRPr sz="1200">
                <a:solidFill>
                  <a:schemeClr val="tx1"/>
                </a:solidFill>
              </a:defRPr>
            </a:lvl4pPr>
            <a:lvl5pPr marL="144000" indent="-144000">
              <a:lnSpc>
                <a:spcPts val="1300"/>
              </a:lnSpc>
              <a:buClr>
                <a:schemeClr val="tx2"/>
              </a:buClr>
              <a:buFont typeface="Arial" panose="020B0604020202020204" pitchFamily="34" charset="0"/>
              <a:buChar char="•"/>
              <a:defRPr sz="1200"/>
            </a:lvl5pPr>
            <a:lvl6pPr marL="0" indent="0">
              <a:lnSpc>
                <a:spcPts val="1300"/>
              </a:lnSpc>
              <a:buNone/>
              <a:defRPr sz="1200"/>
            </a:lvl6pPr>
          </a:lstStyle>
          <a:p>
            <a:pPr lvl="0"/>
            <a:r>
              <a:rPr lang="en-GB" dirty="0"/>
              <a:t>Email</a:t>
            </a:r>
          </a:p>
        </p:txBody>
      </p:sp>
      <p:sp>
        <p:nvSpPr>
          <p:cNvPr id="19" name="Name_1" descr="PitchPerfect|Bio|Name_1">
            <a:extLst>
              <a:ext uri="{FF2B5EF4-FFF2-40B4-BE49-F238E27FC236}">
                <a16:creationId xmlns:a16="http://schemas.microsoft.com/office/drawing/2014/main" id="{EAB0659D-80C0-4085-AF88-DF9DAD0B9666}"/>
              </a:ext>
            </a:extLst>
          </p:cNvPr>
          <p:cNvSpPr>
            <a:spLocks noGrp="1"/>
          </p:cNvSpPr>
          <p:nvPr>
            <p:ph type="body" sz="quarter" idx="28" hasCustomPrompt="1"/>
            <p:custDataLst>
              <p:tags r:id="rId10"/>
            </p:custDataLst>
          </p:nvPr>
        </p:nvSpPr>
        <p:spPr>
          <a:xfrm>
            <a:off x="4622763" y="2745286"/>
            <a:ext cx="3723804" cy="155338"/>
          </a:xfrm>
        </p:spPr>
        <p:txBody>
          <a:bodyPr numCol="1" spcCol="486000"/>
          <a:lstStyle>
            <a:lvl1pPr>
              <a:lnSpc>
                <a:spcPts val="1300"/>
              </a:lnSpc>
              <a:defRPr sz="1200" baseline="0"/>
            </a:lvl1pPr>
            <a:lvl2pPr>
              <a:lnSpc>
                <a:spcPts val="1300"/>
              </a:lnSpc>
              <a:defRPr sz="1200" baseline="0">
                <a:solidFill>
                  <a:schemeClr val="tx2"/>
                </a:solidFill>
              </a:defRPr>
            </a:lvl2pPr>
            <a:lvl3pPr marL="0" indent="0">
              <a:lnSpc>
                <a:spcPts val="1300"/>
              </a:lnSpc>
              <a:spcBef>
                <a:spcPts val="1200"/>
              </a:spcBef>
              <a:buNone/>
              <a:defRPr sz="1200">
                <a:solidFill>
                  <a:schemeClr val="accent1"/>
                </a:solidFill>
              </a:defRPr>
            </a:lvl3pPr>
            <a:lvl4pPr marL="0" indent="0">
              <a:lnSpc>
                <a:spcPts val="1300"/>
              </a:lnSpc>
              <a:spcBef>
                <a:spcPts val="0"/>
              </a:spcBef>
              <a:buNone/>
              <a:defRPr sz="1200">
                <a:solidFill>
                  <a:schemeClr val="tx1"/>
                </a:solidFill>
              </a:defRPr>
            </a:lvl4pPr>
            <a:lvl5pPr marL="144000" indent="-144000">
              <a:lnSpc>
                <a:spcPts val="1300"/>
              </a:lnSpc>
              <a:buClr>
                <a:schemeClr val="tx2"/>
              </a:buClr>
              <a:buFont typeface="Arial" panose="020B0604020202020204" pitchFamily="34" charset="0"/>
              <a:buChar char="•"/>
              <a:defRPr sz="1200"/>
            </a:lvl5pPr>
            <a:lvl6pPr marL="0" indent="0">
              <a:lnSpc>
                <a:spcPts val="1300"/>
              </a:lnSpc>
              <a:buNone/>
              <a:defRPr sz="1200"/>
            </a:lvl6pPr>
          </a:lstStyle>
          <a:p>
            <a:pPr lvl="0"/>
            <a:r>
              <a:rPr lang="en-GB" dirty="0"/>
              <a:t>Name</a:t>
            </a:r>
          </a:p>
        </p:txBody>
      </p:sp>
      <p:sp>
        <p:nvSpPr>
          <p:cNvPr id="20" name="JobTitle_1" descr="PitchPerfect|Bio|JobTitle_1">
            <a:extLst>
              <a:ext uri="{FF2B5EF4-FFF2-40B4-BE49-F238E27FC236}">
                <a16:creationId xmlns:a16="http://schemas.microsoft.com/office/drawing/2014/main" id="{A8D48E14-9AB1-4B07-8B2A-57C551C964D4}"/>
              </a:ext>
            </a:extLst>
          </p:cNvPr>
          <p:cNvSpPr>
            <a:spLocks noGrp="1"/>
          </p:cNvSpPr>
          <p:nvPr>
            <p:ph type="body" sz="quarter" idx="29" hasCustomPrompt="1"/>
            <p:custDataLst>
              <p:tags r:id="rId11"/>
            </p:custDataLst>
          </p:nvPr>
        </p:nvSpPr>
        <p:spPr>
          <a:xfrm>
            <a:off x="4622400" y="2915454"/>
            <a:ext cx="3723804" cy="155338"/>
          </a:xfrm>
        </p:spPr>
        <p:txBody>
          <a:bodyPr numCol="1" spcCol="486000"/>
          <a:lstStyle>
            <a:lvl1pPr>
              <a:lnSpc>
                <a:spcPts val="1300"/>
              </a:lnSpc>
              <a:defRPr sz="1200" cap="none" baseline="0">
                <a:solidFill>
                  <a:schemeClr val="accent3"/>
                </a:solidFill>
                <a:latin typeface="+mn-lt"/>
              </a:defRPr>
            </a:lvl1pPr>
            <a:lvl2pPr>
              <a:lnSpc>
                <a:spcPts val="1300"/>
              </a:lnSpc>
              <a:defRPr sz="1200" baseline="0">
                <a:solidFill>
                  <a:schemeClr val="tx2"/>
                </a:solidFill>
              </a:defRPr>
            </a:lvl2pPr>
            <a:lvl3pPr marL="0" indent="0">
              <a:lnSpc>
                <a:spcPts val="1300"/>
              </a:lnSpc>
              <a:spcBef>
                <a:spcPts val="1200"/>
              </a:spcBef>
              <a:buNone/>
              <a:defRPr sz="1200">
                <a:solidFill>
                  <a:schemeClr val="accent1"/>
                </a:solidFill>
              </a:defRPr>
            </a:lvl3pPr>
            <a:lvl4pPr marL="0" indent="0">
              <a:lnSpc>
                <a:spcPts val="1300"/>
              </a:lnSpc>
              <a:spcBef>
                <a:spcPts val="0"/>
              </a:spcBef>
              <a:buNone/>
              <a:defRPr sz="1200">
                <a:solidFill>
                  <a:schemeClr val="tx1"/>
                </a:solidFill>
              </a:defRPr>
            </a:lvl4pPr>
            <a:lvl5pPr marL="144000" indent="-144000">
              <a:lnSpc>
                <a:spcPts val="1300"/>
              </a:lnSpc>
              <a:buClr>
                <a:schemeClr val="tx2"/>
              </a:buClr>
              <a:buFont typeface="Arial" panose="020B0604020202020204" pitchFamily="34" charset="0"/>
              <a:buChar char="•"/>
              <a:defRPr sz="1200"/>
            </a:lvl5pPr>
            <a:lvl6pPr marL="0" indent="0">
              <a:lnSpc>
                <a:spcPts val="1300"/>
              </a:lnSpc>
              <a:buNone/>
              <a:defRPr sz="1200"/>
            </a:lvl6pPr>
          </a:lstStyle>
          <a:p>
            <a:pPr lvl="0"/>
            <a:r>
              <a:rPr lang="en-GB" dirty="0"/>
              <a:t>Role</a:t>
            </a:r>
          </a:p>
        </p:txBody>
      </p:sp>
      <p:sp>
        <p:nvSpPr>
          <p:cNvPr id="21" name="Office_1" descr="PitchPerfect|Bio|Office_1">
            <a:extLst>
              <a:ext uri="{FF2B5EF4-FFF2-40B4-BE49-F238E27FC236}">
                <a16:creationId xmlns:a16="http://schemas.microsoft.com/office/drawing/2014/main" id="{C724FBE0-ECD1-4FCD-BA77-515AD7365920}"/>
              </a:ext>
            </a:extLst>
          </p:cNvPr>
          <p:cNvSpPr>
            <a:spLocks noGrp="1"/>
          </p:cNvSpPr>
          <p:nvPr>
            <p:ph type="body" sz="quarter" idx="30" hasCustomPrompt="1"/>
            <p:custDataLst>
              <p:tags r:id="rId12"/>
            </p:custDataLst>
          </p:nvPr>
        </p:nvSpPr>
        <p:spPr>
          <a:xfrm>
            <a:off x="4622400" y="3092585"/>
            <a:ext cx="3723804" cy="155338"/>
          </a:xfrm>
        </p:spPr>
        <p:txBody>
          <a:bodyPr numCol="1" spcCol="486000"/>
          <a:lstStyle>
            <a:lvl1pPr>
              <a:lnSpc>
                <a:spcPts val="1300"/>
              </a:lnSpc>
              <a:defRPr sz="1200" cap="none" baseline="0">
                <a:solidFill>
                  <a:schemeClr val="accent3"/>
                </a:solidFill>
                <a:latin typeface="+mn-lt"/>
              </a:defRPr>
            </a:lvl1pPr>
            <a:lvl2pPr>
              <a:lnSpc>
                <a:spcPts val="1300"/>
              </a:lnSpc>
              <a:defRPr sz="1200" baseline="0">
                <a:solidFill>
                  <a:schemeClr val="tx2"/>
                </a:solidFill>
              </a:defRPr>
            </a:lvl2pPr>
            <a:lvl3pPr marL="0" indent="0">
              <a:lnSpc>
                <a:spcPts val="1300"/>
              </a:lnSpc>
              <a:spcBef>
                <a:spcPts val="1200"/>
              </a:spcBef>
              <a:buNone/>
              <a:defRPr sz="1200">
                <a:solidFill>
                  <a:schemeClr val="accent1"/>
                </a:solidFill>
              </a:defRPr>
            </a:lvl3pPr>
            <a:lvl4pPr marL="0" indent="0">
              <a:lnSpc>
                <a:spcPts val="1300"/>
              </a:lnSpc>
              <a:spcBef>
                <a:spcPts val="0"/>
              </a:spcBef>
              <a:buNone/>
              <a:defRPr sz="1200">
                <a:solidFill>
                  <a:schemeClr val="tx1"/>
                </a:solidFill>
              </a:defRPr>
            </a:lvl4pPr>
            <a:lvl5pPr marL="144000" indent="-144000">
              <a:lnSpc>
                <a:spcPts val="1300"/>
              </a:lnSpc>
              <a:buClr>
                <a:schemeClr val="tx2"/>
              </a:buClr>
              <a:buFont typeface="Arial" panose="020B0604020202020204" pitchFamily="34" charset="0"/>
              <a:buChar char="•"/>
              <a:defRPr sz="1200"/>
            </a:lvl5pPr>
            <a:lvl6pPr marL="0" indent="0">
              <a:lnSpc>
                <a:spcPts val="1300"/>
              </a:lnSpc>
              <a:buNone/>
              <a:defRPr sz="1200"/>
            </a:lvl6pPr>
          </a:lstStyle>
          <a:p>
            <a:pPr lvl="0"/>
            <a:r>
              <a:rPr lang="en-GB" dirty="0"/>
              <a:t>Office</a:t>
            </a:r>
          </a:p>
        </p:txBody>
      </p:sp>
      <p:sp>
        <p:nvSpPr>
          <p:cNvPr id="22" name="TelephoneWithLabel_1" descr="PitchPerfect|Bio|TelephoneWithLabel_1">
            <a:extLst>
              <a:ext uri="{FF2B5EF4-FFF2-40B4-BE49-F238E27FC236}">
                <a16:creationId xmlns:a16="http://schemas.microsoft.com/office/drawing/2014/main" id="{47937327-2B7B-476C-98AC-57BEA703858F}"/>
              </a:ext>
            </a:extLst>
          </p:cNvPr>
          <p:cNvSpPr>
            <a:spLocks noGrp="1"/>
          </p:cNvSpPr>
          <p:nvPr>
            <p:ph type="body" sz="quarter" idx="31" hasCustomPrompt="1"/>
            <p:custDataLst>
              <p:tags r:id="rId13"/>
            </p:custDataLst>
          </p:nvPr>
        </p:nvSpPr>
        <p:spPr>
          <a:xfrm>
            <a:off x="4622400" y="3256766"/>
            <a:ext cx="3723804" cy="155338"/>
          </a:xfrm>
        </p:spPr>
        <p:txBody>
          <a:bodyPr numCol="1" spcCol="486000"/>
          <a:lstStyle>
            <a:lvl1pPr>
              <a:lnSpc>
                <a:spcPts val="1300"/>
              </a:lnSpc>
              <a:defRPr sz="1200" cap="none" baseline="0">
                <a:solidFill>
                  <a:schemeClr val="accent3"/>
                </a:solidFill>
                <a:latin typeface="+mn-lt"/>
              </a:defRPr>
            </a:lvl1pPr>
            <a:lvl2pPr>
              <a:lnSpc>
                <a:spcPts val="1300"/>
              </a:lnSpc>
              <a:defRPr sz="1200" baseline="0">
                <a:solidFill>
                  <a:schemeClr val="tx2"/>
                </a:solidFill>
              </a:defRPr>
            </a:lvl2pPr>
            <a:lvl3pPr marL="0" indent="0">
              <a:lnSpc>
                <a:spcPts val="1300"/>
              </a:lnSpc>
              <a:spcBef>
                <a:spcPts val="1200"/>
              </a:spcBef>
              <a:buNone/>
              <a:defRPr sz="1200">
                <a:solidFill>
                  <a:schemeClr val="accent1"/>
                </a:solidFill>
              </a:defRPr>
            </a:lvl3pPr>
            <a:lvl4pPr marL="0" indent="0">
              <a:lnSpc>
                <a:spcPts val="1300"/>
              </a:lnSpc>
              <a:spcBef>
                <a:spcPts val="0"/>
              </a:spcBef>
              <a:buNone/>
              <a:defRPr sz="1200">
                <a:solidFill>
                  <a:schemeClr val="tx1"/>
                </a:solidFill>
              </a:defRPr>
            </a:lvl4pPr>
            <a:lvl5pPr marL="144000" indent="-144000">
              <a:lnSpc>
                <a:spcPts val="1300"/>
              </a:lnSpc>
              <a:buClr>
                <a:schemeClr val="tx2"/>
              </a:buClr>
              <a:buFont typeface="Arial" panose="020B0604020202020204" pitchFamily="34" charset="0"/>
              <a:buChar char="•"/>
              <a:defRPr sz="1200"/>
            </a:lvl5pPr>
            <a:lvl6pPr marL="0" indent="0">
              <a:lnSpc>
                <a:spcPts val="1300"/>
              </a:lnSpc>
              <a:buNone/>
              <a:defRPr sz="1200"/>
            </a:lvl6pPr>
          </a:lstStyle>
          <a:p>
            <a:pPr lvl="0"/>
            <a:r>
              <a:rPr lang="en-GB" dirty="0"/>
              <a:t>Tel</a:t>
            </a:r>
          </a:p>
        </p:txBody>
      </p:sp>
      <p:sp>
        <p:nvSpPr>
          <p:cNvPr id="23" name="Email_1" descr="PitchPerfect|Bio|Email_1">
            <a:extLst>
              <a:ext uri="{FF2B5EF4-FFF2-40B4-BE49-F238E27FC236}">
                <a16:creationId xmlns:a16="http://schemas.microsoft.com/office/drawing/2014/main" id="{39E17029-9719-401E-9CBD-9F6624D2E5A8}"/>
              </a:ext>
            </a:extLst>
          </p:cNvPr>
          <p:cNvSpPr>
            <a:spLocks noGrp="1"/>
          </p:cNvSpPr>
          <p:nvPr>
            <p:ph type="body" sz="quarter" idx="32" hasCustomPrompt="1"/>
            <p:custDataLst>
              <p:tags r:id="rId14"/>
            </p:custDataLst>
          </p:nvPr>
        </p:nvSpPr>
        <p:spPr>
          <a:xfrm>
            <a:off x="4622400" y="3429792"/>
            <a:ext cx="3723804" cy="155338"/>
          </a:xfrm>
        </p:spPr>
        <p:txBody>
          <a:bodyPr numCol="1" spcCol="486000"/>
          <a:lstStyle>
            <a:lvl1pPr>
              <a:lnSpc>
                <a:spcPts val="1300"/>
              </a:lnSpc>
              <a:defRPr sz="1200" cap="none" baseline="0">
                <a:solidFill>
                  <a:schemeClr val="tx2"/>
                </a:solidFill>
                <a:latin typeface="+mn-lt"/>
              </a:defRPr>
            </a:lvl1pPr>
            <a:lvl2pPr>
              <a:lnSpc>
                <a:spcPts val="1300"/>
              </a:lnSpc>
              <a:defRPr sz="1200" baseline="0">
                <a:solidFill>
                  <a:schemeClr val="tx2"/>
                </a:solidFill>
              </a:defRPr>
            </a:lvl2pPr>
            <a:lvl3pPr marL="0" indent="0">
              <a:lnSpc>
                <a:spcPts val="1300"/>
              </a:lnSpc>
              <a:spcBef>
                <a:spcPts val="1200"/>
              </a:spcBef>
              <a:buNone/>
              <a:defRPr sz="1200">
                <a:solidFill>
                  <a:schemeClr val="accent1"/>
                </a:solidFill>
              </a:defRPr>
            </a:lvl3pPr>
            <a:lvl4pPr marL="0" indent="0">
              <a:lnSpc>
                <a:spcPts val="1300"/>
              </a:lnSpc>
              <a:spcBef>
                <a:spcPts val="0"/>
              </a:spcBef>
              <a:buNone/>
              <a:defRPr sz="1200">
                <a:solidFill>
                  <a:schemeClr val="tx1"/>
                </a:solidFill>
              </a:defRPr>
            </a:lvl4pPr>
            <a:lvl5pPr marL="144000" indent="-144000">
              <a:lnSpc>
                <a:spcPts val="1300"/>
              </a:lnSpc>
              <a:buClr>
                <a:schemeClr val="tx2"/>
              </a:buClr>
              <a:buFont typeface="Arial" panose="020B0604020202020204" pitchFamily="34" charset="0"/>
              <a:buChar char="•"/>
              <a:defRPr sz="1200"/>
            </a:lvl5pPr>
            <a:lvl6pPr marL="0" indent="0">
              <a:lnSpc>
                <a:spcPts val="1300"/>
              </a:lnSpc>
              <a:buNone/>
              <a:defRPr sz="1200"/>
            </a:lvl6pPr>
          </a:lstStyle>
          <a:p>
            <a:pPr lvl="0"/>
            <a:r>
              <a:rPr lang="en-GB" dirty="0"/>
              <a:t>Email</a:t>
            </a:r>
          </a:p>
        </p:txBody>
      </p:sp>
      <p:sp>
        <p:nvSpPr>
          <p:cNvPr id="4" name="Bio_1" descr="PitchPerfect|Bio|Bio_1">
            <a:extLst>
              <a:ext uri="{FF2B5EF4-FFF2-40B4-BE49-F238E27FC236}">
                <a16:creationId xmlns:a16="http://schemas.microsoft.com/office/drawing/2014/main" id="{CA0705D1-A0EE-4176-B021-C32C9B5C4C9B}"/>
              </a:ext>
            </a:extLst>
          </p:cNvPr>
          <p:cNvSpPr>
            <a:spLocks noGrp="1"/>
          </p:cNvSpPr>
          <p:nvPr>
            <p:ph type="body" sz="quarter" idx="48" hasCustomPrompt="1"/>
          </p:nvPr>
        </p:nvSpPr>
        <p:spPr>
          <a:xfrm>
            <a:off x="4622400" y="3665731"/>
            <a:ext cx="3723803" cy="2412381"/>
          </a:xfrm>
        </p:spPr>
        <p:txBody>
          <a:bodyPr/>
          <a:lstStyle>
            <a:lvl1pPr>
              <a:lnSpc>
                <a:spcPct val="104000"/>
              </a:lnSpc>
              <a:spcAft>
                <a:spcPts val="1200"/>
              </a:spcAft>
              <a:defRPr sz="1200" cap="none">
                <a:solidFill>
                  <a:schemeClr val="accent3"/>
                </a:solidFill>
                <a:latin typeface="+mn-lt"/>
              </a:defRPr>
            </a:lvl1pPr>
            <a:lvl2pPr>
              <a:defRPr sz="1200" b="1">
                <a:solidFill>
                  <a:schemeClr val="tx2"/>
                </a:solidFill>
              </a:defRPr>
            </a:lvl2pPr>
            <a:lvl3pPr>
              <a:lnSpc>
                <a:spcPts val="1300"/>
              </a:lnSpc>
              <a:spcBef>
                <a:spcPts val="0"/>
              </a:spcBef>
              <a:buNone/>
              <a:defRPr sz="1200" b="1">
                <a:solidFill>
                  <a:schemeClr val="accent2"/>
                </a:solidFill>
              </a:defRPr>
            </a:lvl3pPr>
          </a:lstStyle>
          <a:p>
            <a:pPr lvl="0"/>
            <a:r>
              <a:rPr lang="en-GB" dirty="0"/>
              <a:t>Summary</a:t>
            </a:r>
          </a:p>
          <a:p>
            <a:pPr lvl="1"/>
            <a:r>
              <a:rPr lang="en-GB" dirty="0"/>
              <a:t>Level 2</a:t>
            </a:r>
          </a:p>
          <a:p>
            <a:pPr lvl="2"/>
            <a:r>
              <a:rPr lang="en-GB" dirty="0"/>
              <a:t>Level 3</a:t>
            </a:r>
          </a:p>
        </p:txBody>
      </p:sp>
      <p:sp>
        <p:nvSpPr>
          <p:cNvPr id="26" name="Bio" descr="PitchPerfect|Bio|Bio">
            <a:extLst>
              <a:ext uri="{FF2B5EF4-FFF2-40B4-BE49-F238E27FC236}">
                <a16:creationId xmlns:a16="http://schemas.microsoft.com/office/drawing/2014/main" id="{A3A7773D-E8A7-4EFA-9276-9C5AB807246D}"/>
              </a:ext>
            </a:extLst>
          </p:cNvPr>
          <p:cNvSpPr>
            <a:spLocks noGrp="1"/>
          </p:cNvSpPr>
          <p:nvPr>
            <p:ph type="body" sz="quarter" idx="49" hasCustomPrompt="1"/>
          </p:nvPr>
        </p:nvSpPr>
        <p:spPr>
          <a:xfrm>
            <a:off x="360000" y="3665730"/>
            <a:ext cx="3723803" cy="2412381"/>
          </a:xfrm>
        </p:spPr>
        <p:txBody>
          <a:bodyPr/>
          <a:lstStyle>
            <a:lvl1pPr>
              <a:lnSpc>
                <a:spcPct val="104000"/>
              </a:lnSpc>
              <a:spcAft>
                <a:spcPts val="1200"/>
              </a:spcAft>
              <a:defRPr sz="1200" cap="none">
                <a:solidFill>
                  <a:schemeClr val="accent3"/>
                </a:solidFill>
                <a:latin typeface="+mn-lt"/>
              </a:defRPr>
            </a:lvl1pPr>
            <a:lvl2pPr>
              <a:defRPr sz="1200" b="1">
                <a:solidFill>
                  <a:schemeClr val="tx2"/>
                </a:solidFill>
              </a:defRPr>
            </a:lvl2pPr>
            <a:lvl3pPr>
              <a:lnSpc>
                <a:spcPts val="1300"/>
              </a:lnSpc>
              <a:spcBef>
                <a:spcPts val="0"/>
              </a:spcBef>
              <a:buNone/>
              <a:defRPr sz="1200" b="1">
                <a:solidFill>
                  <a:schemeClr val="accent2"/>
                </a:solidFill>
              </a:defRPr>
            </a:lvl3pPr>
          </a:lstStyle>
          <a:p>
            <a:pPr lvl="0"/>
            <a:r>
              <a:rPr lang="en-GB" dirty="0"/>
              <a:t>Summary</a:t>
            </a:r>
          </a:p>
          <a:p>
            <a:pPr lvl="1"/>
            <a:r>
              <a:rPr lang="en-GB" dirty="0"/>
              <a:t>Level 2</a:t>
            </a:r>
          </a:p>
          <a:p>
            <a:pPr lvl="2"/>
            <a:r>
              <a:rPr lang="en-GB" dirty="0"/>
              <a:t>Level 3</a:t>
            </a:r>
          </a:p>
          <a:p>
            <a:pPr lvl="1"/>
            <a:endParaRPr lang="en-GB" dirty="0"/>
          </a:p>
          <a:p>
            <a:pPr lvl="1"/>
            <a:endParaRPr lang="en-GB" dirty="0"/>
          </a:p>
        </p:txBody>
      </p:sp>
    </p:spTree>
    <p:extLst>
      <p:ext uri="{BB962C8B-B14F-4D97-AF65-F5344CB8AC3E}">
        <p14:creationId xmlns:p14="http://schemas.microsoft.com/office/powerpoint/2010/main" val="12761707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P_WFW_People CV x 4">
    <p:spTree>
      <p:nvGrpSpPr>
        <p:cNvPr id="1" name=""/>
        <p:cNvGrpSpPr/>
        <p:nvPr/>
      </p:nvGrpSpPr>
      <p:grpSpPr>
        <a:xfrm>
          <a:off x="0" y="0"/>
          <a:ext cx="0" cy="0"/>
          <a:chOff x="0" y="0"/>
          <a:chExt cx="0" cy="0"/>
        </a:xfrm>
      </p:grpSpPr>
      <p:cxnSp>
        <p:nvCxnSpPr>
          <p:cNvPr id="6" name="Straight Connector 5"/>
          <p:cNvCxnSpPr/>
          <p:nvPr userDrawn="1">
            <p:custDataLst>
              <p:tags r:id="rId1"/>
            </p:custDataLst>
          </p:nvPr>
        </p:nvCxnSpPr>
        <p:spPr>
          <a:xfrm>
            <a:off x="360000" y="1170000"/>
            <a:ext cx="84204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hasCustomPrompt="1"/>
            <p:custDataLst>
              <p:tags r:id="rId2"/>
            </p:custDataLst>
          </p:nvPr>
        </p:nvSpPr>
        <p:spPr>
          <a:xfrm>
            <a:off x="360000" y="360000"/>
            <a:ext cx="8420463" cy="621522"/>
          </a:xfrm>
        </p:spPr>
        <p:txBody>
          <a:bodyPr/>
          <a:lstStyle>
            <a:lvl1pPr>
              <a:defRPr/>
            </a:lvl1pPr>
          </a:lstStyle>
          <a:p>
            <a:r>
              <a:rPr lang="en-GB" dirty="0"/>
              <a:t>Slide Title</a:t>
            </a:r>
          </a:p>
        </p:txBody>
      </p:sp>
      <p:sp>
        <p:nvSpPr>
          <p:cNvPr id="42" name="Bio_1" descr="PitchPerfect|Bio|Bio_1">
            <a:extLst>
              <a:ext uri="{FF2B5EF4-FFF2-40B4-BE49-F238E27FC236}">
                <a16:creationId xmlns:a16="http://schemas.microsoft.com/office/drawing/2014/main" id="{BE9CA60F-3F15-48C8-954E-F776B7B7A700}"/>
              </a:ext>
            </a:extLst>
          </p:cNvPr>
          <p:cNvSpPr>
            <a:spLocks noGrp="1"/>
          </p:cNvSpPr>
          <p:nvPr>
            <p:ph type="body" sz="quarter" idx="51" hasCustomPrompt="1"/>
          </p:nvPr>
        </p:nvSpPr>
        <p:spPr>
          <a:xfrm>
            <a:off x="2484562" y="3660775"/>
            <a:ext cx="2012950" cy="2413000"/>
          </a:xfrm>
        </p:spPr>
        <p:txBody>
          <a:bodyPr/>
          <a:lstStyle>
            <a:lvl1pPr>
              <a:lnSpc>
                <a:spcPct val="104000"/>
              </a:lnSpc>
              <a:spcAft>
                <a:spcPts val="1200"/>
              </a:spcAft>
              <a:defRPr sz="1200" cap="none">
                <a:solidFill>
                  <a:schemeClr val="accent3"/>
                </a:solidFill>
              </a:defRPr>
            </a:lvl1pPr>
            <a:lvl2pPr>
              <a:defRPr sz="1200" b="1">
                <a:solidFill>
                  <a:schemeClr val="tx2"/>
                </a:solidFill>
              </a:defRPr>
            </a:lvl2pPr>
            <a:lvl3pPr>
              <a:lnSpc>
                <a:spcPts val="1300"/>
              </a:lnSpc>
              <a:spcBef>
                <a:spcPts val="0"/>
              </a:spcBef>
              <a:buNone/>
              <a:defRPr sz="1200" b="1">
                <a:solidFill>
                  <a:schemeClr val="accent2"/>
                </a:solidFill>
              </a:defRPr>
            </a:lvl3pPr>
          </a:lstStyle>
          <a:p>
            <a:pPr lvl="0"/>
            <a:r>
              <a:rPr lang="en-GB" dirty="0"/>
              <a:t>Summary</a:t>
            </a:r>
          </a:p>
          <a:p>
            <a:pPr lvl="1"/>
            <a:r>
              <a:rPr lang="en-GB" sz="1200" dirty="0"/>
              <a:t>Level 2</a:t>
            </a:r>
          </a:p>
          <a:p>
            <a:pPr lvl="2"/>
            <a:r>
              <a:rPr lang="en-GB" dirty="0"/>
              <a:t>Level 3</a:t>
            </a:r>
          </a:p>
        </p:txBody>
      </p:sp>
      <p:sp>
        <p:nvSpPr>
          <p:cNvPr id="43" name="Bio_2" descr="PitchPerfect|Bio|Bio_2">
            <a:extLst>
              <a:ext uri="{FF2B5EF4-FFF2-40B4-BE49-F238E27FC236}">
                <a16:creationId xmlns:a16="http://schemas.microsoft.com/office/drawing/2014/main" id="{39D24020-291A-485F-B501-9F69EF86E579}"/>
              </a:ext>
            </a:extLst>
          </p:cNvPr>
          <p:cNvSpPr>
            <a:spLocks noGrp="1"/>
          </p:cNvSpPr>
          <p:nvPr>
            <p:ph type="body" sz="quarter" idx="52" hasCustomPrompt="1"/>
          </p:nvPr>
        </p:nvSpPr>
        <p:spPr>
          <a:xfrm>
            <a:off x="4622400" y="3660775"/>
            <a:ext cx="2012950" cy="2413000"/>
          </a:xfrm>
        </p:spPr>
        <p:txBody>
          <a:bodyPr/>
          <a:lstStyle>
            <a:lvl1pPr>
              <a:lnSpc>
                <a:spcPct val="104000"/>
              </a:lnSpc>
              <a:spcAft>
                <a:spcPts val="1200"/>
              </a:spcAft>
              <a:defRPr sz="1200" cap="none">
                <a:solidFill>
                  <a:schemeClr val="accent3"/>
                </a:solidFill>
              </a:defRPr>
            </a:lvl1pPr>
            <a:lvl2pPr>
              <a:defRPr sz="1200" b="1">
                <a:solidFill>
                  <a:schemeClr val="tx2"/>
                </a:solidFill>
              </a:defRPr>
            </a:lvl2pPr>
            <a:lvl3pPr>
              <a:lnSpc>
                <a:spcPts val="1300"/>
              </a:lnSpc>
              <a:spcBef>
                <a:spcPts val="0"/>
              </a:spcBef>
              <a:buNone/>
              <a:defRPr sz="1200" b="1">
                <a:solidFill>
                  <a:schemeClr val="accent2"/>
                </a:solidFill>
              </a:defRPr>
            </a:lvl3pPr>
          </a:lstStyle>
          <a:p>
            <a:pPr lvl="0"/>
            <a:r>
              <a:rPr lang="en-GB" dirty="0"/>
              <a:t>Summary</a:t>
            </a:r>
          </a:p>
          <a:p>
            <a:pPr lvl="1"/>
            <a:r>
              <a:rPr lang="en-GB" dirty="0"/>
              <a:t>Level 2</a:t>
            </a:r>
          </a:p>
          <a:p>
            <a:pPr lvl="2"/>
            <a:r>
              <a:rPr lang="en-GB" dirty="0"/>
              <a:t>Level 3</a:t>
            </a:r>
          </a:p>
        </p:txBody>
      </p:sp>
      <p:sp>
        <p:nvSpPr>
          <p:cNvPr id="44" name="Bio_3" descr="PitchPerfect|Bio|Bio_3">
            <a:extLst>
              <a:ext uri="{FF2B5EF4-FFF2-40B4-BE49-F238E27FC236}">
                <a16:creationId xmlns:a16="http://schemas.microsoft.com/office/drawing/2014/main" id="{4665126E-D394-431E-A583-0339A5F55E77}"/>
              </a:ext>
            </a:extLst>
          </p:cNvPr>
          <p:cNvSpPr>
            <a:spLocks noGrp="1"/>
          </p:cNvSpPr>
          <p:nvPr>
            <p:ph type="body" sz="quarter" idx="53" hasCustomPrompt="1"/>
          </p:nvPr>
        </p:nvSpPr>
        <p:spPr>
          <a:xfrm>
            <a:off x="6753600" y="3660775"/>
            <a:ext cx="2012950" cy="2413000"/>
          </a:xfrm>
        </p:spPr>
        <p:txBody>
          <a:bodyPr/>
          <a:lstStyle>
            <a:lvl1pPr>
              <a:lnSpc>
                <a:spcPct val="104000"/>
              </a:lnSpc>
              <a:spcAft>
                <a:spcPts val="1200"/>
              </a:spcAft>
              <a:defRPr sz="1200" cap="none">
                <a:solidFill>
                  <a:schemeClr val="accent3"/>
                </a:solidFill>
              </a:defRPr>
            </a:lvl1pPr>
            <a:lvl2pPr>
              <a:defRPr sz="1200" b="1">
                <a:solidFill>
                  <a:schemeClr val="tx2"/>
                </a:solidFill>
              </a:defRPr>
            </a:lvl2pPr>
            <a:lvl3pPr>
              <a:lnSpc>
                <a:spcPts val="1300"/>
              </a:lnSpc>
              <a:spcBef>
                <a:spcPts val="0"/>
              </a:spcBef>
              <a:buNone/>
              <a:defRPr sz="1200" b="1">
                <a:solidFill>
                  <a:schemeClr val="accent2"/>
                </a:solidFill>
              </a:defRPr>
            </a:lvl3pPr>
          </a:lstStyle>
          <a:p>
            <a:pPr lvl="0"/>
            <a:r>
              <a:rPr lang="en-GB" dirty="0"/>
              <a:t>Summary</a:t>
            </a:r>
          </a:p>
          <a:p>
            <a:pPr lvl="1"/>
            <a:r>
              <a:rPr lang="en-GB" dirty="0"/>
              <a:t>Level 2</a:t>
            </a:r>
          </a:p>
          <a:p>
            <a:pPr lvl="2"/>
            <a:r>
              <a:rPr lang="en-GB" sz="1200" dirty="0"/>
              <a:t>Level 3</a:t>
            </a:r>
            <a:endParaRPr lang="en-GB" dirty="0"/>
          </a:p>
        </p:txBody>
      </p:sp>
      <p:sp>
        <p:nvSpPr>
          <p:cNvPr id="39" name="PowerPointContactDetails" descr="PitchPerfect|Bio|PowerPointContactDetails">
            <a:extLst>
              <a:ext uri="{FF2B5EF4-FFF2-40B4-BE49-F238E27FC236}">
                <a16:creationId xmlns:a16="http://schemas.microsoft.com/office/drawing/2014/main" id="{B01170C4-82FE-4A80-A087-616043F55987}"/>
              </a:ext>
            </a:extLst>
          </p:cNvPr>
          <p:cNvSpPr>
            <a:spLocks noGrp="1"/>
          </p:cNvSpPr>
          <p:nvPr>
            <p:ph type="body" sz="quarter" idx="72" hasCustomPrompt="1"/>
          </p:nvPr>
        </p:nvSpPr>
        <p:spPr>
          <a:xfrm>
            <a:off x="365036" y="2743475"/>
            <a:ext cx="2026800" cy="830335"/>
          </a:xfrm>
        </p:spPr>
        <p:txBody>
          <a:bodyPr/>
          <a:lstStyle>
            <a:lvl1pPr>
              <a:defRPr sz="1200" cap="all" baseline="0"/>
            </a:lvl1pPr>
            <a:lvl2pPr>
              <a:defRPr sz="1200"/>
            </a:lvl2pPr>
            <a:lvl3pPr marL="0" indent="0">
              <a:buNone/>
              <a:defRPr sz="12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40" name="PowerPointContactDetails_1" descr="PitchPerfect|Bio|PowerPointContactDetails_1">
            <a:extLst>
              <a:ext uri="{FF2B5EF4-FFF2-40B4-BE49-F238E27FC236}">
                <a16:creationId xmlns:a16="http://schemas.microsoft.com/office/drawing/2014/main" id="{272CA64E-D726-4B6C-B167-9797EBA21A0F}"/>
              </a:ext>
            </a:extLst>
          </p:cNvPr>
          <p:cNvSpPr>
            <a:spLocks noGrp="1"/>
          </p:cNvSpPr>
          <p:nvPr>
            <p:ph type="body" sz="quarter" idx="73" hasCustomPrompt="1"/>
          </p:nvPr>
        </p:nvSpPr>
        <p:spPr>
          <a:xfrm>
            <a:off x="2484562" y="2748770"/>
            <a:ext cx="2026800" cy="830335"/>
          </a:xfrm>
        </p:spPr>
        <p:txBody>
          <a:bodyPr/>
          <a:lstStyle>
            <a:lvl1pPr>
              <a:defRPr sz="1200" cap="all" baseline="0"/>
            </a:lvl1pPr>
            <a:lvl2pPr>
              <a:defRPr sz="1200"/>
            </a:lvl2pPr>
            <a:lvl3pPr marL="0" indent="0">
              <a:buNone/>
              <a:defRPr sz="12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41" name="PowerPointContactDetails_2" descr="PitchPerfect|Bio|PowerPointContactDetails_2">
            <a:extLst>
              <a:ext uri="{FF2B5EF4-FFF2-40B4-BE49-F238E27FC236}">
                <a16:creationId xmlns:a16="http://schemas.microsoft.com/office/drawing/2014/main" id="{032DCEDE-69B3-43A0-95B6-D83B38BB243D}"/>
              </a:ext>
            </a:extLst>
          </p:cNvPr>
          <p:cNvSpPr>
            <a:spLocks noGrp="1"/>
          </p:cNvSpPr>
          <p:nvPr>
            <p:ph type="body" sz="quarter" idx="74" hasCustomPrompt="1"/>
          </p:nvPr>
        </p:nvSpPr>
        <p:spPr>
          <a:xfrm>
            <a:off x="4622400" y="2754152"/>
            <a:ext cx="2026800" cy="830335"/>
          </a:xfrm>
        </p:spPr>
        <p:txBody>
          <a:bodyPr/>
          <a:lstStyle>
            <a:lvl1pPr>
              <a:defRPr sz="1200" cap="all" baseline="0"/>
            </a:lvl1pPr>
            <a:lvl2pPr>
              <a:defRPr sz="1200"/>
            </a:lvl2pPr>
            <a:lvl3pPr marL="0" indent="0">
              <a:buNone/>
              <a:defRPr sz="12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45" name="PowerPointContactDetails_3" descr="PitchPerfect|Bio|PowerPointContactDetails_3">
            <a:extLst>
              <a:ext uri="{FF2B5EF4-FFF2-40B4-BE49-F238E27FC236}">
                <a16:creationId xmlns:a16="http://schemas.microsoft.com/office/drawing/2014/main" id="{A0882E80-94D5-4328-8E2C-DC3E59600FE3}"/>
              </a:ext>
            </a:extLst>
          </p:cNvPr>
          <p:cNvSpPr>
            <a:spLocks noGrp="1"/>
          </p:cNvSpPr>
          <p:nvPr>
            <p:ph type="body" sz="quarter" idx="75" hasCustomPrompt="1"/>
          </p:nvPr>
        </p:nvSpPr>
        <p:spPr>
          <a:xfrm>
            <a:off x="6753600" y="2756453"/>
            <a:ext cx="2026800" cy="830335"/>
          </a:xfrm>
        </p:spPr>
        <p:txBody>
          <a:bodyPr/>
          <a:lstStyle>
            <a:lvl1pPr>
              <a:defRPr sz="1200" cap="all" baseline="0"/>
            </a:lvl1pPr>
            <a:lvl2pPr>
              <a:defRPr sz="1200"/>
            </a:lvl2pPr>
            <a:lvl3pPr marL="0" indent="0">
              <a:buNone/>
              <a:defRPr sz="12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17" name="Bio" descr="PitchPerfect|Bio|Bio">
            <a:extLst>
              <a:ext uri="{FF2B5EF4-FFF2-40B4-BE49-F238E27FC236}">
                <a16:creationId xmlns:a16="http://schemas.microsoft.com/office/drawing/2014/main" id="{C013595B-8CFC-4ABB-AF82-CF4190FEDBDE}"/>
              </a:ext>
            </a:extLst>
          </p:cNvPr>
          <p:cNvSpPr>
            <a:spLocks noGrp="1"/>
          </p:cNvSpPr>
          <p:nvPr>
            <p:ph type="body" sz="quarter" idx="76" hasCustomPrompt="1"/>
          </p:nvPr>
        </p:nvSpPr>
        <p:spPr>
          <a:xfrm>
            <a:off x="365036" y="3660775"/>
            <a:ext cx="2012950" cy="2413000"/>
          </a:xfrm>
        </p:spPr>
        <p:txBody>
          <a:bodyPr/>
          <a:lstStyle>
            <a:lvl1pPr>
              <a:lnSpc>
                <a:spcPct val="104000"/>
              </a:lnSpc>
              <a:spcAft>
                <a:spcPts val="1200"/>
              </a:spcAft>
              <a:defRPr sz="1200" cap="none">
                <a:solidFill>
                  <a:schemeClr val="accent3"/>
                </a:solidFill>
              </a:defRPr>
            </a:lvl1pPr>
            <a:lvl2pPr>
              <a:defRPr sz="1200" b="1">
                <a:solidFill>
                  <a:schemeClr val="tx2"/>
                </a:solidFill>
              </a:defRPr>
            </a:lvl2pPr>
            <a:lvl3pPr>
              <a:lnSpc>
                <a:spcPts val="1300"/>
              </a:lnSpc>
              <a:spcBef>
                <a:spcPts val="0"/>
              </a:spcBef>
              <a:buNone/>
              <a:defRPr sz="1200" b="1">
                <a:solidFill>
                  <a:schemeClr val="accent2"/>
                </a:solidFill>
              </a:defRPr>
            </a:lvl3pPr>
          </a:lstStyle>
          <a:p>
            <a:pPr lvl="0"/>
            <a:r>
              <a:rPr lang="en-GB" dirty="0"/>
              <a:t>Summary</a:t>
            </a:r>
          </a:p>
          <a:p>
            <a:pPr lvl="1"/>
            <a:r>
              <a:rPr lang="en-GB" sz="1200" dirty="0"/>
              <a:t>Level 2</a:t>
            </a:r>
          </a:p>
          <a:p>
            <a:pPr lvl="2"/>
            <a:r>
              <a:rPr lang="en-GB" dirty="0"/>
              <a:t>Level 3</a:t>
            </a:r>
          </a:p>
        </p:txBody>
      </p:sp>
      <p:sp>
        <p:nvSpPr>
          <p:cNvPr id="4" name="Photo" descr="PitchPerfect|Bio|Photo">
            <a:extLst>
              <a:ext uri="{FF2B5EF4-FFF2-40B4-BE49-F238E27FC236}">
                <a16:creationId xmlns:a16="http://schemas.microsoft.com/office/drawing/2014/main" id="{02336F38-463B-47C0-827F-823F67E96E29}"/>
              </a:ext>
            </a:extLst>
          </p:cNvPr>
          <p:cNvSpPr>
            <a:spLocks noGrp="1"/>
          </p:cNvSpPr>
          <p:nvPr>
            <p:ph type="pic" sz="quarter" idx="80" hasCustomPrompt="1"/>
          </p:nvPr>
        </p:nvSpPr>
        <p:spPr>
          <a:xfrm>
            <a:off x="360363" y="1417441"/>
            <a:ext cx="2026800" cy="1234800"/>
          </a:xfr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Click here before inserting picture</a:t>
            </a:r>
          </a:p>
        </p:txBody>
      </p:sp>
      <p:sp>
        <p:nvSpPr>
          <p:cNvPr id="10" name="Photo_1" descr="PitchPerfect|Bio|Photo_1">
            <a:extLst>
              <a:ext uri="{FF2B5EF4-FFF2-40B4-BE49-F238E27FC236}">
                <a16:creationId xmlns:a16="http://schemas.microsoft.com/office/drawing/2014/main" id="{67A0FC06-B6AE-4645-A0FA-44399C9DAA5F}"/>
              </a:ext>
            </a:extLst>
          </p:cNvPr>
          <p:cNvSpPr>
            <a:spLocks noGrp="1"/>
          </p:cNvSpPr>
          <p:nvPr>
            <p:ph type="pic" sz="quarter" idx="81" hasCustomPrompt="1"/>
          </p:nvPr>
        </p:nvSpPr>
        <p:spPr>
          <a:xfrm>
            <a:off x="2491200" y="1416037"/>
            <a:ext cx="2026800" cy="1234800"/>
          </a:xfr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Click here before inserting picture</a:t>
            </a:r>
          </a:p>
        </p:txBody>
      </p:sp>
      <p:sp>
        <p:nvSpPr>
          <p:cNvPr id="12" name="Photo_2" descr="PitchPerfect|Bio|Photo_2">
            <a:extLst>
              <a:ext uri="{FF2B5EF4-FFF2-40B4-BE49-F238E27FC236}">
                <a16:creationId xmlns:a16="http://schemas.microsoft.com/office/drawing/2014/main" id="{A39B20AF-1C27-46E0-84C8-0D0D5E024804}"/>
              </a:ext>
            </a:extLst>
          </p:cNvPr>
          <p:cNvSpPr>
            <a:spLocks noGrp="1"/>
          </p:cNvSpPr>
          <p:nvPr>
            <p:ph type="pic" sz="quarter" idx="82" hasCustomPrompt="1"/>
          </p:nvPr>
        </p:nvSpPr>
        <p:spPr>
          <a:xfrm>
            <a:off x="4622400" y="1416037"/>
            <a:ext cx="2026800" cy="1234800"/>
          </a:xfr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Click here before inserting picture</a:t>
            </a:r>
          </a:p>
        </p:txBody>
      </p:sp>
      <p:sp>
        <p:nvSpPr>
          <p:cNvPr id="15" name="Photo_3" descr="PitchPerfect|Bio|Photo_3">
            <a:extLst>
              <a:ext uri="{FF2B5EF4-FFF2-40B4-BE49-F238E27FC236}">
                <a16:creationId xmlns:a16="http://schemas.microsoft.com/office/drawing/2014/main" id="{D1A40485-6AA6-46BF-B0FF-A3A9AD9BDB96}"/>
              </a:ext>
            </a:extLst>
          </p:cNvPr>
          <p:cNvSpPr>
            <a:spLocks noGrp="1"/>
          </p:cNvSpPr>
          <p:nvPr>
            <p:ph type="pic" sz="quarter" idx="83" hasCustomPrompt="1"/>
          </p:nvPr>
        </p:nvSpPr>
        <p:spPr>
          <a:xfrm>
            <a:off x="6753600" y="1416037"/>
            <a:ext cx="2026800" cy="1234800"/>
          </a:xfr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Click here before inserting picture</a:t>
            </a:r>
          </a:p>
        </p:txBody>
      </p:sp>
    </p:spTree>
    <p:extLst>
      <p:ext uri="{BB962C8B-B14F-4D97-AF65-F5344CB8AC3E}">
        <p14:creationId xmlns:p14="http://schemas.microsoft.com/office/powerpoint/2010/main" val="7033741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P_WFW_People Team x 8">
    <p:spTree>
      <p:nvGrpSpPr>
        <p:cNvPr id="1" name=""/>
        <p:cNvGrpSpPr/>
        <p:nvPr/>
      </p:nvGrpSpPr>
      <p:grpSpPr>
        <a:xfrm>
          <a:off x="0" y="0"/>
          <a:ext cx="0" cy="0"/>
          <a:chOff x="0" y="0"/>
          <a:chExt cx="0" cy="0"/>
        </a:xfrm>
      </p:grpSpPr>
      <p:cxnSp>
        <p:nvCxnSpPr>
          <p:cNvPr id="6" name="Straight Connector 5"/>
          <p:cNvCxnSpPr/>
          <p:nvPr userDrawn="1">
            <p:custDataLst>
              <p:tags r:id="rId1"/>
            </p:custDataLst>
          </p:nvPr>
        </p:nvCxnSpPr>
        <p:spPr>
          <a:xfrm>
            <a:off x="360000" y="1170000"/>
            <a:ext cx="84204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hasCustomPrompt="1"/>
            <p:custDataLst>
              <p:tags r:id="rId2"/>
            </p:custDataLst>
          </p:nvPr>
        </p:nvSpPr>
        <p:spPr>
          <a:xfrm>
            <a:off x="360000" y="360000"/>
            <a:ext cx="8420463" cy="621522"/>
          </a:xfrm>
        </p:spPr>
        <p:txBody>
          <a:bodyPr/>
          <a:lstStyle>
            <a:lvl1pPr>
              <a:defRPr/>
            </a:lvl1pPr>
          </a:lstStyle>
          <a:p>
            <a:r>
              <a:rPr lang="en-GB" dirty="0"/>
              <a:t>Slide Title</a:t>
            </a:r>
          </a:p>
        </p:txBody>
      </p:sp>
      <p:sp>
        <p:nvSpPr>
          <p:cNvPr id="3" name="PowerPointContactDetails" descr="PitchPerfect|Bio|PowerPointContactDetails">
            <a:extLst>
              <a:ext uri="{FF2B5EF4-FFF2-40B4-BE49-F238E27FC236}">
                <a16:creationId xmlns:a16="http://schemas.microsoft.com/office/drawing/2014/main" id="{09722FE6-C5F5-4AB5-8CD1-EDFBA55D76C3}"/>
              </a:ext>
            </a:extLst>
          </p:cNvPr>
          <p:cNvSpPr>
            <a:spLocks noGrp="1"/>
          </p:cNvSpPr>
          <p:nvPr>
            <p:ph type="body" sz="quarter" idx="72" hasCustomPrompt="1"/>
          </p:nvPr>
        </p:nvSpPr>
        <p:spPr>
          <a:xfrm>
            <a:off x="339924" y="2709714"/>
            <a:ext cx="2000622" cy="864096"/>
          </a:xfrm>
        </p:spPr>
        <p:txBody>
          <a:bodyPr/>
          <a:lstStyle>
            <a:lvl1pPr>
              <a:defRPr sz="1200" cap="all" baseline="0"/>
            </a:lvl1pPr>
            <a:lvl2pPr>
              <a:defRPr sz="1200"/>
            </a:lvl2pPr>
            <a:lvl3pPr marL="0" indent="0">
              <a:buNone/>
              <a:defRPr sz="12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70" name="PowerPointContactDetails_1" descr="PitchPerfect|Bio|PowerPointContactDetails_1">
            <a:extLst>
              <a:ext uri="{FF2B5EF4-FFF2-40B4-BE49-F238E27FC236}">
                <a16:creationId xmlns:a16="http://schemas.microsoft.com/office/drawing/2014/main" id="{9CE010D5-8313-478D-98DD-C89A9B8E1784}"/>
              </a:ext>
            </a:extLst>
          </p:cNvPr>
          <p:cNvSpPr>
            <a:spLocks noGrp="1"/>
          </p:cNvSpPr>
          <p:nvPr>
            <p:ph type="body" sz="quarter" idx="73" hasCustomPrompt="1"/>
          </p:nvPr>
        </p:nvSpPr>
        <p:spPr>
          <a:xfrm>
            <a:off x="2491200" y="2709714"/>
            <a:ext cx="1995562" cy="864096"/>
          </a:xfrm>
        </p:spPr>
        <p:txBody>
          <a:bodyPr/>
          <a:lstStyle>
            <a:lvl1pPr>
              <a:defRPr sz="1200" cap="all" baseline="0"/>
            </a:lvl1pPr>
            <a:lvl2pPr>
              <a:defRPr sz="1200"/>
            </a:lvl2pPr>
            <a:lvl3pPr marL="0" indent="0">
              <a:buNone/>
              <a:defRPr sz="12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72" name="PowerPointContactDetails_2" descr="PitchPerfect|Bio|PowerPointContactDetails_2">
            <a:extLst>
              <a:ext uri="{FF2B5EF4-FFF2-40B4-BE49-F238E27FC236}">
                <a16:creationId xmlns:a16="http://schemas.microsoft.com/office/drawing/2014/main" id="{A1C8D042-1291-4BC3-86D1-7B84F34FF141}"/>
              </a:ext>
            </a:extLst>
          </p:cNvPr>
          <p:cNvSpPr>
            <a:spLocks noGrp="1"/>
          </p:cNvSpPr>
          <p:nvPr>
            <p:ph type="body" sz="quarter" idx="74" hasCustomPrompt="1"/>
          </p:nvPr>
        </p:nvSpPr>
        <p:spPr>
          <a:xfrm>
            <a:off x="4622400" y="2709714"/>
            <a:ext cx="1995562" cy="864096"/>
          </a:xfrm>
        </p:spPr>
        <p:txBody>
          <a:bodyPr/>
          <a:lstStyle>
            <a:lvl1pPr>
              <a:defRPr sz="1200" cap="all" baseline="0"/>
            </a:lvl1pPr>
            <a:lvl2pPr>
              <a:defRPr sz="1200"/>
            </a:lvl2pPr>
            <a:lvl3pPr marL="0" indent="0">
              <a:buNone/>
              <a:defRPr sz="12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73" name="PowerPointContactDetails_3" descr="PitchPerfect|Bio|PowerPointContactDetails_3">
            <a:extLst>
              <a:ext uri="{FF2B5EF4-FFF2-40B4-BE49-F238E27FC236}">
                <a16:creationId xmlns:a16="http://schemas.microsoft.com/office/drawing/2014/main" id="{EA8A3D20-6D47-44F2-8A09-DEEC8FC37B51}"/>
              </a:ext>
            </a:extLst>
          </p:cNvPr>
          <p:cNvSpPr>
            <a:spLocks noGrp="1"/>
          </p:cNvSpPr>
          <p:nvPr>
            <p:ph type="body" sz="quarter" idx="75" hasCustomPrompt="1"/>
          </p:nvPr>
        </p:nvSpPr>
        <p:spPr>
          <a:xfrm>
            <a:off x="6753600" y="2709714"/>
            <a:ext cx="1995562" cy="864096"/>
          </a:xfrm>
        </p:spPr>
        <p:txBody>
          <a:bodyPr/>
          <a:lstStyle>
            <a:lvl1pPr>
              <a:defRPr sz="1200" cap="all" baseline="0"/>
            </a:lvl1pPr>
            <a:lvl2pPr>
              <a:defRPr sz="1200"/>
            </a:lvl2pPr>
            <a:lvl3pPr marL="0" indent="0">
              <a:buNone/>
              <a:defRPr sz="12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74" name="PowerPointContactDetails_4" descr="PitchPerfect|Bio|PowerPointContactDetails_4">
            <a:extLst>
              <a:ext uri="{FF2B5EF4-FFF2-40B4-BE49-F238E27FC236}">
                <a16:creationId xmlns:a16="http://schemas.microsoft.com/office/drawing/2014/main" id="{5253C2D5-2031-41F9-AE19-E96308EBE7CB}"/>
              </a:ext>
            </a:extLst>
          </p:cNvPr>
          <p:cNvSpPr>
            <a:spLocks noGrp="1"/>
          </p:cNvSpPr>
          <p:nvPr>
            <p:ph type="body" sz="quarter" idx="76" hasCustomPrompt="1"/>
          </p:nvPr>
        </p:nvSpPr>
        <p:spPr>
          <a:xfrm>
            <a:off x="339552" y="5157986"/>
            <a:ext cx="2000622" cy="864096"/>
          </a:xfrm>
        </p:spPr>
        <p:txBody>
          <a:bodyPr/>
          <a:lstStyle>
            <a:lvl1pPr>
              <a:defRPr sz="1200" cap="all" baseline="0"/>
            </a:lvl1pPr>
            <a:lvl2pPr>
              <a:defRPr sz="1200"/>
            </a:lvl2pPr>
            <a:lvl3pPr marL="0" indent="0">
              <a:buNone/>
              <a:defRPr sz="12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75" name="PowerPointContactDetails_5" descr="PitchPerfect|Bio|PowerPointContactDetails_5">
            <a:extLst>
              <a:ext uri="{FF2B5EF4-FFF2-40B4-BE49-F238E27FC236}">
                <a16:creationId xmlns:a16="http://schemas.microsoft.com/office/drawing/2014/main" id="{2D91566B-6B55-40C3-9765-58EE7A07B1DA}"/>
              </a:ext>
            </a:extLst>
          </p:cNvPr>
          <p:cNvSpPr>
            <a:spLocks noGrp="1"/>
          </p:cNvSpPr>
          <p:nvPr>
            <p:ph type="body" sz="quarter" idx="77" hasCustomPrompt="1"/>
          </p:nvPr>
        </p:nvSpPr>
        <p:spPr>
          <a:xfrm>
            <a:off x="2484438" y="5157986"/>
            <a:ext cx="1995562" cy="864096"/>
          </a:xfrm>
        </p:spPr>
        <p:txBody>
          <a:bodyPr/>
          <a:lstStyle>
            <a:lvl1pPr>
              <a:defRPr sz="1200" cap="all" baseline="0"/>
            </a:lvl1pPr>
            <a:lvl2pPr>
              <a:defRPr sz="1200"/>
            </a:lvl2pPr>
            <a:lvl3pPr marL="0" indent="0">
              <a:buNone/>
              <a:defRPr sz="12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76" name="PowerPointContactDetails_6" descr="PitchPerfect|Bio|PowerPointContactDetails_6">
            <a:extLst>
              <a:ext uri="{FF2B5EF4-FFF2-40B4-BE49-F238E27FC236}">
                <a16:creationId xmlns:a16="http://schemas.microsoft.com/office/drawing/2014/main" id="{F6D47278-72A4-48BE-B9AB-3B7B8A4CB2FD}"/>
              </a:ext>
            </a:extLst>
          </p:cNvPr>
          <p:cNvSpPr>
            <a:spLocks noGrp="1"/>
          </p:cNvSpPr>
          <p:nvPr>
            <p:ph type="body" sz="quarter" idx="78" hasCustomPrompt="1"/>
          </p:nvPr>
        </p:nvSpPr>
        <p:spPr>
          <a:xfrm>
            <a:off x="4634226" y="5157986"/>
            <a:ext cx="1995562" cy="864096"/>
          </a:xfrm>
        </p:spPr>
        <p:txBody>
          <a:bodyPr/>
          <a:lstStyle>
            <a:lvl1pPr>
              <a:defRPr sz="1200" cap="all" baseline="0"/>
            </a:lvl1pPr>
            <a:lvl2pPr>
              <a:defRPr sz="1200"/>
            </a:lvl2pPr>
            <a:lvl3pPr marL="0" indent="0">
              <a:buNone/>
              <a:defRPr sz="12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77" name="PowerPointContactDetails_7" descr="PitchPerfect|Bio|PowerPointContactDetails_7">
            <a:extLst>
              <a:ext uri="{FF2B5EF4-FFF2-40B4-BE49-F238E27FC236}">
                <a16:creationId xmlns:a16="http://schemas.microsoft.com/office/drawing/2014/main" id="{77072378-AAA1-4591-8FAD-92A344F5EC29}"/>
              </a:ext>
            </a:extLst>
          </p:cNvPr>
          <p:cNvSpPr>
            <a:spLocks noGrp="1"/>
          </p:cNvSpPr>
          <p:nvPr>
            <p:ph type="body" sz="quarter" idx="79" hasCustomPrompt="1"/>
          </p:nvPr>
        </p:nvSpPr>
        <p:spPr>
          <a:xfrm>
            <a:off x="6753600" y="5157986"/>
            <a:ext cx="1995562" cy="864096"/>
          </a:xfrm>
        </p:spPr>
        <p:txBody>
          <a:bodyPr/>
          <a:lstStyle>
            <a:lvl1pPr>
              <a:defRPr sz="1200" cap="all" baseline="0"/>
            </a:lvl1pPr>
            <a:lvl2pPr>
              <a:defRPr sz="1200"/>
            </a:lvl2pPr>
            <a:lvl3pPr marL="0" indent="0">
              <a:buNone/>
              <a:defRPr sz="12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22" name="Photo" descr="PitchPerfect|Bio|Photo">
            <a:extLst>
              <a:ext uri="{FF2B5EF4-FFF2-40B4-BE49-F238E27FC236}">
                <a16:creationId xmlns:a16="http://schemas.microsoft.com/office/drawing/2014/main" id="{9DFBF088-2917-40C7-AF7C-202E861FC55E}"/>
              </a:ext>
            </a:extLst>
          </p:cNvPr>
          <p:cNvSpPr>
            <a:spLocks noGrp="1"/>
          </p:cNvSpPr>
          <p:nvPr>
            <p:ph type="pic" sz="quarter" idx="80" hasCustomPrompt="1"/>
          </p:nvPr>
        </p:nvSpPr>
        <p:spPr>
          <a:xfrm>
            <a:off x="341531" y="1373614"/>
            <a:ext cx="2026800" cy="1224000"/>
          </a:xfr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Click here before inserting picture</a:t>
            </a:r>
          </a:p>
        </p:txBody>
      </p:sp>
      <p:sp>
        <p:nvSpPr>
          <p:cNvPr id="23" name="Photo_1" descr="PitchPerfect|Bio|Photo_1">
            <a:extLst>
              <a:ext uri="{FF2B5EF4-FFF2-40B4-BE49-F238E27FC236}">
                <a16:creationId xmlns:a16="http://schemas.microsoft.com/office/drawing/2014/main" id="{249AA55F-E57C-423A-99CB-5231D10F4C4E}"/>
              </a:ext>
            </a:extLst>
          </p:cNvPr>
          <p:cNvSpPr>
            <a:spLocks noGrp="1"/>
          </p:cNvSpPr>
          <p:nvPr>
            <p:ph type="pic" sz="quarter" idx="81" hasCustomPrompt="1"/>
          </p:nvPr>
        </p:nvSpPr>
        <p:spPr>
          <a:xfrm>
            <a:off x="2484438" y="1373614"/>
            <a:ext cx="2026800" cy="1224000"/>
          </a:xfr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Click here before inserting picture</a:t>
            </a:r>
          </a:p>
        </p:txBody>
      </p:sp>
      <p:sp>
        <p:nvSpPr>
          <p:cNvPr id="25" name="Photo_2" descr="PitchPerfect|Bio|Photo_2">
            <a:extLst>
              <a:ext uri="{FF2B5EF4-FFF2-40B4-BE49-F238E27FC236}">
                <a16:creationId xmlns:a16="http://schemas.microsoft.com/office/drawing/2014/main" id="{E84ED97E-429E-44C5-BB9F-DC16562437B5}"/>
              </a:ext>
            </a:extLst>
          </p:cNvPr>
          <p:cNvSpPr>
            <a:spLocks noGrp="1"/>
          </p:cNvSpPr>
          <p:nvPr>
            <p:ph type="pic" sz="quarter" idx="82" hasCustomPrompt="1"/>
          </p:nvPr>
        </p:nvSpPr>
        <p:spPr>
          <a:xfrm>
            <a:off x="4618607" y="1373614"/>
            <a:ext cx="2026800" cy="1224000"/>
          </a:xfr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Click here before inserting picture</a:t>
            </a:r>
          </a:p>
        </p:txBody>
      </p:sp>
      <p:sp>
        <p:nvSpPr>
          <p:cNvPr id="27" name="Photo_3" descr="PitchPerfect|Bio|Photo_3">
            <a:extLst>
              <a:ext uri="{FF2B5EF4-FFF2-40B4-BE49-F238E27FC236}">
                <a16:creationId xmlns:a16="http://schemas.microsoft.com/office/drawing/2014/main" id="{A6829B0D-B30F-4DF1-AAB5-235B188CE2C9}"/>
              </a:ext>
            </a:extLst>
          </p:cNvPr>
          <p:cNvSpPr>
            <a:spLocks noGrp="1"/>
          </p:cNvSpPr>
          <p:nvPr>
            <p:ph type="pic" sz="quarter" idx="83" hasCustomPrompt="1"/>
          </p:nvPr>
        </p:nvSpPr>
        <p:spPr>
          <a:xfrm>
            <a:off x="6753600" y="1373614"/>
            <a:ext cx="2026800" cy="1224000"/>
          </a:xfr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Click here before inserting picture</a:t>
            </a:r>
          </a:p>
        </p:txBody>
      </p:sp>
      <p:sp>
        <p:nvSpPr>
          <p:cNvPr id="29" name="Photo_4" descr="PitchPerfect|Bio|Photo_4">
            <a:extLst>
              <a:ext uri="{FF2B5EF4-FFF2-40B4-BE49-F238E27FC236}">
                <a16:creationId xmlns:a16="http://schemas.microsoft.com/office/drawing/2014/main" id="{FF588617-C7B2-4789-B26A-A716237D7A35}"/>
              </a:ext>
            </a:extLst>
          </p:cNvPr>
          <p:cNvSpPr>
            <a:spLocks noGrp="1"/>
          </p:cNvSpPr>
          <p:nvPr>
            <p:ph type="pic" sz="quarter" idx="84" hasCustomPrompt="1"/>
          </p:nvPr>
        </p:nvSpPr>
        <p:spPr>
          <a:xfrm>
            <a:off x="348293" y="3805072"/>
            <a:ext cx="2026800" cy="1224000"/>
          </a:xfr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Click here before inserting picture</a:t>
            </a:r>
          </a:p>
        </p:txBody>
      </p:sp>
      <p:sp>
        <p:nvSpPr>
          <p:cNvPr id="31" name="Photo_5" descr="PitchPerfect|Bio|Photo_5">
            <a:extLst>
              <a:ext uri="{FF2B5EF4-FFF2-40B4-BE49-F238E27FC236}">
                <a16:creationId xmlns:a16="http://schemas.microsoft.com/office/drawing/2014/main" id="{17D7173B-8CAE-4DF2-827F-19A9C760A33D}"/>
              </a:ext>
            </a:extLst>
          </p:cNvPr>
          <p:cNvSpPr>
            <a:spLocks noGrp="1"/>
          </p:cNvSpPr>
          <p:nvPr>
            <p:ph type="pic" sz="quarter" idx="85" hasCustomPrompt="1"/>
          </p:nvPr>
        </p:nvSpPr>
        <p:spPr>
          <a:xfrm>
            <a:off x="2491200" y="3805072"/>
            <a:ext cx="2026800" cy="1224000"/>
          </a:xfr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Click here before inserting picture</a:t>
            </a:r>
          </a:p>
        </p:txBody>
      </p:sp>
      <p:sp>
        <p:nvSpPr>
          <p:cNvPr id="33" name="Photo_6" descr="PitchPerfect|Bio|Photo_6">
            <a:extLst>
              <a:ext uri="{FF2B5EF4-FFF2-40B4-BE49-F238E27FC236}">
                <a16:creationId xmlns:a16="http://schemas.microsoft.com/office/drawing/2014/main" id="{0118335A-A53D-4947-ABC9-5DB8A49BE424}"/>
              </a:ext>
            </a:extLst>
          </p:cNvPr>
          <p:cNvSpPr>
            <a:spLocks noGrp="1"/>
          </p:cNvSpPr>
          <p:nvPr>
            <p:ph type="pic" sz="quarter" idx="86" hasCustomPrompt="1"/>
          </p:nvPr>
        </p:nvSpPr>
        <p:spPr>
          <a:xfrm>
            <a:off x="4625369" y="3805072"/>
            <a:ext cx="2026800" cy="1224000"/>
          </a:xfr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Click here before inserting picture</a:t>
            </a:r>
          </a:p>
        </p:txBody>
      </p:sp>
      <p:sp>
        <p:nvSpPr>
          <p:cNvPr id="35" name="Photo_7" descr="PitchPerfect|Bio|Photo_7">
            <a:extLst>
              <a:ext uri="{FF2B5EF4-FFF2-40B4-BE49-F238E27FC236}">
                <a16:creationId xmlns:a16="http://schemas.microsoft.com/office/drawing/2014/main" id="{ACF6B93C-BDDA-4401-9617-D5FBF9F20B89}"/>
              </a:ext>
            </a:extLst>
          </p:cNvPr>
          <p:cNvSpPr>
            <a:spLocks noGrp="1"/>
          </p:cNvSpPr>
          <p:nvPr>
            <p:ph type="pic" sz="quarter" idx="87" hasCustomPrompt="1"/>
          </p:nvPr>
        </p:nvSpPr>
        <p:spPr>
          <a:xfrm>
            <a:off x="6760362" y="3805072"/>
            <a:ext cx="2026800" cy="1224000"/>
          </a:xfr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Click here before inserting picture</a:t>
            </a:r>
          </a:p>
        </p:txBody>
      </p:sp>
    </p:spTree>
    <p:extLst>
      <p:ext uri="{BB962C8B-B14F-4D97-AF65-F5344CB8AC3E}">
        <p14:creationId xmlns:p14="http://schemas.microsoft.com/office/powerpoint/2010/main" val="7455599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241"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WFW_Disclaimer_White">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667C4CB9-37B2-4F3D-9314-61B497BC66A6}"/>
              </a:ext>
            </a:extLst>
          </p:cNvPr>
          <p:cNvGraphicFramePr>
            <a:graphicFrameLocks noGrp="1"/>
          </p:cNvGraphicFramePr>
          <p:nvPr userDrawn="1">
            <p:extLst>
              <p:ext uri="{D42A27DB-BD31-4B8C-83A1-F6EECF244321}">
                <p14:modId xmlns:p14="http://schemas.microsoft.com/office/powerpoint/2010/main" val="1815069618"/>
              </p:ext>
            </p:extLst>
          </p:nvPr>
        </p:nvGraphicFramePr>
        <p:xfrm>
          <a:off x="2036445" y="4916703"/>
          <a:ext cx="5071110" cy="403265"/>
        </p:xfrm>
        <a:graphic>
          <a:graphicData uri="http://schemas.openxmlformats.org/drawingml/2006/table">
            <a:tbl>
              <a:tblPr firstRow="1" firstCol="1" bandRow="1"/>
              <a:tblGrid>
                <a:gridCol w="5071110">
                  <a:extLst>
                    <a:ext uri="{9D8B030D-6E8A-4147-A177-3AD203B41FA5}">
                      <a16:colId xmlns:a16="http://schemas.microsoft.com/office/drawing/2014/main" val="3532242389"/>
                    </a:ext>
                  </a:extLst>
                </a:gridCol>
              </a:tblGrid>
              <a:tr h="403265">
                <a:tc>
                  <a:txBody>
                    <a:bodyPr/>
                    <a:lstStyle/>
                    <a:p>
                      <a:pPr algn="ctr">
                        <a:spcAft>
                          <a:spcPts val="0"/>
                        </a:spcAft>
                      </a:pPr>
                      <a:r>
                        <a:rPr lang="en-GB" sz="1000" spc="30" dirty="0">
                          <a:solidFill>
                            <a:schemeClr val="bg1"/>
                          </a:solidFill>
                          <a:effectLst/>
                          <a:latin typeface="Futura BT Book" panose="020B0502020204020303" pitchFamily="34" charset="0"/>
                          <a:ea typeface="Futura BT Book" panose="020B0502020204020303" pitchFamily="34" charset="0"/>
                          <a:cs typeface="Times New Roman" panose="02020603050405020304" pitchFamily="18" charset="0"/>
                        </a:rPr>
                        <a:t>wfw.com</a:t>
                      </a:r>
                    </a:p>
                  </a:txBody>
                  <a:tcPr marL="0" marR="0" marT="0" marB="0">
                    <a:lnL>
                      <a:noFill/>
                    </a:lnL>
                    <a:lnR>
                      <a:noFill/>
                    </a:lnR>
                    <a:lnT>
                      <a:noFill/>
                    </a:lnT>
                    <a:lnB>
                      <a:noFill/>
                    </a:lnB>
                  </a:tcPr>
                </a:tc>
                <a:extLst>
                  <a:ext uri="{0D108BD9-81ED-4DB2-BD59-A6C34878D82A}">
                    <a16:rowId xmlns:a16="http://schemas.microsoft.com/office/drawing/2014/main" val="167624674"/>
                  </a:ext>
                </a:extLst>
              </a:tr>
            </a:tbl>
          </a:graphicData>
        </a:graphic>
      </p:graphicFrame>
      <p:graphicFrame>
        <p:nvGraphicFramePr>
          <p:cNvPr id="11" name="Table 10">
            <a:extLst>
              <a:ext uri="{FF2B5EF4-FFF2-40B4-BE49-F238E27FC236}">
                <a16:creationId xmlns:a16="http://schemas.microsoft.com/office/drawing/2014/main" id="{E3380802-8CC4-4059-A15C-514AC0865F08}"/>
              </a:ext>
            </a:extLst>
          </p:cNvPr>
          <p:cNvGraphicFramePr>
            <a:graphicFrameLocks noGrp="1"/>
          </p:cNvGraphicFramePr>
          <p:nvPr userDrawn="1">
            <p:extLst>
              <p:ext uri="{D42A27DB-BD31-4B8C-83A1-F6EECF244321}">
                <p14:modId xmlns:p14="http://schemas.microsoft.com/office/powerpoint/2010/main" val="4011453319"/>
              </p:ext>
            </p:extLst>
          </p:nvPr>
        </p:nvGraphicFramePr>
        <p:xfrm>
          <a:off x="716643" y="5861132"/>
          <a:ext cx="7528559" cy="194114"/>
        </p:xfrm>
        <a:graphic>
          <a:graphicData uri="http://schemas.openxmlformats.org/drawingml/2006/table">
            <a:tbl>
              <a:tblPr>
                <a:tableStyleId>{5C22544A-7EE6-4342-B048-85BDC9FD1C3A}</a:tableStyleId>
              </a:tblPr>
              <a:tblGrid>
                <a:gridCol w="7528559">
                  <a:extLst>
                    <a:ext uri="{9D8B030D-6E8A-4147-A177-3AD203B41FA5}">
                      <a16:colId xmlns:a16="http://schemas.microsoft.com/office/drawing/2014/main" val="260896215"/>
                    </a:ext>
                  </a:extLst>
                </a:gridCol>
              </a:tblGrid>
              <a:tr h="194114">
                <a:tc>
                  <a:txBody>
                    <a:bodyPr/>
                    <a:lstStyle/>
                    <a:p>
                      <a:pPr algn="ctr">
                        <a:lnSpc>
                          <a:spcPct val="100000"/>
                        </a:lnSpc>
                        <a:spcAft>
                          <a:spcPts val="0"/>
                        </a:spcAft>
                      </a:pPr>
                      <a:r>
                        <a:rPr lang="en-GB" sz="800" spc="-10" baseline="0" dirty="0">
                          <a:solidFill>
                            <a:srgbClr val="115E67"/>
                          </a:solidFill>
                          <a:effectLst/>
                          <a:latin typeface="Futura BT Book" panose="020B0502020204020303" pitchFamily="34" charset="0"/>
                        </a:rPr>
                        <a:t>Publication code number:                               © Watson Farley &amp; Williams </a:t>
                      </a:r>
                      <a:r>
                        <a:rPr lang="en-GB" sz="800" spc="-10" baseline="0" dirty="0">
                          <a:solidFill>
                            <a:srgbClr val="115E67"/>
                          </a:solidFill>
                          <a:effectLst/>
                        </a:rPr>
                        <a:t>LLP 2023 </a:t>
                      </a:r>
                      <a:endParaRPr lang="en-GB" sz="900" spc="-10" baseline="0" dirty="0">
                        <a:solidFill>
                          <a:srgbClr val="115E67"/>
                        </a:solidFill>
                        <a:effectLst/>
                        <a:latin typeface="Futura BT Book" panose="020B0502020204020303" pitchFamily="34" charset="0"/>
                        <a:ea typeface="Futura BT Book" panose="020B0502020204020303" pitchFamily="34" charset="0"/>
                        <a:cs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3935134"/>
                  </a:ext>
                </a:extLst>
              </a:tr>
            </a:tbl>
          </a:graphicData>
        </a:graphic>
      </p:graphicFrame>
      <p:sp>
        <p:nvSpPr>
          <p:cNvPr id="12" name="Rectangle 11">
            <a:extLst>
              <a:ext uri="{FF2B5EF4-FFF2-40B4-BE49-F238E27FC236}">
                <a16:creationId xmlns:a16="http://schemas.microsoft.com/office/drawing/2014/main" id="{5532EF10-D8D9-484A-A456-FD4CBC87AEE4}"/>
              </a:ext>
            </a:extLst>
          </p:cNvPr>
          <p:cNvSpPr/>
          <p:nvPr userDrawn="1"/>
        </p:nvSpPr>
        <p:spPr>
          <a:xfrm>
            <a:off x="2228850" y="6011086"/>
            <a:ext cx="4572000" cy="307777"/>
          </a:xfrm>
          <a:prstGeom prst="rect">
            <a:avLst/>
          </a:prstGeom>
        </p:spPr>
        <p:txBody>
          <a:bodyPr>
            <a:spAutoFit/>
          </a:bodyPr>
          <a:lstStyle/>
          <a:p>
            <a:pPr algn="ctr"/>
            <a:r>
              <a:rPr lang="en-GB" sz="1400" spc="-8" dirty="0">
                <a:solidFill>
                  <a:srgbClr val="115E67"/>
                </a:solidFill>
                <a:latin typeface="Futura BT Book" panose="020B0502020204020303" pitchFamily="34" charset="0"/>
                <a:ea typeface="Futura BT Book" panose="020B0502020204020303" pitchFamily="34" charset="0"/>
                <a:cs typeface="Times New Roman" panose="02020603050405020304" pitchFamily="18" charset="0"/>
              </a:rPr>
              <a:t>wfw.com</a:t>
            </a:r>
          </a:p>
        </p:txBody>
      </p:sp>
      <p:pic>
        <p:nvPicPr>
          <p:cNvPr id="13" name="Social media">
            <a:extLst>
              <a:ext uri="{FF2B5EF4-FFF2-40B4-BE49-F238E27FC236}">
                <a16:creationId xmlns:a16="http://schemas.microsoft.com/office/drawing/2014/main" id="{8C56202C-51BB-46F1-8676-3C274CBD28A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041809" y="6379466"/>
            <a:ext cx="946083" cy="216000"/>
          </a:xfrm>
          <a:prstGeom prst="rect">
            <a:avLst/>
          </a:prstGeom>
        </p:spPr>
      </p:pic>
      <p:sp>
        <p:nvSpPr>
          <p:cNvPr id="3" name="DisclaimerText" descr="PitchPerfect|Disclaimer|DisclaimerText">
            <a:extLst>
              <a:ext uri="{FF2B5EF4-FFF2-40B4-BE49-F238E27FC236}">
                <a16:creationId xmlns:a16="http://schemas.microsoft.com/office/drawing/2014/main" id="{2E277E3B-1385-48DB-BB18-889258DF622B}"/>
              </a:ext>
            </a:extLst>
          </p:cNvPr>
          <p:cNvSpPr>
            <a:spLocks noGrp="1"/>
          </p:cNvSpPr>
          <p:nvPr>
            <p:ph type="body" sz="quarter" idx="10" hasCustomPrompt="1"/>
          </p:nvPr>
        </p:nvSpPr>
        <p:spPr>
          <a:xfrm>
            <a:off x="762711" y="4797946"/>
            <a:ext cx="7528559" cy="1025086"/>
          </a:xfrm>
        </p:spPr>
        <p:txBody>
          <a:bodyPr anchor="b" anchorCtr="0"/>
          <a:lstStyle>
            <a:lvl1pPr algn="ctr">
              <a:defRPr sz="800" cap="none">
                <a:latin typeface="Futura BT Book" panose="020B0502020204020303"/>
              </a:defRPr>
            </a:lvl1pPr>
          </a:lstStyle>
          <a:p>
            <a:pPr lvl="0"/>
            <a:r>
              <a:rPr lang="en-US" dirty="0"/>
              <a:t>First Level</a:t>
            </a:r>
          </a:p>
        </p:txBody>
      </p:sp>
      <p:sp>
        <p:nvSpPr>
          <p:cNvPr id="14" name="TextBox 13">
            <a:extLst>
              <a:ext uri="{FF2B5EF4-FFF2-40B4-BE49-F238E27FC236}">
                <a16:creationId xmlns:a16="http://schemas.microsoft.com/office/drawing/2014/main" id="{B4E54572-795C-427D-8B96-CF6B15AAD6B0}"/>
              </a:ext>
            </a:extLst>
          </p:cNvPr>
          <p:cNvSpPr txBox="1"/>
          <p:nvPr userDrawn="1">
            <p:custDataLst>
              <p:tags r:id="rId1"/>
            </p:custDataLst>
          </p:nvPr>
        </p:nvSpPr>
        <p:spPr>
          <a:xfrm>
            <a:off x="3820812" y="5857122"/>
            <a:ext cx="871505" cy="128528"/>
          </a:xfrm>
          <a:prstGeom prst="rect">
            <a:avLst/>
          </a:prstGeom>
          <a:noFill/>
        </p:spPr>
        <p:txBody>
          <a:bodyPr vert="horz" wrap="square" lIns="0" tIns="0" rIns="0" bIns="0" rtlCol="0">
            <a:noAutofit/>
          </a:bodyPr>
          <a:lstStyle/>
          <a:p>
            <a:r>
              <a:rPr lang="en-GB" sz="800">
                <a:solidFill>
                  <a:schemeClr val="tx2"/>
                </a:solidFill>
              </a:rPr>
              <a:t>EUROPE\77921269v1</a:t>
            </a:r>
            <a:endParaRPr lang="en-GB" sz="800" dirty="0">
              <a:solidFill>
                <a:schemeClr val="tx2"/>
              </a:solidFill>
            </a:endParaRPr>
          </a:p>
        </p:txBody>
      </p:sp>
      <p:graphicFrame>
        <p:nvGraphicFramePr>
          <p:cNvPr id="2" name="Table 1">
            <a:extLst>
              <a:ext uri="{FF2B5EF4-FFF2-40B4-BE49-F238E27FC236}">
                <a16:creationId xmlns:a16="http://schemas.microsoft.com/office/drawing/2014/main" id="{477F767E-53F8-6510-C099-3AA144DC797C}"/>
              </a:ext>
            </a:extLst>
          </p:cNvPr>
          <p:cNvGraphicFramePr>
            <a:graphicFrameLocks noGrp="1"/>
          </p:cNvGraphicFramePr>
          <p:nvPr userDrawn="1">
            <p:extLst>
              <p:ext uri="{D42A27DB-BD31-4B8C-83A1-F6EECF244321}">
                <p14:modId xmlns:p14="http://schemas.microsoft.com/office/powerpoint/2010/main" val="1455245805"/>
              </p:ext>
            </p:extLst>
          </p:nvPr>
        </p:nvGraphicFramePr>
        <p:xfrm>
          <a:off x="1188418" y="900000"/>
          <a:ext cx="6840000" cy="968415"/>
        </p:xfrm>
        <a:graphic>
          <a:graphicData uri="http://schemas.openxmlformats.org/drawingml/2006/table">
            <a:tbl>
              <a:tblPr firstRow="1" firstCol="1" bandRow="1"/>
              <a:tblGrid>
                <a:gridCol w="6840000">
                  <a:extLst>
                    <a:ext uri="{9D8B030D-6E8A-4147-A177-3AD203B41FA5}">
                      <a16:colId xmlns:a16="http://schemas.microsoft.com/office/drawing/2014/main" val="3532242389"/>
                    </a:ext>
                  </a:extLst>
                </a:gridCol>
              </a:tblGrid>
              <a:tr h="968415">
                <a:tc>
                  <a:txBody>
                    <a:bodyPr/>
                    <a:lstStyle/>
                    <a:p>
                      <a:pPr algn="ctr">
                        <a:lnSpc>
                          <a:spcPts val="1500"/>
                        </a:lnSpc>
                        <a:spcAft>
                          <a:spcPts val="0"/>
                        </a:spcAft>
                      </a:pPr>
                      <a:r>
                        <a:rPr lang="en-GB" sz="1000" spc="30" dirty="0">
                          <a:solidFill>
                            <a:srgbClr val="115E67"/>
                          </a:solidFill>
                          <a:effectLst/>
                          <a:latin typeface="Futura BT Book" panose="020B0502020204020303" pitchFamily="34" charset="0"/>
                          <a:ea typeface="Futura BT Book" panose="020B0502020204020303" pitchFamily="34" charset="0"/>
                          <a:cs typeface="Times New Roman" panose="02020603050405020304" pitchFamily="18" charset="0"/>
                        </a:rPr>
                        <a:t>ATHENS BANGKOK DUBAI DUSSELDORF FRANKFURT HAMBURG HANOI HONG KONG  LONDON  </a:t>
                      </a:r>
                      <a:br>
                        <a:rPr lang="en-GB" sz="1000" spc="30" dirty="0">
                          <a:solidFill>
                            <a:srgbClr val="115E67"/>
                          </a:solidFill>
                          <a:effectLst/>
                          <a:latin typeface="Futura BT Book" panose="020B0502020204020303" pitchFamily="34" charset="0"/>
                          <a:ea typeface="Futura BT Book" panose="020B0502020204020303" pitchFamily="34" charset="0"/>
                          <a:cs typeface="Times New Roman" panose="02020603050405020304" pitchFamily="18" charset="0"/>
                        </a:rPr>
                      </a:br>
                      <a:r>
                        <a:rPr lang="en-GB" sz="1000" spc="30" dirty="0">
                          <a:solidFill>
                            <a:srgbClr val="115E67"/>
                          </a:solidFill>
                          <a:effectLst/>
                          <a:latin typeface="Futura BT Book" panose="020B0502020204020303" pitchFamily="34" charset="0"/>
                          <a:ea typeface="Futura BT Book" panose="020B0502020204020303" pitchFamily="34" charset="0"/>
                          <a:cs typeface="Times New Roman" panose="02020603050405020304" pitchFamily="18" charset="0"/>
                        </a:rPr>
                        <a:t>MADRID MILAN MUNICH NEW YORK PARIS ROME SEOUL SINGAPORE SYDNEY TOKYO</a:t>
                      </a:r>
                    </a:p>
                  </a:txBody>
                  <a:tcPr marL="0" marR="0" marT="0" marB="0">
                    <a:lnL>
                      <a:noFill/>
                    </a:lnL>
                    <a:lnR>
                      <a:noFill/>
                    </a:lnR>
                    <a:lnT>
                      <a:noFill/>
                    </a:lnT>
                    <a:lnB>
                      <a:noFill/>
                    </a:lnB>
                  </a:tcPr>
                </a:tc>
                <a:extLst>
                  <a:ext uri="{0D108BD9-81ED-4DB2-BD59-A6C34878D82A}">
                    <a16:rowId xmlns:a16="http://schemas.microsoft.com/office/drawing/2014/main" val="167624674"/>
                  </a:ext>
                </a:extLst>
              </a:tr>
            </a:tbl>
          </a:graphicData>
        </a:graphic>
      </p:graphicFrame>
    </p:spTree>
    <p:extLst>
      <p:ext uri="{BB962C8B-B14F-4D97-AF65-F5344CB8AC3E}">
        <p14:creationId xmlns:p14="http://schemas.microsoft.com/office/powerpoint/2010/main" val="103215087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WFW_Disclaimer_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2373B4-D502-40E4-A173-D5B8D7307A52}"/>
              </a:ext>
            </a:extLst>
          </p:cNvPr>
          <p:cNvSpPr/>
          <p:nvPr userDrawn="1">
            <p:custDataLst>
              <p:tags r:id="rId1"/>
            </p:custDataLst>
          </p:nvPr>
        </p:nvSpPr>
        <p:spPr>
          <a:xfrm>
            <a:off x="0" y="0"/>
            <a:ext cx="9145588" cy="6859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5587F2CB-DE26-4E73-85CB-37ACDEBB8107}"/>
              </a:ext>
            </a:extLst>
          </p:cNvPr>
          <p:cNvSpPr/>
          <p:nvPr userDrawn="1"/>
        </p:nvSpPr>
        <p:spPr>
          <a:xfrm>
            <a:off x="2228850" y="6011086"/>
            <a:ext cx="4572000" cy="307777"/>
          </a:xfrm>
          <a:prstGeom prst="rect">
            <a:avLst/>
          </a:prstGeom>
        </p:spPr>
        <p:txBody>
          <a:bodyPr>
            <a:spAutoFit/>
          </a:bodyPr>
          <a:lstStyle/>
          <a:p>
            <a:pPr algn="ctr"/>
            <a:r>
              <a:rPr lang="en-GB" sz="1400" spc="-8" dirty="0">
                <a:solidFill>
                  <a:schemeClr val="bg1"/>
                </a:solidFill>
                <a:latin typeface="Futura BT Book" panose="020B0502020204020303" pitchFamily="34" charset="0"/>
                <a:ea typeface="Futura BT Book" panose="020B0502020204020303" pitchFamily="34" charset="0"/>
                <a:cs typeface="Times New Roman" panose="02020603050405020304" pitchFamily="18" charset="0"/>
              </a:rPr>
              <a:t>wfw.co</a:t>
            </a:r>
            <a:r>
              <a:rPr lang="en-GB" sz="1400" b="0" spc="-8" dirty="0">
                <a:solidFill>
                  <a:schemeClr val="bg1"/>
                </a:solidFill>
                <a:latin typeface="Futura BT Book" panose="020B0502020204020303" pitchFamily="34" charset="0"/>
                <a:ea typeface="Futura BT Book" panose="020B0502020204020303" pitchFamily="34" charset="0"/>
                <a:cs typeface="Times New Roman" panose="02020603050405020304" pitchFamily="18" charset="0"/>
              </a:rPr>
              <a:t>m</a:t>
            </a:r>
          </a:p>
        </p:txBody>
      </p:sp>
      <p:pic>
        <p:nvPicPr>
          <p:cNvPr id="17" name="Social media">
            <a:extLst>
              <a:ext uri="{FF2B5EF4-FFF2-40B4-BE49-F238E27FC236}">
                <a16:creationId xmlns:a16="http://schemas.microsoft.com/office/drawing/2014/main" id="{B879ADFE-9B15-439B-B249-4B2F13C2138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041810" y="6379200"/>
            <a:ext cx="946081" cy="216000"/>
          </a:xfrm>
          <a:prstGeom prst="rect">
            <a:avLst/>
          </a:prstGeom>
        </p:spPr>
      </p:pic>
      <p:sp>
        <p:nvSpPr>
          <p:cNvPr id="9" name="DisclaimerText" descr="PitchPerfect|Disclaimer|DisclaimerText">
            <a:extLst>
              <a:ext uri="{FF2B5EF4-FFF2-40B4-BE49-F238E27FC236}">
                <a16:creationId xmlns:a16="http://schemas.microsoft.com/office/drawing/2014/main" id="{4E2D89F1-6A95-45B2-B987-75172C77A4A9}"/>
              </a:ext>
            </a:extLst>
          </p:cNvPr>
          <p:cNvSpPr>
            <a:spLocks noGrp="1"/>
          </p:cNvSpPr>
          <p:nvPr>
            <p:ph type="body" sz="quarter" idx="10" hasCustomPrompt="1"/>
          </p:nvPr>
        </p:nvSpPr>
        <p:spPr>
          <a:xfrm>
            <a:off x="762711" y="4797946"/>
            <a:ext cx="7528559" cy="1025086"/>
          </a:xfrm>
        </p:spPr>
        <p:txBody>
          <a:bodyPr anchor="b" anchorCtr="0"/>
          <a:lstStyle>
            <a:lvl1pPr algn="ctr">
              <a:defRPr sz="800" cap="none">
                <a:solidFill>
                  <a:schemeClr val="bg1"/>
                </a:solidFill>
                <a:latin typeface="Futura BT Book" panose="020B0502020204020303"/>
              </a:defRPr>
            </a:lvl1pPr>
          </a:lstStyle>
          <a:p>
            <a:pPr lvl="0"/>
            <a:r>
              <a:rPr lang="en-US" dirty="0"/>
              <a:t>First Level</a:t>
            </a:r>
          </a:p>
        </p:txBody>
      </p:sp>
      <p:graphicFrame>
        <p:nvGraphicFramePr>
          <p:cNvPr id="10" name="Table 9">
            <a:extLst>
              <a:ext uri="{FF2B5EF4-FFF2-40B4-BE49-F238E27FC236}">
                <a16:creationId xmlns:a16="http://schemas.microsoft.com/office/drawing/2014/main" id="{4E58DB8E-8C51-4CB5-B736-47664E348BBA}"/>
              </a:ext>
            </a:extLst>
          </p:cNvPr>
          <p:cNvGraphicFramePr>
            <a:graphicFrameLocks noGrp="1"/>
          </p:cNvGraphicFramePr>
          <p:nvPr userDrawn="1">
            <p:extLst>
              <p:ext uri="{D42A27DB-BD31-4B8C-83A1-F6EECF244321}">
                <p14:modId xmlns:p14="http://schemas.microsoft.com/office/powerpoint/2010/main" val="2105553093"/>
              </p:ext>
            </p:extLst>
          </p:nvPr>
        </p:nvGraphicFramePr>
        <p:xfrm>
          <a:off x="762711" y="5864162"/>
          <a:ext cx="7528559" cy="194114"/>
        </p:xfrm>
        <a:graphic>
          <a:graphicData uri="http://schemas.openxmlformats.org/drawingml/2006/table">
            <a:tbl>
              <a:tblPr>
                <a:tableStyleId>{5C22544A-7EE6-4342-B048-85BDC9FD1C3A}</a:tableStyleId>
              </a:tblPr>
              <a:tblGrid>
                <a:gridCol w="7528559">
                  <a:extLst>
                    <a:ext uri="{9D8B030D-6E8A-4147-A177-3AD203B41FA5}">
                      <a16:colId xmlns:a16="http://schemas.microsoft.com/office/drawing/2014/main" val="260896215"/>
                    </a:ext>
                  </a:extLst>
                </a:gridCol>
              </a:tblGrid>
              <a:tr h="194114">
                <a:tc>
                  <a:txBody>
                    <a:bodyPr/>
                    <a:lstStyle/>
                    <a:p>
                      <a:pPr algn="ctr">
                        <a:lnSpc>
                          <a:spcPct val="100000"/>
                        </a:lnSpc>
                        <a:spcAft>
                          <a:spcPts val="0"/>
                        </a:spcAft>
                      </a:pPr>
                      <a:r>
                        <a:rPr lang="en-GB" sz="800" spc="-10" baseline="0" dirty="0">
                          <a:solidFill>
                            <a:schemeClr val="bg1"/>
                          </a:solidFill>
                          <a:effectLst/>
                          <a:latin typeface="Futura BT Book" panose="020B0502020204020303" pitchFamily="34" charset="0"/>
                        </a:rPr>
                        <a:t>Publication code number:                               © Watson Farley &amp; Williams </a:t>
                      </a:r>
                      <a:r>
                        <a:rPr lang="en-GB" sz="800" spc="-10" baseline="0" dirty="0">
                          <a:solidFill>
                            <a:schemeClr val="bg1"/>
                          </a:solidFill>
                          <a:effectLst/>
                        </a:rPr>
                        <a:t>LLP 2023</a:t>
                      </a:r>
                      <a:endParaRPr lang="en-GB" sz="900" spc="-10" baseline="0" dirty="0">
                        <a:solidFill>
                          <a:schemeClr val="bg1"/>
                        </a:solidFill>
                        <a:effectLst/>
                        <a:latin typeface="Futura BT Book" panose="020B0502020204020303" pitchFamily="34" charset="0"/>
                        <a:ea typeface="Futura BT Book" panose="020B0502020204020303" pitchFamily="34" charset="0"/>
                        <a:cs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3935134"/>
                  </a:ext>
                </a:extLst>
              </a:tr>
            </a:tbl>
          </a:graphicData>
        </a:graphic>
      </p:graphicFrame>
      <p:sp>
        <p:nvSpPr>
          <p:cNvPr id="12" name="TextBox 11">
            <a:extLst>
              <a:ext uri="{FF2B5EF4-FFF2-40B4-BE49-F238E27FC236}">
                <a16:creationId xmlns:a16="http://schemas.microsoft.com/office/drawing/2014/main" id="{51F8E0C9-EEEB-4A3E-BCB3-AE35CF2B8E21}"/>
              </a:ext>
            </a:extLst>
          </p:cNvPr>
          <p:cNvSpPr txBox="1"/>
          <p:nvPr userDrawn="1">
            <p:custDataLst>
              <p:tags r:id="rId2"/>
            </p:custDataLst>
          </p:nvPr>
        </p:nvSpPr>
        <p:spPr>
          <a:xfrm>
            <a:off x="3862137" y="5864161"/>
            <a:ext cx="854673" cy="146925"/>
          </a:xfrm>
          <a:prstGeom prst="rect">
            <a:avLst/>
          </a:prstGeom>
          <a:noFill/>
        </p:spPr>
        <p:txBody>
          <a:bodyPr vert="horz" wrap="square" lIns="0" tIns="0" rIns="0" bIns="0" rtlCol="0">
            <a:noAutofit/>
          </a:bodyPr>
          <a:lstStyle/>
          <a:p>
            <a:r>
              <a:rPr lang="en-GB" sz="800">
                <a:solidFill>
                  <a:schemeClr val="bg1"/>
                </a:solidFill>
              </a:rPr>
              <a:t>EUROPE\77921269v1</a:t>
            </a:r>
            <a:endParaRPr lang="en-GB" sz="800" dirty="0">
              <a:solidFill>
                <a:schemeClr val="bg1"/>
              </a:solidFill>
            </a:endParaRPr>
          </a:p>
        </p:txBody>
      </p:sp>
      <p:graphicFrame>
        <p:nvGraphicFramePr>
          <p:cNvPr id="2" name="Table 1">
            <a:extLst>
              <a:ext uri="{FF2B5EF4-FFF2-40B4-BE49-F238E27FC236}">
                <a16:creationId xmlns:a16="http://schemas.microsoft.com/office/drawing/2014/main" id="{53221DF5-1A2C-B0C9-9830-3F7F80E5DE83}"/>
              </a:ext>
            </a:extLst>
          </p:cNvPr>
          <p:cNvGraphicFramePr>
            <a:graphicFrameLocks noGrp="1"/>
          </p:cNvGraphicFramePr>
          <p:nvPr userDrawn="1">
            <p:extLst>
              <p:ext uri="{D42A27DB-BD31-4B8C-83A1-F6EECF244321}">
                <p14:modId xmlns:p14="http://schemas.microsoft.com/office/powerpoint/2010/main" val="3492523383"/>
              </p:ext>
            </p:extLst>
          </p:nvPr>
        </p:nvGraphicFramePr>
        <p:xfrm>
          <a:off x="1188418" y="900000"/>
          <a:ext cx="6840000" cy="968415"/>
        </p:xfrm>
        <a:graphic>
          <a:graphicData uri="http://schemas.openxmlformats.org/drawingml/2006/table">
            <a:tbl>
              <a:tblPr firstRow="1" firstCol="1" bandRow="1"/>
              <a:tblGrid>
                <a:gridCol w="6840000">
                  <a:extLst>
                    <a:ext uri="{9D8B030D-6E8A-4147-A177-3AD203B41FA5}">
                      <a16:colId xmlns:a16="http://schemas.microsoft.com/office/drawing/2014/main" val="3532242389"/>
                    </a:ext>
                  </a:extLst>
                </a:gridCol>
              </a:tblGrid>
              <a:tr h="968415">
                <a:tc>
                  <a:txBody>
                    <a:bodyPr/>
                    <a:lstStyle/>
                    <a:p>
                      <a:pPr algn="ctr">
                        <a:lnSpc>
                          <a:spcPts val="1500"/>
                        </a:lnSpc>
                        <a:spcAft>
                          <a:spcPts val="0"/>
                        </a:spcAft>
                      </a:pPr>
                      <a:r>
                        <a:rPr lang="en-GB" sz="1000" spc="30" dirty="0">
                          <a:solidFill>
                            <a:schemeClr val="bg1"/>
                          </a:solidFill>
                          <a:effectLst/>
                          <a:latin typeface="Futura BT Book" panose="020B0502020204020303" pitchFamily="34" charset="0"/>
                          <a:ea typeface="Futura BT Book" panose="020B0502020204020303" pitchFamily="34" charset="0"/>
                          <a:cs typeface="Times New Roman" panose="02020603050405020304" pitchFamily="18" charset="0"/>
                        </a:rPr>
                        <a:t>ATHENS BANGKOK DUBAI DUSSELDORF FRANKFURT HAMBURG HANOI HONG KONG  LONDON  </a:t>
                      </a:r>
                      <a:br>
                        <a:rPr lang="en-GB" sz="1000" spc="30" dirty="0">
                          <a:solidFill>
                            <a:schemeClr val="bg1"/>
                          </a:solidFill>
                          <a:effectLst/>
                          <a:latin typeface="Futura BT Book" panose="020B0502020204020303" pitchFamily="34" charset="0"/>
                          <a:ea typeface="Futura BT Book" panose="020B0502020204020303" pitchFamily="34" charset="0"/>
                          <a:cs typeface="Times New Roman" panose="02020603050405020304" pitchFamily="18" charset="0"/>
                        </a:rPr>
                      </a:br>
                      <a:r>
                        <a:rPr lang="en-GB" sz="1000" spc="30" dirty="0">
                          <a:solidFill>
                            <a:schemeClr val="bg1"/>
                          </a:solidFill>
                          <a:effectLst/>
                          <a:latin typeface="Futura BT Book" panose="020B0502020204020303" pitchFamily="34" charset="0"/>
                          <a:ea typeface="Futura BT Book" panose="020B0502020204020303" pitchFamily="34" charset="0"/>
                          <a:cs typeface="Times New Roman" panose="02020603050405020304" pitchFamily="18" charset="0"/>
                        </a:rPr>
                        <a:t>MADRID MILAN MUNICH NEW YORK PARIS ROME SEOUL SINGAPORE SYDNEY TOKYO</a:t>
                      </a:r>
                    </a:p>
                  </a:txBody>
                  <a:tcPr marL="0" marR="0" marT="0" marB="0">
                    <a:lnL>
                      <a:noFill/>
                    </a:lnL>
                    <a:lnR>
                      <a:noFill/>
                    </a:lnR>
                    <a:lnT>
                      <a:noFill/>
                    </a:lnT>
                    <a:lnB>
                      <a:noFill/>
                    </a:lnB>
                  </a:tcPr>
                </a:tc>
                <a:extLst>
                  <a:ext uri="{0D108BD9-81ED-4DB2-BD59-A6C34878D82A}">
                    <a16:rowId xmlns:a16="http://schemas.microsoft.com/office/drawing/2014/main" val="167624674"/>
                  </a:ext>
                </a:extLst>
              </a:tr>
            </a:tbl>
          </a:graphicData>
        </a:graphic>
      </p:graphicFrame>
    </p:spTree>
    <p:extLst>
      <p:ext uri="{BB962C8B-B14F-4D97-AF65-F5344CB8AC3E}">
        <p14:creationId xmlns:p14="http://schemas.microsoft.com/office/powerpoint/2010/main" val="196079281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1555F8-B240-3732-89E7-78153F0B19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5588" cy="6859803"/>
          </a:xfrm>
          <a:prstGeom prst="rect">
            <a:avLst/>
          </a:prstGeom>
        </p:spPr>
      </p:pic>
      <p:sp>
        <p:nvSpPr>
          <p:cNvPr id="2" name="Title 1">
            <a:extLst>
              <a:ext uri="{FF2B5EF4-FFF2-40B4-BE49-F238E27FC236}">
                <a16:creationId xmlns:a16="http://schemas.microsoft.com/office/drawing/2014/main" id="{580BFF55-4BC9-FAD5-529D-E490E2F08468}"/>
              </a:ext>
            </a:extLst>
          </p:cNvPr>
          <p:cNvSpPr>
            <a:spLocks noGrp="1"/>
          </p:cNvSpPr>
          <p:nvPr>
            <p:ph type="ctrTitle" hasCustomPrompt="1"/>
          </p:nvPr>
        </p:nvSpPr>
        <p:spPr>
          <a:xfrm>
            <a:off x="278655" y="1907127"/>
            <a:ext cx="8588279" cy="839397"/>
          </a:xfrm>
        </p:spPr>
        <p:txBody>
          <a:bodyPr anchor="t" anchorCtr="0"/>
          <a:lstStyle>
            <a:lvl1pPr algn="ctr">
              <a:defRPr sz="6061" b="0">
                <a:solidFill>
                  <a:schemeClr val="bg1"/>
                </a:solidFill>
              </a:defRPr>
            </a:lvl1pPr>
          </a:lstStyle>
          <a:p>
            <a:r>
              <a:rPr lang="en-US" dirty="0"/>
              <a:t>DISPLAY HEADLINE</a:t>
            </a:r>
            <a:endParaRPr lang="en-GB" dirty="0"/>
          </a:p>
        </p:txBody>
      </p:sp>
      <p:sp>
        <p:nvSpPr>
          <p:cNvPr id="3" name="Subtitle 2">
            <a:extLst>
              <a:ext uri="{FF2B5EF4-FFF2-40B4-BE49-F238E27FC236}">
                <a16:creationId xmlns:a16="http://schemas.microsoft.com/office/drawing/2014/main" id="{B3FD0F87-7603-4A52-5B07-A3AB1BC348B8}"/>
              </a:ext>
            </a:extLst>
          </p:cNvPr>
          <p:cNvSpPr>
            <a:spLocks noGrp="1"/>
          </p:cNvSpPr>
          <p:nvPr>
            <p:ph type="subTitle" idx="1" hasCustomPrompt="1"/>
          </p:nvPr>
        </p:nvSpPr>
        <p:spPr>
          <a:xfrm>
            <a:off x="278655" y="3077395"/>
            <a:ext cx="8588279" cy="932691"/>
          </a:xfrm>
        </p:spPr>
        <p:txBody>
          <a:bodyPr wrap="square">
            <a:spAutoFit/>
          </a:bodyPr>
          <a:lstStyle>
            <a:lvl1pPr marL="0" indent="0" algn="ctr">
              <a:buNone/>
              <a:defRPr sz="6061" b="1" cap="all" baseline="0">
                <a:solidFill>
                  <a:srgbClr val="78D2A0"/>
                </a:solidFill>
              </a:defRPr>
            </a:lvl1pPr>
            <a:lvl2pPr marL="342946" indent="0" algn="ctr">
              <a:buNone/>
              <a:defRPr sz="1500"/>
            </a:lvl2pPr>
            <a:lvl3pPr marL="685891" indent="0" algn="ctr">
              <a:buNone/>
              <a:defRPr sz="1350"/>
            </a:lvl3pPr>
            <a:lvl4pPr marL="1028837" indent="0" algn="ctr">
              <a:buNone/>
              <a:defRPr sz="1200"/>
            </a:lvl4pPr>
            <a:lvl5pPr marL="1371783" indent="0" algn="ctr">
              <a:buNone/>
              <a:defRPr sz="1200"/>
            </a:lvl5pPr>
            <a:lvl6pPr marL="1714729" indent="0" algn="ctr">
              <a:buNone/>
              <a:defRPr sz="1200"/>
            </a:lvl6pPr>
            <a:lvl7pPr marL="2057674" indent="0" algn="ctr">
              <a:buNone/>
              <a:defRPr sz="1200"/>
            </a:lvl7pPr>
            <a:lvl8pPr marL="2400620" indent="0" algn="ctr">
              <a:buNone/>
              <a:defRPr sz="1200"/>
            </a:lvl8pPr>
            <a:lvl9pPr marL="2743566" indent="0" algn="ctr">
              <a:buNone/>
              <a:defRPr sz="1200"/>
            </a:lvl9pPr>
          </a:lstStyle>
          <a:p>
            <a:r>
              <a:rPr lang="en-US" dirty="0"/>
              <a:t>IN 80.80PT</a:t>
            </a:r>
            <a:endParaRPr lang="en-GB" dirty="0"/>
          </a:p>
        </p:txBody>
      </p:sp>
      <p:sp>
        <p:nvSpPr>
          <p:cNvPr id="9" name="Text Placeholder 4">
            <a:extLst>
              <a:ext uri="{FF2B5EF4-FFF2-40B4-BE49-F238E27FC236}">
                <a16:creationId xmlns:a16="http://schemas.microsoft.com/office/drawing/2014/main" id="{91FBBD23-CC0E-693C-C56B-782BBF6314BB}"/>
              </a:ext>
            </a:extLst>
          </p:cNvPr>
          <p:cNvSpPr>
            <a:spLocks noGrp="1"/>
          </p:cNvSpPr>
          <p:nvPr>
            <p:ph type="body" sz="quarter" idx="10" hasCustomPrompt="1"/>
          </p:nvPr>
        </p:nvSpPr>
        <p:spPr>
          <a:xfrm>
            <a:off x="278655" y="5207395"/>
            <a:ext cx="8588279" cy="233141"/>
          </a:xfrm>
        </p:spPr>
        <p:txBody>
          <a:bodyPr>
            <a:spAutoFit/>
          </a:bodyPr>
          <a:lstStyle>
            <a:lvl1pPr algn="ctr">
              <a:defRPr sz="1515" b="1" cap="all" baseline="0">
                <a:solidFill>
                  <a:schemeClr val="bg1"/>
                </a:solidFill>
              </a:defRPr>
            </a:lvl1pPr>
            <a:lvl2pPr algn="ctr">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COVER SUBTITLE IN 20.20PT, SPAN OVER ONE LINE</a:t>
            </a:r>
            <a:endParaRPr lang="en-GB" dirty="0"/>
          </a:p>
        </p:txBody>
      </p:sp>
      <p:sp>
        <p:nvSpPr>
          <p:cNvPr id="10" name="Text Placeholder 4">
            <a:extLst>
              <a:ext uri="{FF2B5EF4-FFF2-40B4-BE49-F238E27FC236}">
                <a16:creationId xmlns:a16="http://schemas.microsoft.com/office/drawing/2014/main" id="{1116E813-AC11-9BB1-49CB-17E41A202275}"/>
              </a:ext>
            </a:extLst>
          </p:cNvPr>
          <p:cNvSpPr>
            <a:spLocks noGrp="1"/>
          </p:cNvSpPr>
          <p:nvPr>
            <p:ph type="body" sz="quarter" idx="11" hasCustomPrompt="1"/>
          </p:nvPr>
        </p:nvSpPr>
        <p:spPr>
          <a:xfrm>
            <a:off x="278655" y="5577896"/>
            <a:ext cx="8588279" cy="207749"/>
          </a:xfrm>
        </p:spPr>
        <p:txBody>
          <a:bodyPr>
            <a:spAutoFit/>
          </a:bodyPr>
          <a:lstStyle>
            <a:lvl1pPr algn="ctr">
              <a:defRPr sz="1350" b="0" cap="all" baseline="0">
                <a:solidFill>
                  <a:schemeClr val="bg1"/>
                </a:solidFill>
              </a:defRPr>
            </a:lvl1pPr>
            <a:lvl2pPr algn="ctr">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DATE/OTHER INFO</a:t>
            </a:r>
            <a:endParaRPr lang="en-GB" dirty="0"/>
          </a:p>
        </p:txBody>
      </p:sp>
    </p:spTree>
    <p:extLst>
      <p:ext uri="{BB962C8B-B14F-4D97-AF65-F5344CB8AC3E}">
        <p14:creationId xmlns:p14="http://schemas.microsoft.com/office/powerpoint/2010/main" val="369199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Divider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5533-3A27-FA63-C656-33FAD0D9BDB3}"/>
              </a:ext>
            </a:extLst>
          </p:cNvPr>
          <p:cNvSpPr>
            <a:spLocks noGrp="1"/>
          </p:cNvSpPr>
          <p:nvPr>
            <p:ph type="title" hasCustomPrompt="1"/>
          </p:nvPr>
        </p:nvSpPr>
        <p:spPr>
          <a:xfrm>
            <a:off x="278654" y="2059562"/>
            <a:ext cx="8588279" cy="839397"/>
          </a:xfrm>
        </p:spPr>
        <p:txBody>
          <a:bodyPr anchor="t" anchorCtr="0"/>
          <a:lstStyle>
            <a:lvl1pPr algn="ctr">
              <a:defRPr sz="6061" b="0" cap="all" baseline="0">
                <a:solidFill>
                  <a:schemeClr val="bg1"/>
                </a:solidFill>
              </a:defRPr>
            </a:lvl1pPr>
          </a:lstStyle>
          <a:p>
            <a:r>
              <a:rPr lang="en-US" dirty="0"/>
              <a:t>DIVIDER TITLE</a:t>
            </a:r>
            <a:endParaRPr lang="en-GB" dirty="0"/>
          </a:p>
        </p:txBody>
      </p:sp>
      <p:sp>
        <p:nvSpPr>
          <p:cNvPr id="3" name="Text Placeholder 2">
            <a:extLst>
              <a:ext uri="{FF2B5EF4-FFF2-40B4-BE49-F238E27FC236}">
                <a16:creationId xmlns:a16="http://schemas.microsoft.com/office/drawing/2014/main" id="{33947F0B-9472-0D1C-80E6-EB1C9D3FEB8C}"/>
              </a:ext>
            </a:extLst>
          </p:cNvPr>
          <p:cNvSpPr>
            <a:spLocks noGrp="1"/>
          </p:cNvSpPr>
          <p:nvPr>
            <p:ph type="body" idx="1" hasCustomPrompt="1"/>
          </p:nvPr>
        </p:nvSpPr>
        <p:spPr>
          <a:xfrm>
            <a:off x="278655" y="3363210"/>
            <a:ext cx="8588279" cy="1376227"/>
          </a:xfrm>
        </p:spPr>
        <p:txBody>
          <a:bodyPr>
            <a:noAutofit/>
          </a:bodyPr>
          <a:lstStyle>
            <a:lvl1pPr marL="0" indent="0" algn="ctr">
              <a:buNone/>
              <a:defRPr sz="6061" cap="all" baseline="0">
                <a:solidFill>
                  <a:schemeClr val="bg1"/>
                </a:solidFill>
              </a:defRPr>
            </a:lvl1pPr>
            <a:lvl2pPr marL="342946" indent="0">
              <a:buNone/>
              <a:defRPr sz="1500">
                <a:solidFill>
                  <a:schemeClr val="tx1">
                    <a:tint val="75000"/>
                  </a:schemeClr>
                </a:solidFill>
              </a:defRPr>
            </a:lvl2pPr>
            <a:lvl3pPr marL="685891" indent="0">
              <a:buNone/>
              <a:defRPr sz="1350">
                <a:solidFill>
                  <a:schemeClr val="tx1">
                    <a:tint val="75000"/>
                  </a:schemeClr>
                </a:solidFill>
              </a:defRPr>
            </a:lvl3pPr>
            <a:lvl4pPr marL="1028837" indent="0">
              <a:buNone/>
              <a:defRPr sz="1200">
                <a:solidFill>
                  <a:schemeClr val="tx1">
                    <a:tint val="75000"/>
                  </a:schemeClr>
                </a:solidFill>
              </a:defRPr>
            </a:lvl4pPr>
            <a:lvl5pPr marL="1371783" indent="0">
              <a:buNone/>
              <a:defRPr sz="1200">
                <a:solidFill>
                  <a:schemeClr val="tx1">
                    <a:tint val="75000"/>
                  </a:schemeClr>
                </a:solidFill>
              </a:defRPr>
            </a:lvl5pPr>
            <a:lvl6pPr marL="1714729" indent="0">
              <a:buNone/>
              <a:defRPr sz="1200">
                <a:solidFill>
                  <a:schemeClr val="tx1">
                    <a:tint val="75000"/>
                  </a:schemeClr>
                </a:solidFill>
              </a:defRPr>
            </a:lvl6pPr>
            <a:lvl7pPr marL="2057674" indent="0">
              <a:buNone/>
              <a:defRPr sz="1200">
                <a:solidFill>
                  <a:schemeClr val="tx1">
                    <a:tint val="75000"/>
                  </a:schemeClr>
                </a:solidFill>
              </a:defRPr>
            </a:lvl7pPr>
            <a:lvl8pPr marL="2400620" indent="0">
              <a:buNone/>
              <a:defRPr sz="1200">
                <a:solidFill>
                  <a:schemeClr val="tx1">
                    <a:tint val="75000"/>
                  </a:schemeClr>
                </a:solidFill>
              </a:defRPr>
            </a:lvl8pPr>
            <a:lvl9pPr marL="2743566" indent="0">
              <a:buNone/>
              <a:defRPr sz="1200">
                <a:solidFill>
                  <a:schemeClr val="tx1">
                    <a:tint val="75000"/>
                  </a:schemeClr>
                </a:solidFill>
              </a:defRPr>
            </a:lvl9pPr>
          </a:lstStyle>
          <a:p>
            <a:pPr lvl="0"/>
            <a:r>
              <a:rPr lang="en-US" dirty="0"/>
              <a:t>IN 80.80PT</a:t>
            </a:r>
          </a:p>
        </p:txBody>
      </p:sp>
      <p:sp>
        <p:nvSpPr>
          <p:cNvPr id="4" name="Footer Placeholder 3">
            <a:extLst>
              <a:ext uri="{FF2B5EF4-FFF2-40B4-BE49-F238E27FC236}">
                <a16:creationId xmlns:a16="http://schemas.microsoft.com/office/drawing/2014/main" id="{D06632FD-635F-D250-D476-DB43FD467C9F}"/>
              </a:ext>
            </a:extLst>
          </p:cNvPr>
          <p:cNvSpPr>
            <a:spLocks noGrp="1"/>
          </p:cNvSpPr>
          <p:nvPr>
            <p:ph type="ftr" sz="quarter" idx="11"/>
          </p:nvPr>
        </p:nvSpPr>
        <p:spPr>
          <a:xfrm>
            <a:off x="278654" y="6357822"/>
            <a:ext cx="4159576" cy="365210"/>
          </a:xfrm>
        </p:spPr>
        <p:txBody>
          <a:bodyPr/>
          <a:lstStyle>
            <a:lvl1pPr>
              <a:defRPr sz="563">
                <a:solidFill>
                  <a:schemeClr val="bg1"/>
                </a:solidFill>
              </a:defRPr>
            </a:lvl1pPr>
          </a:lstStyle>
          <a:p>
            <a:endParaRPr lang="en-GB" dirty="0"/>
          </a:p>
        </p:txBody>
      </p:sp>
    </p:spTree>
    <p:extLst>
      <p:ext uri="{BB962C8B-B14F-4D97-AF65-F5344CB8AC3E}">
        <p14:creationId xmlns:p14="http://schemas.microsoft.com/office/powerpoint/2010/main" val="405277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Divider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5533-3A27-FA63-C656-33FAD0D9BDB3}"/>
              </a:ext>
            </a:extLst>
          </p:cNvPr>
          <p:cNvSpPr>
            <a:spLocks noGrp="1"/>
          </p:cNvSpPr>
          <p:nvPr>
            <p:ph type="title" hasCustomPrompt="1"/>
          </p:nvPr>
        </p:nvSpPr>
        <p:spPr>
          <a:xfrm>
            <a:off x="278654" y="2059562"/>
            <a:ext cx="8588279" cy="839397"/>
          </a:xfrm>
        </p:spPr>
        <p:txBody>
          <a:bodyPr anchor="t" anchorCtr="0"/>
          <a:lstStyle>
            <a:lvl1pPr algn="ctr">
              <a:defRPr sz="6061" b="0" cap="all" baseline="0">
                <a:solidFill>
                  <a:schemeClr val="bg1"/>
                </a:solidFill>
              </a:defRPr>
            </a:lvl1pPr>
          </a:lstStyle>
          <a:p>
            <a:r>
              <a:rPr lang="en-US" dirty="0"/>
              <a:t>DIVIDER TITLE</a:t>
            </a:r>
            <a:endParaRPr lang="en-GB" dirty="0"/>
          </a:p>
        </p:txBody>
      </p:sp>
      <p:sp>
        <p:nvSpPr>
          <p:cNvPr id="3" name="Text Placeholder 2">
            <a:extLst>
              <a:ext uri="{FF2B5EF4-FFF2-40B4-BE49-F238E27FC236}">
                <a16:creationId xmlns:a16="http://schemas.microsoft.com/office/drawing/2014/main" id="{33947F0B-9472-0D1C-80E6-EB1C9D3FEB8C}"/>
              </a:ext>
            </a:extLst>
          </p:cNvPr>
          <p:cNvSpPr>
            <a:spLocks noGrp="1"/>
          </p:cNvSpPr>
          <p:nvPr>
            <p:ph type="body" idx="1" hasCustomPrompt="1"/>
          </p:nvPr>
        </p:nvSpPr>
        <p:spPr>
          <a:xfrm>
            <a:off x="278655" y="3363210"/>
            <a:ext cx="8588279" cy="1376227"/>
          </a:xfrm>
        </p:spPr>
        <p:txBody>
          <a:bodyPr>
            <a:noAutofit/>
          </a:bodyPr>
          <a:lstStyle>
            <a:lvl1pPr marL="0" indent="0" algn="ctr">
              <a:buNone/>
              <a:defRPr sz="6061" cap="all" baseline="0">
                <a:solidFill>
                  <a:schemeClr val="bg1"/>
                </a:solidFill>
              </a:defRPr>
            </a:lvl1pPr>
            <a:lvl2pPr marL="342946" indent="0">
              <a:buNone/>
              <a:defRPr sz="1500">
                <a:solidFill>
                  <a:schemeClr val="tx1">
                    <a:tint val="75000"/>
                  </a:schemeClr>
                </a:solidFill>
              </a:defRPr>
            </a:lvl2pPr>
            <a:lvl3pPr marL="685891" indent="0">
              <a:buNone/>
              <a:defRPr sz="1350">
                <a:solidFill>
                  <a:schemeClr val="tx1">
                    <a:tint val="75000"/>
                  </a:schemeClr>
                </a:solidFill>
              </a:defRPr>
            </a:lvl3pPr>
            <a:lvl4pPr marL="1028837" indent="0">
              <a:buNone/>
              <a:defRPr sz="1200">
                <a:solidFill>
                  <a:schemeClr val="tx1">
                    <a:tint val="75000"/>
                  </a:schemeClr>
                </a:solidFill>
              </a:defRPr>
            </a:lvl4pPr>
            <a:lvl5pPr marL="1371783" indent="0">
              <a:buNone/>
              <a:defRPr sz="1200">
                <a:solidFill>
                  <a:schemeClr val="tx1">
                    <a:tint val="75000"/>
                  </a:schemeClr>
                </a:solidFill>
              </a:defRPr>
            </a:lvl5pPr>
            <a:lvl6pPr marL="1714729" indent="0">
              <a:buNone/>
              <a:defRPr sz="1200">
                <a:solidFill>
                  <a:schemeClr val="tx1">
                    <a:tint val="75000"/>
                  </a:schemeClr>
                </a:solidFill>
              </a:defRPr>
            </a:lvl6pPr>
            <a:lvl7pPr marL="2057674" indent="0">
              <a:buNone/>
              <a:defRPr sz="1200">
                <a:solidFill>
                  <a:schemeClr val="tx1">
                    <a:tint val="75000"/>
                  </a:schemeClr>
                </a:solidFill>
              </a:defRPr>
            </a:lvl7pPr>
            <a:lvl8pPr marL="2400620" indent="0">
              <a:buNone/>
              <a:defRPr sz="1200">
                <a:solidFill>
                  <a:schemeClr val="tx1">
                    <a:tint val="75000"/>
                  </a:schemeClr>
                </a:solidFill>
              </a:defRPr>
            </a:lvl8pPr>
            <a:lvl9pPr marL="2743566" indent="0">
              <a:buNone/>
              <a:defRPr sz="1200">
                <a:solidFill>
                  <a:schemeClr val="tx1">
                    <a:tint val="75000"/>
                  </a:schemeClr>
                </a:solidFill>
              </a:defRPr>
            </a:lvl9pPr>
          </a:lstStyle>
          <a:p>
            <a:pPr lvl="0"/>
            <a:r>
              <a:rPr lang="en-US" dirty="0"/>
              <a:t>IN 80.80PT</a:t>
            </a:r>
          </a:p>
        </p:txBody>
      </p:sp>
      <p:sp>
        <p:nvSpPr>
          <p:cNvPr id="4" name="Footer Placeholder 3">
            <a:extLst>
              <a:ext uri="{FF2B5EF4-FFF2-40B4-BE49-F238E27FC236}">
                <a16:creationId xmlns:a16="http://schemas.microsoft.com/office/drawing/2014/main" id="{50E731DC-74B6-6893-6CD5-4DF5995D610B}"/>
              </a:ext>
            </a:extLst>
          </p:cNvPr>
          <p:cNvSpPr>
            <a:spLocks noGrp="1"/>
          </p:cNvSpPr>
          <p:nvPr>
            <p:ph type="ftr" sz="quarter" idx="11"/>
          </p:nvPr>
        </p:nvSpPr>
        <p:spPr>
          <a:xfrm>
            <a:off x="278654" y="6357822"/>
            <a:ext cx="4159576" cy="365210"/>
          </a:xfrm>
        </p:spPr>
        <p:txBody>
          <a:bodyPr/>
          <a:lstStyle>
            <a:lvl1pPr>
              <a:defRPr sz="563">
                <a:solidFill>
                  <a:schemeClr val="bg1"/>
                </a:solidFill>
              </a:defRPr>
            </a:lvl1pPr>
          </a:lstStyle>
          <a:p>
            <a:endParaRPr lang="en-GB" dirty="0"/>
          </a:p>
        </p:txBody>
      </p:sp>
    </p:spTree>
    <p:extLst>
      <p:ext uri="{BB962C8B-B14F-4D97-AF65-F5344CB8AC3E}">
        <p14:creationId xmlns:p14="http://schemas.microsoft.com/office/powerpoint/2010/main" val="251161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Section Divider 2">
    <p:bg>
      <p:bgRef idx="1001">
        <a:schemeClr val="bg1"/>
      </p:bgRef>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D9E731E4-37CD-4866-8035-4C48883A09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5588" cy="6859588"/>
          </a:xfrm>
          <a:prstGeom prst="rect">
            <a:avLst/>
          </a:prstGeom>
        </p:spPr>
      </p:pic>
      <p:sp>
        <p:nvSpPr>
          <p:cNvPr id="7" name="Rectangle 6">
            <a:extLst>
              <a:ext uri="{FF2B5EF4-FFF2-40B4-BE49-F238E27FC236}">
                <a16:creationId xmlns:a16="http://schemas.microsoft.com/office/drawing/2014/main" id="{AEDFC1DA-A352-47AD-9E2A-17CEE1172F9D}"/>
              </a:ext>
            </a:extLst>
          </p:cNvPr>
          <p:cNvSpPr/>
          <p:nvPr userDrawn="1"/>
        </p:nvSpPr>
        <p:spPr>
          <a:xfrm>
            <a:off x="-2" y="0"/>
            <a:ext cx="9145588" cy="6859588"/>
          </a:xfrm>
          <a:prstGeom prst="rect">
            <a:avLst/>
          </a:prstGeom>
          <a:gradFill>
            <a:gsLst>
              <a:gs pos="31000">
                <a:schemeClr val="tx1">
                  <a:alpha val="53000"/>
                </a:schemeClr>
              </a:gs>
              <a:gs pos="0">
                <a:schemeClr val="tx1"/>
              </a:gs>
              <a:gs pos="100000">
                <a:schemeClr val="tx2"/>
              </a:gs>
            </a:gsLst>
            <a:lin ang="2700000" scaled="1"/>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p>
        </p:txBody>
      </p:sp>
      <p:sp>
        <p:nvSpPr>
          <p:cNvPr id="2" name="Title 1">
            <a:extLst>
              <a:ext uri="{FF2B5EF4-FFF2-40B4-BE49-F238E27FC236}">
                <a16:creationId xmlns:a16="http://schemas.microsoft.com/office/drawing/2014/main" id="{A54F5533-3A27-FA63-C656-33FAD0D9BDB3}"/>
              </a:ext>
            </a:extLst>
          </p:cNvPr>
          <p:cNvSpPr>
            <a:spLocks noGrp="1"/>
          </p:cNvSpPr>
          <p:nvPr>
            <p:ph type="title" hasCustomPrompt="1"/>
          </p:nvPr>
        </p:nvSpPr>
        <p:spPr>
          <a:xfrm>
            <a:off x="278654" y="2059562"/>
            <a:ext cx="8588279" cy="839397"/>
          </a:xfrm>
        </p:spPr>
        <p:txBody>
          <a:bodyPr anchor="t" anchorCtr="0"/>
          <a:lstStyle>
            <a:lvl1pPr algn="ctr">
              <a:defRPr sz="6061" b="0" cap="all" baseline="0">
                <a:solidFill>
                  <a:schemeClr val="bg1"/>
                </a:solidFill>
              </a:defRPr>
            </a:lvl1pPr>
          </a:lstStyle>
          <a:p>
            <a:r>
              <a:rPr lang="en-US" dirty="0"/>
              <a:t>DIVIDER TITLE</a:t>
            </a:r>
            <a:endParaRPr lang="en-GB" dirty="0"/>
          </a:p>
        </p:txBody>
      </p:sp>
      <p:sp>
        <p:nvSpPr>
          <p:cNvPr id="3" name="Text Placeholder 2">
            <a:extLst>
              <a:ext uri="{FF2B5EF4-FFF2-40B4-BE49-F238E27FC236}">
                <a16:creationId xmlns:a16="http://schemas.microsoft.com/office/drawing/2014/main" id="{33947F0B-9472-0D1C-80E6-EB1C9D3FEB8C}"/>
              </a:ext>
            </a:extLst>
          </p:cNvPr>
          <p:cNvSpPr>
            <a:spLocks noGrp="1"/>
          </p:cNvSpPr>
          <p:nvPr>
            <p:ph type="body" idx="1" hasCustomPrompt="1"/>
          </p:nvPr>
        </p:nvSpPr>
        <p:spPr>
          <a:xfrm>
            <a:off x="278655" y="3363210"/>
            <a:ext cx="8588279" cy="1376227"/>
          </a:xfrm>
        </p:spPr>
        <p:txBody>
          <a:bodyPr>
            <a:noAutofit/>
          </a:bodyPr>
          <a:lstStyle>
            <a:lvl1pPr marL="0" indent="0" algn="ctr">
              <a:buNone/>
              <a:defRPr sz="6061" cap="all" baseline="0">
                <a:solidFill>
                  <a:schemeClr val="bg1"/>
                </a:solidFill>
              </a:defRPr>
            </a:lvl1pPr>
            <a:lvl2pPr marL="342946" indent="0">
              <a:buNone/>
              <a:defRPr sz="1500">
                <a:solidFill>
                  <a:schemeClr val="tx1">
                    <a:tint val="75000"/>
                  </a:schemeClr>
                </a:solidFill>
              </a:defRPr>
            </a:lvl2pPr>
            <a:lvl3pPr marL="685891" indent="0">
              <a:buNone/>
              <a:defRPr sz="1350">
                <a:solidFill>
                  <a:schemeClr val="tx1">
                    <a:tint val="75000"/>
                  </a:schemeClr>
                </a:solidFill>
              </a:defRPr>
            </a:lvl3pPr>
            <a:lvl4pPr marL="1028837" indent="0">
              <a:buNone/>
              <a:defRPr sz="1200">
                <a:solidFill>
                  <a:schemeClr val="tx1">
                    <a:tint val="75000"/>
                  </a:schemeClr>
                </a:solidFill>
              </a:defRPr>
            </a:lvl4pPr>
            <a:lvl5pPr marL="1371783" indent="0">
              <a:buNone/>
              <a:defRPr sz="1200">
                <a:solidFill>
                  <a:schemeClr val="tx1">
                    <a:tint val="75000"/>
                  </a:schemeClr>
                </a:solidFill>
              </a:defRPr>
            </a:lvl5pPr>
            <a:lvl6pPr marL="1714729" indent="0">
              <a:buNone/>
              <a:defRPr sz="1200">
                <a:solidFill>
                  <a:schemeClr val="tx1">
                    <a:tint val="75000"/>
                  </a:schemeClr>
                </a:solidFill>
              </a:defRPr>
            </a:lvl6pPr>
            <a:lvl7pPr marL="2057674" indent="0">
              <a:buNone/>
              <a:defRPr sz="1200">
                <a:solidFill>
                  <a:schemeClr val="tx1">
                    <a:tint val="75000"/>
                  </a:schemeClr>
                </a:solidFill>
              </a:defRPr>
            </a:lvl7pPr>
            <a:lvl8pPr marL="2400620" indent="0">
              <a:buNone/>
              <a:defRPr sz="1200">
                <a:solidFill>
                  <a:schemeClr val="tx1">
                    <a:tint val="75000"/>
                  </a:schemeClr>
                </a:solidFill>
              </a:defRPr>
            </a:lvl8pPr>
            <a:lvl9pPr marL="2743566" indent="0">
              <a:buNone/>
              <a:defRPr sz="1200">
                <a:solidFill>
                  <a:schemeClr val="tx1">
                    <a:tint val="75000"/>
                  </a:schemeClr>
                </a:solidFill>
              </a:defRPr>
            </a:lvl9pPr>
          </a:lstStyle>
          <a:p>
            <a:pPr lvl="0"/>
            <a:r>
              <a:rPr lang="en-US" dirty="0"/>
              <a:t>IN 80.80PT</a:t>
            </a:r>
          </a:p>
        </p:txBody>
      </p:sp>
      <p:sp>
        <p:nvSpPr>
          <p:cNvPr id="4" name="Footer Placeholder 3">
            <a:extLst>
              <a:ext uri="{FF2B5EF4-FFF2-40B4-BE49-F238E27FC236}">
                <a16:creationId xmlns:a16="http://schemas.microsoft.com/office/drawing/2014/main" id="{50E731DC-74B6-6893-6CD5-4DF5995D610B}"/>
              </a:ext>
            </a:extLst>
          </p:cNvPr>
          <p:cNvSpPr>
            <a:spLocks noGrp="1"/>
          </p:cNvSpPr>
          <p:nvPr>
            <p:ph type="ftr" sz="quarter" idx="11"/>
          </p:nvPr>
        </p:nvSpPr>
        <p:spPr>
          <a:xfrm>
            <a:off x="278654" y="6357822"/>
            <a:ext cx="4159576" cy="365210"/>
          </a:xfrm>
        </p:spPr>
        <p:txBody>
          <a:bodyPr/>
          <a:lstStyle>
            <a:lvl1pPr>
              <a:defRPr sz="563">
                <a:solidFill>
                  <a:schemeClr val="bg1"/>
                </a:solidFill>
              </a:defRPr>
            </a:lvl1pPr>
          </a:lstStyle>
          <a:p>
            <a:endParaRPr lang="en-GB" dirty="0"/>
          </a:p>
        </p:txBody>
      </p:sp>
    </p:spTree>
    <p:extLst>
      <p:ext uri="{BB962C8B-B14F-4D97-AF65-F5344CB8AC3E}">
        <p14:creationId xmlns:p14="http://schemas.microsoft.com/office/powerpoint/2010/main" val="12201992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Section Divider 2">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4020F77C-8C80-41DA-B8F8-AAD64C92D2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5588" cy="6859588"/>
          </a:xfrm>
          <a:prstGeom prst="rect">
            <a:avLst/>
          </a:prstGeom>
        </p:spPr>
      </p:pic>
      <p:sp>
        <p:nvSpPr>
          <p:cNvPr id="2" name="Title 1">
            <a:extLst>
              <a:ext uri="{FF2B5EF4-FFF2-40B4-BE49-F238E27FC236}">
                <a16:creationId xmlns:a16="http://schemas.microsoft.com/office/drawing/2014/main" id="{A54F5533-3A27-FA63-C656-33FAD0D9BDB3}"/>
              </a:ext>
            </a:extLst>
          </p:cNvPr>
          <p:cNvSpPr>
            <a:spLocks noGrp="1"/>
          </p:cNvSpPr>
          <p:nvPr>
            <p:ph type="title" hasCustomPrompt="1"/>
          </p:nvPr>
        </p:nvSpPr>
        <p:spPr>
          <a:xfrm>
            <a:off x="278654" y="2059562"/>
            <a:ext cx="8588279" cy="839397"/>
          </a:xfrm>
        </p:spPr>
        <p:txBody>
          <a:bodyPr anchor="t" anchorCtr="0"/>
          <a:lstStyle>
            <a:lvl1pPr algn="ctr">
              <a:defRPr sz="6061" b="0" cap="all" baseline="0">
                <a:solidFill>
                  <a:schemeClr val="bg1"/>
                </a:solidFill>
              </a:defRPr>
            </a:lvl1pPr>
          </a:lstStyle>
          <a:p>
            <a:r>
              <a:rPr lang="en-US" dirty="0"/>
              <a:t>DIVIDER TITLE</a:t>
            </a:r>
            <a:endParaRPr lang="en-GB" dirty="0"/>
          </a:p>
        </p:txBody>
      </p:sp>
      <p:sp>
        <p:nvSpPr>
          <p:cNvPr id="3" name="Text Placeholder 2">
            <a:extLst>
              <a:ext uri="{FF2B5EF4-FFF2-40B4-BE49-F238E27FC236}">
                <a16:creationId xmlns:a16="http://schemas.microsoft.com/office/drawing/2014/main" id="{33947F0B-9472-0D1C-80E6-EB1C9D3FEB8C}"/>
              </a:ext>
            </a:extLst>
          </p:cNvPr>
          <p:cNvSpPr>
            <a:spLocks noGrp="1"/>
          </p:cNvSpPr>
          <p:nvPr>
            <p:ph type="body" idx="1" hasCustomPrompt="1"/>
          </p:nvPr>
        </p:nvSpPr>
        <p:spPr>
          <a:xfrm>
            <a:off x="278655" y="3363210"/>
            <a:ext cx="8588279" cy="1376227"/>
          </a:xfrm>
        </p:spPr>
        <p:txBody>
          <a:bodyPr>
            <a:noAutofit/>
          </a:bodyPr>
          <a:lstStyle>
            <a:lvl1pPr marL="0" indent="0" algn="ctr">
              <a:buNone/>
              <a:defRPr sz="6061" cap="all" baseline="0">
                <a:solidFill>
                  <a:schemeClr val="bg1"/>
                </a:solidFill>
              </a:defRPr>
            </a:lvl1pPr>
            <a:lvl2pPr marL="342946" indent="0">
              <a:buNone/>
              <a:defRPr sz="1500">
                <a:solidFill>
                  <a:schemeClr val="tx1">
                    <a:tint val="75000"/>
                  </a:schemeClr>
                </a:solidFill>
              </a:defRPr>
            </a:lvl2pPr>
            <a:lvl3pPr marL="685891" indent="0">
              <a:buNone/>
              <a:defRPr sz="1350">
                <a:solidFill>
                  <a:schemeClr val="tx1">
                    <a:tint val="75000"/>
                  </a:schemeClr>
                </a:solidFill>
              </a:defRPr>
            </a:lvl3pPr>
            <a:lvl4pPr marL="1028837" indent="0">
              <a:buNone/>
              <a:defRPr sz="1200">
                <a:solidFill>
                  <a:schemeClr val="tx1">
                    <a:tint val="75000"/>
                  </a:schemeClr>
                </a:solidFill>
              </a:defRPr>
            </a:lvl4pPr>
            <a:lvl5pPr marL="1371783" indent="0">
              <a:buNone/>
              <a:defRPr sz="1200">
                <a:solidFill>
                  <a:schemeClr val="tx1">
                    <a:tint val="75000"/>
                  </a:schemeClr>
                </a:solidFill>
              </a:defRPr>
            </a:lvl5pPr>
            <a:lvl6pPr marL="1714729" indent="0">
              <a:buNone/>
              <a:defRPr sz="1200">
                <a:solidFill>
                  <a:schemeClr val="tx1">
                    <a:tint val="75000"/>
                  </a:schemeClr>
                </a:solidFill>
              </a:defRPr>
            </a:lvl6pPr>
            <a:lvl7pPr marL="2057674" indent="0">
              <a:buNone/>
              <a:defRPr sz="1200">
                <a:solidFill>
                  <a:schemeClr val="tx1">
                    <a:tint val="75000"/>
                  </a:schemeClr>
                </a:solidFill>
              </a:defRPr>
            </a:lvl7pPr>
            <a:lvl8pPr marL="2400620" indent="0">
              <a:buNone/>
              <a:defRPr sz="1200">
                <a:solidFill>
                  <a:schemeClr val="tx1">
                    <a:tint val="75000"/>
                  </a:schemeClr>
                </a:solidFill>
              </a:defRPr>
            </a:lvl8pPr>
            <a:lvl9pPr marL="2743566" indent="0">
              <a:buNone/>
              <a:defRPr sz="1200">
                <a:solidFill>
                  <a:schemeClr val="tx1">
                    <a:tint val="75000"/>
                  </a:schemeClr>
                </a:solidFill>
              </a:defRPr>
            </a:lvl9pPr>
          </a:lstStyle>
          <a:p>
            <a:pPr lvl="0"/>
            <a:r>
              <a:rPr lang="en-US" dirty="0"/>
              <a:t>IN 80.80PT</a:t>
            </a:r>
          </a:p>
        </p:txBody>
      </p:sp>
      <p:sp>
        <p:nvSpPr>
          <p:cNvPr id="4" name="Footer Placeholder 3">
            <a:extLst>
              <a:ext uri="{FF2B5EF4-FFF2-40B4-BE49-F238E27FC236}">
                <a16:creationId xmlns:a16="http://schemas.microsoft.com/office/drawing/2014/main" id="{50E731DC-74B6-6893-6CD5-4DF5995D610B}"/>
              </a:ext>
            </a:extLst>
          </p:cNvPr>
          <p:cNvSpPr>
            <a:spLocks noGrp="1"/>
          </p:cNvSpPr>
          <p:nvPr>
            <p:ph type="ftr" sz="quarter" idx="11"/>
          </p:nvPr>
        </p:nvSpPr>
        <p:spPr>
          <a:xfrm>
            <a:off x="278654" y="6357822"/>
            <a:ext cx="4159576" cy="365210"/>
          </a:xfrm>
        </p:spPr>
        <p:txBody>
          <a:bodyPr/>
          <a:lstStyle>
            <a:lvl1pPr>
              <a:defRPr sz="563">
                <a:solidFill>
                  <a:schemeClr val="bg1"/>
                </a:solidFill>
              </a:defRPr>
            </a:lvl1pPr>
          </a:lstStyle>
          <a:p>
            <a:endParaRPr lang="en-GB" dirty="0"/>
          </a:p>
        </p:txBody>
      </p:sp>
    </p:spTree>
    <p:extLst>
      <p:ext uri="{BB962C8B-B14F-4D97-AF65-F5344CB8AC3E}">
        <p14:creationId xmlns:p14="http://schemas.microsoft.com/office/powerpoint/2010/main" val="13512604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WFW_Cover Plain U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6938E8-3B71-4D96-A28A-BCB89AE8E033}"/>
              </a:ext>
            </a:extLst>
          </p:cNvPr>
          <p:cNvSpPr/>
          <p:nvPr userDrawn="1"/>
        </p:nvSpPr>
        <p:spPr>
          <a:xfrm>
            <a:off x="179512" y="1413570"/>
            <a:ext cx="8784976" cy="5292000"/>
          </a:xfrm>
          <a:prstGeom prst="rect">
            <a:avLst/>
          </a:prstGeom>
          <a:solidFill>
            <a:srgbClr val="588E94"/>
          </a:solidFill>
          <a:ln>
            <a:solidFill>
              <a:srgbClr val="588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1" hasCustomPrompt="1"/>
            <p:custDataLst>
              <p:tags r:id="rId1"/>
            </p:custDataLst>
          </p:nvPr>
        </p:nvSpPr>
        <p:spPr>
          <a:xfrm>
            <a:off x="179388" y="1413570"/>
            <a:ext cx="8785225" cy="5292000"/>
          </a:xfrm>
          <a:noFill/>
        </p:spPr>
        <p:txBody>
          <a:bodyPr anchor="ctr" anchorCtr="0"/>
          <a:lstStyle>
            <a:lvl1pPr algn="ctr">
              <a:lnSpc>
                <a:spcPts val="2900"/>
              </a:lnSpc>
              <a:defRPr sz="2600">
                <a:solidFill>
                  <a:schemeClr val="bg1"/>
                </a:solidFill>
              </a:defRPr>
            </a:lvl1pPr>
            <a:lvl2pPr algn="ctr">
              <a:lnSpc>
                <a:spcPts val="2400"/>
              </a:lnSpc>
              <a:defRPr cap="all" baseline="0">
                <a:solidFill>
                  <a:schemeClr val="bg1"/>
                </a:solidFill>
              </a:defRPr>
            </a:lvl2pPr>
            <a:lvl3pPr marL="0" indent="0" algn="ctr">
              <a:lnSpc>
                <a:spcPts val="2200"/>
              </a:lnSpc>
              <a:buNone/>
              <a:defRPr sz="1400" cap="all" baseline="0">
                <a:solidFill>
                  <a:schemeClr val="bg1"/>
                </a:solidFill>
              </a:defRPr>
            </a:lvl3pPr>
          </a:lstStyle>
          <a:p>
            <a:pPr lvl="0"/>
            <a:r>
              <a:rPr lang="en-GB" dirty="0"/>
              <a:t>Presentation title</a:t>
            </a:r>
          </a:p>
          <a:p>
            <a:pPr lvl="1"/>
            <a:r>
              <a:rPr lang="en-GB" dirty="0"/>
              <a:t>PRESENTATION SUBTITLE HERE</a:t>
            </a:r>
          </a:p>
          <a:p>
            <a:pPr lvl="2"/>
            <a:r>
              <a:rPr lang="en-GB" dirty="0"/>
              <a:t>DATE</a:t>
            </a:r>
          </a:p>
        </p:txBody>
      </p:sp>
      <p:pic>
        <p:nvPicPr>
          <p:cNvPr id="3" name="Picture 2">
            <a:extLst>
              <a:ext uri="{FF2B5EF4-FFF2-40B4-BE49-F238E27FC236}">
                <a16:creationId xmlns:a16="http://schemas.microsoft.com/office/drawing/2014/main" id="{269B9C52-8D02-4531-970D-81C83ADA886D}"/>
              </a:ext>
            </a:extLst>
          </p:cNvPr>
          <p:cNvPicPr>
            <a:picLocks noChangeAspect="1"/>
          </p:cNvPicPr>
          <p:nvPr userDrawn="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2527300" y="190650"/>
            <a:ext cx="4076700" cy="876300"/>
          </a:xfrm>
          <a:prstGeom prst="rect">
            <a:avLst/>
          </a:prstGeom>
        </p:spPr>
      </p:pic>
      <p:sp>
        <p:nvSpPr>
          <p:cNvPr id="7" name="TextBox 6">
            <a:extLst>
              <a:ext uri="{FF2B5EF4-FFF2-40B4-BE49-F238E27FC236}">
                <a16:creationId xmlns:a16="http://schemas.microsoft.com/office/drawing/2014/main" id="{CB79CF87-6622-44FA-8E50-7258EAB3179A}"/>
              </a:ext>
            </a:extLst>
          </p:cNvPr>
          <p:cNvSpPr txBox="1"/>
          <p:nvPr userDrawn="1">
            <p:custDataLst>
              <p:tags r:id="rId3"/>
            </p:custDataLst>
          </p:nvPr>
        </p:nvSpPr>
        <p:spPr>
          <a:xfrm>
            <a:off x="287263" y="6505589"/>
            <a:ext cx="2413062" cy="123111"/>
          </a:xfrm>
          <a:prstGeom prst="rect">
            <a:avLst/>
          </a:prstGeom>
          <a:noFill/>
        </p:spPr>
        <p:txBody>
          <a:bodyPr wrap="square" lIns="0" tIns="0" rIns="0" bIns="0" rtlCol="0">
            <a:spAutoFit/>
          </a:bodyPr>
          <a:lstStyle/>
          <a:p>
            <a:r>
              <a:rPr lang="en-GB" sz="800" dirty="0">
                <a:solidFill>
                  <a:schemeClr val="bg1">
                    <a:lumMod val="100000"/>
                  </a:schemeClr>
                </a:solidFill>
              </a:rPr>
              <a:t>This publication constitutes attorney advertising</a:t>
            </a:r>
          </a:p>
        </p:txBody>
      </p:sp>
    </p:spTree>
    <p:extLst>
      <p:ext uri="{BB962C8B-B14F-4D97-AF65-F5344CB8AC3E}">
        <p14:creationId xmlns:p14="http://schemas.microsoft.com/office/powerpoint/2010/main" val="32627960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Section Divider 2">
    <p:bg>
      <p:bgRef idx="1001">
        <a:schemeClr val="bg1"/>
      </p:bgRef>
    </p:bg>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685D2CF3-2120-4EA4-B744-647A72C890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5588" cy="6859588"/>
          </a:xfrm>
          <a:prstGeom prst="rect">
            <a:avLst/>
          </a:prstGeom>
        </p:spPr>
      </p:pic>
      <p:sp>
        <p:nvSpPr>
          <p:cNvPr id="2" name="Title 1">
            <a:extLst>
              <a:ext uri="{FF2B5EF4-FFF2-40B4-BE49-F238E27FC236}">
                <a16:creationId xmlns:a16="http://schemas.microsoft.com/office/drawing/2014/main" id="{A54F5533-3A27-FA63-C656-33FAD0D9BDB3}"/>
              </a:ext>
            </a:extLst>
          </p:cNvPr>
          <p:cNvSpPr>
            <a:spLocks noGrp="1"/>
          </p:cNvSpPr>
          <p:nvPr>
            <p:ph type="title" hasCustomPrompt="1"/>
          </p:nvPr>
        </p:nvSpPr>
        <p:spPr>
          <a:xfrm>
            <a:off x="278654" y="2059562"/>
            <a:ext cx="8588279" cy="839397"/>
          </a:xfrm>
        </p:spPr>
        <p:txBody>
          <a:bodyPr anchor="t" anchorCtr="0"/>
          <a:lstStyle>
            <a:lvl1pPr algn="ctr">
              <a:defRPr sz="6061" b="0" cap="all" baseline="0">
                <a:solidFill>
                  <a:schemeClr val="bg1"/>
                </a:solidFill>
              </a:defRPr>
            </a:lvl1pPr>
          </a:lstStyle>
          <a:p>
            <a:r>
              <a:rPr lang="en-US" dirty="0"/>
              <a:t>DIVIDER TITLE</a:t>
            </a:r>
            <a:endParaRPr lang="en-GB" dirty="0"/>
          </a:p>
        </p:txBody>
      </p:sp>
      <p:sp>
        <p:nvSpPr>
          <p:cNvPr id="3" name="Text Placeholder 2">
            <a:extLst>
              <a:ext uri="{FF2B5EF4-FFF2-40B4-BE49-F238E27FC236}">
                <a16:creationId xmlns:a16="http://schemas.microsoft.com/office/drawing/2014/main" id="{33947F0B-9472-0D1C-80E6-EB1C9D3FEB8C}"/>
              </a:ext>
            </a:extLst>
          </p:cNvPr>
          <p:cNvSpPr>
            <a:spLocks noGrp="1"/>
          </p:cNvSpPr>
          <p:nvPr>
            <p:ph type="body" idx="1" hasCustomPrompt="1"/>
          </p:nvPr>
        </p:nvSpPr>
        <p:spPr>
          <a:xfrm>
            <a:off x="278655" y="3363210"/>
            <a:ext cx="8588279" cy="1376227"/>
          </a:xfrm>
        </p:spPr>
        <p:txBody>
          <a:bodyPr>
            <a:noAutofit/>
          </a:bodyPr>
          <a:lstStyle>
            <a:lvl1pPr marL="0" indent="0" algn="ctr">
              <a:buNone/>
              <a:defRPr sz="6061" cap="all" baseline="0">
                <a:solidFill>
                  <a:schemeClr val="bg1"/>
                </a:solidFill>
              </a:defRPr>
            </a:lvl1pPr>
            <a:lvl2pPr marL="342946" indent="0">
              <a:buNone/>
              <a:defRPr sz="1500">
                <a:solidFill>
                  <a:schemeClr val="tx1">
                    <a:tint val="75000"/>
                  </a:schemeClr>
                </a:solidFill>
              </a:defRPr>
            </a:lvl2pPr>
            <a:lvl3pPr marL="685891" indent="0">
              <a:buNone/>
              <a:defRPr sz="1350">
                <a:solidFill>
                  <a:schemeClr val="tx1">
                    <a:tint val="75000"/>
                  </a:schemeClr>
                </a:solidFill>
              </a:defRPr>
            </a:lvl3pPr>
            <a:lvl4pPr marL="1028837" indent="0">
              <a:buNone/>
              <a:defRPr sz="1200">
                <a:solidFill>
                  <a:schemeClr val="tx1">
                    <a:tint val="75000"/>
                  </a:schemeClr>
                </a:solidFill>
              </a:defRPr>
            </a:lvl4pPr>
            <a:lvl5pPr marL="1371783" indent="0">
              <a:buNone/>
              <a:defRPr sz="1200">
                <a:solidFill>
                  <a:schemeClr val="tx1">
                    <a:tint val="75000"/>
                  </a:schemeClr>
                </a:solidFill>
              </a:defRPr>
            </a:lvl5pPr>
            <a:lvl6pPr marL="1714729" indent="0">
              <a:buNone/>
              <a:defRPr sz="1200">
                <a:solidFill>
                  <a:schemeClr val="tx1">
                    <a:tint val="75000"/>
                  </a:schemeClr>
                </a:solidFill>
              </a:defRPr>
            </a:lvl6pPr>
            <a:lvl7pPr marL="2057674" indent="0">
              <a:buNone/>
              <a:defRPr sz="1200">
                <a:solidFill>
                  <a:schemeClr val="tx1">
                    <a:tint val="75000"/>
                  </a:schemeClr>
                </a:solidFill>
              </a:defRPr>
            </a:lvl7pPr>
            <a:lvl8pPr marL="2400620" indent="0">
              <a:buNone/>
              <a:defRPr sz="1200">
                <a:solidFill>
                  <a:schemeClr val="tx1">
                    <a:tint val="75000"/>
                  </a:schemeClr>
                </a:solidFill>
              </a:defRPr>
            </a:lvl8pPr>
            <a:lvl9pPr marL="2743566" indent="0">
              <a:buNone/>
              <a:defRPr sz="1200">
                <a:solidFill>
                  <a:schemeClr val="tx1">
                    <a:tint val="75000"/>
                  </a:schemeClr>
                </a:solidFill>
              </a:defRPr>
            </a:lvl9pPr>
          </a:lstStyle>
          <a:p>
            <a:pPr lvl="0"/>
            <a:r>
              <a:rPr lang="en-US" dirty="0"/>
              <a:t>IN 80.80PT</a:t>
            </a:r>
          </a:p>
        </p:txBody>
      </p:sp>
      <p:sp>
        <p:nvSpPr>
          <p:cNvPr id="4" name="Footer Placeholder 3">
            <a:extLst>
              <a:ext uri="{FF2B5EF4-FFF2-40B4-BE49-F238E27FC236}">
                <a16:creationId xmlns:a16="http://schemas.microsoft.com/office/drawing/2014/main" id="{50E731DC-74B6-6893-6CD5-4DF5995D610B}"/>
              </a:ext>
            </a:extLst>
          </p:cNvPr>
          <p:cNvSpPr>
            <a:spLocks noGrp="1"/>
          </p:cNvSpPr>
          <p:nvPr>
            <p:ph type="ftr" sz="quarter" idx="11"/>
          </p:nvPr>
        </p:nvSpPr>
        <p:spPr>
          <a:xfrm>
            <a:off x="278654" y="6357822"/>
            <a:ext cx="4159576" cy="365210"/>
          </a:xfrm>
        </p:spPr>
        <p:txBody>
          <a:bodyPr/>
          <a:lstStyle>
            <a:lvl1pPr>
              <a:defRPr sz="563">
                <a:solidFill>
                  <a:schemeClr val="bg1"/>
                </a:solidFill>
              </a:defRPr>
            </a:lvl1pPr>
          </a:lstStyle>
          <a:p>
            <a:endParaRPr lang="en-GB" dirty="0"/>
          </a:p>
        </p:txBody>
      </p:sp>
    </p:spTree>
    <p:extLst>
      <p:ext uri="{BB962C8B-B14F-4D97-AF65-F5344CB8AC3E}">
        <p14:creationId xmlns:p14="http://schemas.microsoft.com/office/powerpoint/2010/main" val="8122209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9E6CEE5-B366-ADEA-EB9F-31F7864DB79B}"/>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13" name="Slide Number Placeholder 4">
            <a:extLst>
              <a:ext uri="{FF2B5EF4-FFF2-40B4-BE49-F238E27FC236}">
                <a16:creationId xmlns:a16="http://schemas.microsoft.com/office/drawing/2014/main" id="{140B5D7D-02D8-4C91-8435-DF9A0DDDB707}"/>
              </a:ext>
            </a:extLst>
          </p:cNvPr>
          <p:cNvSpPr txBox="1">
            <a:spLocks/>
          </p:cNvSpPr>
          <p:nvPr userDrawn="1"/>
        </p:nvSpPr>
        <p:spPr>
          <a:xfrm>
            <a:off x="6809176" y="6357822"/>
            <a:ext cx="2057757" cy="365210"/>
          </a:xfrm>
          <a:prstGeom prst="rect">
            <a:avLst/>
          </a:prstGeom>
        </p:spPr>
        <p:txBody>
          <a:bodyPr vert="horz" lIns="0" tIns="0" rIns="0" bIns="0" rtlCol="0" anchor="ctr"/>
          <a:lstStyle>
            <a:defPPr>
              <a:defRPr lang="en-US"/>
            </a:defPPr>
            <a:lvl1pPr marL="0" algn="r" defTabSz="914400" rtl="0" eaLnBrk="1" latinLnBrk="0" hangingPunct="1">
              <a:defRPr sz="800" kern="1200">
                <a:solidFill>
                  <a:srgbClr val="0A285F"/>
                </a:solidFill>
                <a:latin typeface="Atica" panose="020B06030305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57F78C-822E-48A1-A2FD-14311520D19D}" type="slidenum">
              <a:rPr lang="en-GB" sz="600" smtClean="0"/>
              <a:pPr/>
              <a:t>‹#›</a:t>
            </a:fld>
            <a:endParaRPr lang="en-GB" sz="600" dirty="0"/>
          </a:p>
        </p:txBody>
      </p:sp>
      <p:sp>
        <p:nvSpPr>
          <p:cNvPr id="14" name="Footer Placeholder 3">
            <a:extLst>
              <a:ext uri="{FF2B5EF4-FFF2-40B4-BE49-F238E27FC236}">
                <a16:creationId xmlns:a16="http://schemas.microsoft.com/office/drawing/2014/main" id="{47D45F4C-9B6C-4AAE-898B-34804BFB36D1}"/>
              </a:ext>
            </a:extLst>
          </p:cNvPr>
          <p:cNvSpPr>
            <a:spLocks noGrp="1"/>
          </p:cNvSpPr>
          <p:nvPr>
            <p:ph type="ftr" sz="quarter" idx="11"/>
          </p:nvPr>
        </p:nvSpPr>
        <p:spPr>
          <a:xfrm>
            <a:off x="278654" y="6357822"/>
            <a:ext cx="5121597" cy="365210"/>
          </a:xfrm>
        </p:spPr>
        <p:txBody>
          <a:bodyPr/>
          <a:lstStyle>
            <a:lvl1pPr>
              <a:defRPr sz="563"/>
            </a:lvl1pPr>
          </a:lstStyle>
          <a:p>
            <a:endParaRPr lang="en-GB" dirty="0"/>
          </a:p>
        </p:txBody>
      </p:sp>
      <p:sp>
        <p:nvSpPr>
          <p:cNvPr id="8" name="Title 11">
            <a:extLst>
              <a:ext uri="{FF2B5EF4-FFF2-40B4-BE49-F238E27FC236}">
                <a16:creationId xmlns:a16="http://schemas.microsoft.com/office/drawing/2014/main" id="{E9D88888-4ABA-44B9-9F9E-74F845D38252}"/>
              </a:ext>
            </a:extLst>
          </p:cNvPr>
          <p:cNvSpPr>
            <a:spLocks noGrp="1"/>
          </p:cNvSpPr>
          <p:nvPr>
            <p:ph type="title"/>
          </p:nvPr>
        </p:nvSpPr>
        <p:spPr>
          <a:xfrm>
            <a:off x="278655" y="469787"/>
            <a:ext cx="8588279" cy="249357"/>
          </a:xfrm>
        </p:spPr>
        <p:txBody>
          <a:bodyPr/>
          <a:lstStyle/>
          <a:p>
            <a:r>
              <a:rPr lang="en-GB" sz="1800" dirty="0"/>
              <a:t>DISCLAIMER INCL. FORWARD LOOKING STATEMENTS &amp; SAFE HARBOR</a:t>
            </a:r>
          </a:p>
        </p:txBody>
      </p:sp>
      <p:sp>
        <p:nvSpPr>
          <p:cNvPr id="15" name="Text Placeholder 1">
            <a:extLst>
              <a:ext uri="{FF2B5EF4-FFF2-40B4-BE49-F238E27FC236}">
                <a16:creationId xmlns:a16="http://schemas.microsoft.com/office/drawing/2014/main" id="{8AA5CB17-4987-460A-AC39-BC917FC0C364}"/>
              </a:ext>
            </a:extLst>
          </p:cNvPr>
          <p:cNvSpPr>
            <a:spLocks noGrp="1"/>
          </p:cNvSpPr>
          <p:nvPr>
            <p:ph type="body" sz="quarter" idx="15"/>
          </p:nvPr>
        </p:nvSpPr>
        <p:spPr>
          <a:xfrm>
            <a:off x="4712123" y="1444395"/>
            <a:ext cx="4035273" cy="4285654"/>
          </a:xfrm>
        </p:spPr>
        <p:txBody>
          <a:bodyPr/>
          <a:lstStyle>
            <a:lvl1pPr>
              <a:lnSpc>
                <a:spcPts val="1125"/>
              </a:lnSpc>
              <a:defRPr/>
            </a:lvl1pPr>
          </a:lstStyle>
          <a:p>
            <a:pPr lvl="2"/>
            <a:r>
              <a:rPr lang="en-US" altLang="en-US" sz="863" noProof="0" dirty="0"/>
              <a:t>Accordingly, you should not rely upon forward-looking statements as a prediction of actual results and we do not assume any responsibility for the accuracy or completeness of any of these forward-looking statements. Except as required by applicable law, we do not undertake any obligation to, </a:t>
            </a:r>
            <a:br>
              <a:rPr lang="en-US" altLang="en-US" sz="863" noProof="0" dirty="0"/>
            </a:br>
            <a:r>
              <a:rPr lang="en-US" altLang="en-US" sz="863" noProof="0" dirty="0"/>
              <a:t>and will not, update any forward-looking statements, whether as a result of new information, future events or otherwise.</a:t>
            </a:r>
            <a:endParaRPr lang="de-DE" altLang="en-US" sz="863" noProof="0" dirty="0"/>
          </a:p>
          <a:p>
            <a:pPr lvl="2"/>
            <a:r>
              <a:rPr lang="en-US" altLang="en-US" sz="863" noProof="0" dirty="0"/>
              <a:t>No warranty or representation is given concerning such information, which must not be taken as establishing any contractual or other commitment binding upon AerCap Holdings N.V. or any of its subsidiaries or associated companies. </a:t>
            </a:r>
          </a:p>
          <a:p>
            <a:pPr lvl="2"/>
            <a:r>
              <a:rPr lang="en-US" altLang="en-US" sz="863" noProof="0" dirty="0"/>
              <a:t>In addition to presenting financial results in conformity with U.S. generally accepted accounting principles (“GAAP”), this presentation includes certain non-GAAP financial measures. Reconciliations of such non-GAAP financial measures are set forth or referred to in the presentation where relevant. Non-GAAP financial measures should be considered in addition to, not as a substitute for or superior to, financial measures determined in conformity with GAAP.</a:t>
            </a:r>
          </a:p>
          <a:p>
            <a:pPr lvl="2"/>
            <a:r>
              <a:rPr lang="en-US" altLang="en-US" sz="863" noProof="0" dirty="0"/>
              <a:t>Due to rounding, numbers presented throughout this document may not add up precisely to the totals provided and percentages may not precisely reflect the absolute figures.</a:t>
            </a:r>
          </a:p>
          <a:p>
            <a:pPr>
              <a:lnSpc>
                <a:spcPts val="1500"/>
              </a:lnSpc>
            </a:pPr>
            <a:endParaRPr lang="en-GB" dirty="0"/>
          </a:p>
        </p:txBody>
      </p:sp>
      <p:sp>
        <p:nvSpPr>
          <p:cNvPr id="19" name="Text Placeholder 26">
            <a:extLst>
              <a:ext uri="{FF2B5EF4-FFF2-40B4-BE49-F238E27FC236}">
                <a16:creationId xmlns:a16="http://schemas.microsoft.com/office/drawing/2014/main" id="{7EFC1F4E-72A5-4716-A570-17E3021E6DF3}"/>
              </a:ext>
            </a:extLst>
          </p:cNvPr>
          <p:cNvSpPr>
            <a:spLocks noGrp="1"/>
          </p:cNvSpPr>
          <p:nvPr>
            <p:ph type="body" sz="quarter" idx="14" hasCustomPrompt="1"/>
          </p:nvPr>
        </p:nvSpPr>
        <p:spPr>
          <a:xfrm>
            <a:off x="278655" y="1444395"/>
            <a:ext cx="4154811" cy="4285654"/>
          </a:xfrm>
        </p:spPr>
        <p:txBody>
          <a:bodyPr/>
          <a:lstStyle>
            <a:lvl3pPr>
              <a:defRPr/>
            </a:lvl3pPr>
          </a:lstStyle>
          <a:p>
            <a:pPr lvl="2"/>
            <a:r>
              <a:rPr lang="en-US" altLang="en-US" sz="863" noProof="0" dirty="0"/>
              <a:t>This presentation contains certain statements, estimates and forecasts with respect to future performance and events. These statements, estimates and forecasts are “forward-looking statements”. In some cases, forward-looking statements can be identified by the use of forward-looking terminology such as “may,” “might,” “should,” “expect,” “plan,” “intend,” “estimate,” “anticipate,” “believe,” “predict,” “potential” or “continue” or the negatives thereof or variations thereon or similar terminology. All statements other than statements of historical fact included in this presentation are forward-looking statements and are based on various underlying assumptions and expectations and are subject to known and unknown risks, uncertainties and assumptions and may include projections of our future financial performance based on our growth strategies and anticipated trends in our business. These statements are only predictions based on our current expectations and projections about future events. There are important factors that could cause our actual results, level of activity, performance or achievements to differ materially from the results, level of activity, performance or achievements expressed or implied in the forward-looking statements. </a:t>
            </a:r>
          </a:p>
          <a:p>
            <a:pPr lvl="2"/>
            <a:r>
              <a:rPr lang="en-US" altLang="en-US" sz="863" noProof="0" dirty="0"/>
              <a:t>As a result, we cannot assure you that the forward-looking statements included in this presentation will prove to be accurate or correct. In light of these risks, uncertainties and assumptions, the future performance or events described in the forward-looking statements in this presentation might not occur.</a:t>
            </a:r>
            <a:endParaRPr lang="en-GB" sz="863" dirty="0"/>
          </a:p>
        </p:txBody>
      </p:sp>
    </p:spTree>
    <p:extLst>
      <p:ext uri="{BB962C8B-B14F-4D97-AF65-F5344CB8AC3E}">
        <p14:creationId xmlns:p14="http://schemas.microsoft.com/office/powerpoint/2010/main" val="303297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DD79FC2D-938E-6F2D-929C-CEEA8F8C2F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0"/>
            <a:ext cx="9145588" cy="6859803"/>
          </a:xfrm>
          <a:prstGeom prst="rect">
            <a:avLst/>
          </a:prstGeom>
        </p:spPr>
      </p:pic>
      <p:sp>
        <p:nvSpPr>
          <p:cNvPr id="2" name="Title 1">
            <a:extLst>
              <a:ext uri="{FF2B5EF4-FFF2-40B4-BE49-F238E27FC236}">
                <a16:creationId xmlns:a16="http://schemas.microsoft.com/office/drawing/2014/main" id="{A1BAC03A-C8DE-7759-9414-83E6EA7CB124}"/>
              </a:ext>
            </a:extLst>
          </p:cNvPr>
          <p:cNvSpPr>
            <a:spLocks noGrp="1"/>
          </p:cNvSpPr>
          <p:nvPr>
            <p:ph type="title" hasCustomPrompt="1"/>
          </p:nvPr>
        </p:nvSpPr>
        <p:spPr>
          <a:xfrm>
            <a:off x="278655" y="476360"/>
            <a:ext cx="2712715" cy="311624"/>
          </a:xfrm>
        </p:spPr>
        <p:txBody>
          <a:bodyPr anchor="t" anchorCtr="0"/>
          <a:lstStyle>
            <a:lvl1pPr>
              <a:defRPr sz="2250" b="1" cap="all" baseline="0">
                <a:solidFill>
                  <a:schemeClr val="tx1"/>
                </a:solidFill>
              </a:defRPr>
            </a:lvl1pPr>
          </a:lstStyle>
          <a:p>
            <a:r>
              <a:rPr lang="en-US" dirty="0"/>
              <a:t>CLICK TO EDIT</a:t>
            </a:r>
            <a:endParaRPr lang="en-GB" dirty="0"/>
          </a:p>
        </p:txBody>
      </p:sp>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lvl1pPr>
              <a:defRPr>
                <a:solidFill>
                  <a:schemeClr val="tx1"/>
                </a:solidFill>
              </a:defRPr>
            </a:lvl1pPr>
          </a:lstStyle>
          <a:p>
            <a:fld id="{9057F78C-822E-48A1-A2FD-14311520D19D}" type="slidenum">
              <a:rPr lang="en-GB" smtClean="0"/>
              <a:pPr/>
              <a:t>‹#›</a:t>
            </a:fld>
            <a:endParaRPr lang="en-GB" dirty="0"/>
          </a:p>
        </p:txBody>
      </p:sp>
      <p:sp>
        <p:nvSpPr>
          <p:cNvPr id="9" name="Text Placeholder 8">
            <a:extLst>
              <a:ext uri="{FF2B5EF4-FFF2-40B4-BE49-F238E27FC236}">
                <a16:creationId xmlns:a16="http://schemas.microsoft.com/office/drawing/2014/main" id="{2CEEF356-2D65-9B41-63C1-714E67515D10}"/>
              </a:ext>
            </a:extLst>
          </p:cNvPr>
          <p:cNvSpPr>
            <a:spLocks noGrp="1"/>
          </p:cNvSpPr>
          <p:nvPr>
            <p:ph type="body" sz="quarter" idx="13" hasCustomPrompt="1"/>
          </p:nvPr>
        </p:nvSpPr>
        <p:spPr>
          <a:xfrm>
            <a:off x="3234299" y="410349"/>
            <a:ext cx="664008" cy="415498"/>
          </a:xfrm>
        </p:spPr>
        <p:txBody>
          <a:bodyPr wrap="square">
            <a:spAutoFit/>
          </a:bodyPr>
          <a:lstStyle>
            <a:lvl1pPr>
              <a:defRPr sz="2700" b="1">
                <a:gradFill>
                  <a:gsLst>
                    <a:gs pos="70000">
                      <a:schemeClr val="tx1"/>
                    </a:gs>
                    <a:gs pos="0">
                      <a:srgbClr val="78C8E1"/>
                    </a:gs>
                  </a:gsLst>
                  <a:lin ang="2700000" scaled="0"/>
                </a:gradFill>
                <a:latin typeface="+mj-lt"/>
              </a:defRPr>
            </a:lvl1pPr>
            <a:lvl2pPr>
              <a:defRPr sz="2700" b="1">
                <a:latin typeface="+mj-lt"/>
              </a:defRPr>
            </a:lvl2pPr>
            <a:lvl3pPr>
              <a:defRPr sz="2700" b="1">
                <a:latin typeface="+mj-lt"/>
              </a:defRPr>
            </a:lvl3pPr>
            <a:lvl4pPr>
              <a:defRPr sz="2700" b="1">
                <a:latin typeface="+mj-lt"/>
              </a:defRPr>
            </a:lvl4pPr>
            <a:lvl5pPr>
              <a:defRPr sz="2700" b="1">
                <a:latin typeface="+mj-lt"/>
              </a:defRPr>
            </a:lvl5pPr>
          </a:lstStyle>
          <a:p>
            <a:pPr lvl="0"/>
            <a:r>
              <a:rPr lang="en-US" dirty="0"/>
              <a:t>##.</a:t>
            </a:r>
            <a:endParaRPr lang="en-GB" dirty="0"/>
          </a:p>
        </p:txBody>
      </p:sp>
      <p:sp>
        <p:nvSpPr>
          <p:cNvPr id="10" name="Text Placeholder 8">
            <a:extLst>
              <a:ext uri="{FF2B5EF4-FFF2-40B4-BE49-F238E27FC236}">
                <a16:creationId xmlns:a16="http://schemas.microsoft.com/office/drawing/2014/main" id="{A2400970-21A5-AD36-189D-7037DF5AA59E}"/>
              </a:ext>
            </a:extLst>
          </p:cNvPr>
          <p:cNvSpPr>
            <a:spLocks noGrp="1"/>
          </p:cNvSpPr>
          <p:nvPr>
            <p:ph type="body" sz="quarter" idx="14" hasCustomPrompt="1"/>
          </p:nvPr>
        </p:nvSpPr>
        <p:spPr>
          <a:xfrm>
            <a:off x="3234299" y="1154954"/>
            <a:ext cx="664008" cy="415498"/>
          </a:xfrm>
        </p:spPr>
        <p:txBody>
          <a:bodyPr wrap="square">
            <a:spAutoFit/>
          </a:bodyPr>
          <a:lstStyle>
            <a:lvl1pPr>
              <a:defRPr sz="2700" b="1">
                <a:gradFill>
                  <a:gsLst>
                    <a:gs pos="70000">
                      <a:schemeClr val="tx1"/>
                    </a:gs>
                    <a:gs pos="0">
                      <a:srgbClr val="78C8E1"/>
                    </a:gs>
                  </a:gsLst>
                  <a:lin ang="2700000" scaled="0"/>
                </a:gradFill>
                <a:latin typeface="+mj-lt"/>
              </a:defRPr>
            </a:lvl1pPr>
            <a:lvl2pPr>
              <a:defRPr sz="2700" b="1">
                <a:latin typeface="+mj-lt"/>
              </a:defRPr>
            </a:lvl2pPr>
            <a:lvl3pPr>
              <a:defRPr sz="2700" b="1">
                <a:latin typeface="+mj-lt"/>
              </a:defRPr>
            </a:lvl3pPr>
            <a:lvl4pPr>
              <a:defRPr sz="2700" b="1">
                <a:latin typeface="+mj-lt"/>
              </a:defRPr>
            </a:lvl4pPr>
            <a:lvl5pPr>
              <a:defRPr sz="2700" b="1">
                <a:latin typeface="+mj-lt"/>
              </a:defRPr>
            </a:lvl5pPr>
          </a:lstStyle>
          <a:p>
            <a:pPr lvl="0"/>
            <a:r>
              <a:rPr lang="en-US" dirty="0"/>
              <a:t>##.</a:t>
            </a:r>
            <a:endParaRPr lang="en-GB" dirty="0"/>
          </a:p>
        </p:txBody>
      </p:sp>
      <p:sp>
        <p:nvSpPr>
          <p:cNvPr id="11" name="Text Placeholder 8">
            <a:extLst>
              <a:ext uri="{FF2B5EF4-FFF2-40B4-BE49-F238E27FC236}">
                <a16:creationId xmlns:a16="http://schemas.microsoft.com/office/drawing/2014/main" id="{D31C1A14-BBE2-7888-916F-5043B229B5DF}"/>
              </a:ext>
            </a:extLst>
          </p:cNvPr>
          <p:cNvSpPr>
            <a:spLocks noGrp="1"/>
          </p:cNvSpPr>
          <p:nvPr>
            <p:ph type="body" sz="quarter" idx="15" hasCustomPrompt="1"/>
          </p:nvPr>
        </p:nvSpPr>
        <p:spPr>
          <a:xfrm>
            <a:off x="3234299" y="5622574"/>
            <a:ext cx="664008" cy="415498"/>
          </a:xfrm>
        </p:spPr>
        <p:txBody>
          <a:bodyPr wrap="square">
            <a:spAutoFit/>
          </a:bodyPr>
          <a:lstStyle>
            <a:lvl1pPr>
              <a:defRPr sz="2700" b="1">
                <a:gradFill>
                  <a:gsLst>
                    <a:gs pos="70000">
                      <a:schemeClr val="tx1"/>
                    </a:gs>
                    <a:gs pos="0">
                      <a:srgbClr val="78C8E1"/>
                    </a:gs>
                  </a:gsLst>
                  <a:lin ang="2700000" scaled="0"/>
                </a:gradFill>
                <a:latin typeface="+mj-lt"/>
              </a:defRPr>
            </a:lvl1pPr>
            <a:lvl2pPr>
              <a:defRPr sz="2700" b="1">
                <a:latin typeface="+mj-lt"/>
              </a:defRPr>
            </a:lvl2pPr>
            <a:lvl3pPr>
              <a:defRPr sz="2700" b="1">
                <a:latin typeface="+mj-lt"/>
              </a:defRPr>
            </a:lvl3pPr>
            <a:lvl4pPr>
              <a:defRPr sz="2700" b="1">
                <a:latin typeface="+mj-lt"/>
              </a:defRPr>
            </a:lvl4pPr>
            <a:lvl5pPr>
              <a:defRPr sz="2700" b="1">
                <a:latin typeface="+mj-lt"/>
              </a:defRPr>
            </a:lvl5pPr>
          </a:lstStyle>
          <a:p>
            <a:pPr lvl="0"/>
            <a:r>
              <a:rPr lang="en-US" dirty="0"/>
              <a:t>##.</a:t>
            </a:r>
            <a:endParaRPr lang="en-GB" dirty="0"/>
          </a:p>
        </p:txBody>
      </p:sp>
      <p:sp>
        <p:nvSpPr>
          <p:cNvPr id="13" name="Text Placeholder 8">
            <a:extLst>
              <a:ext uri="{FF2B5EF4-FFF2-40B4-BE49-F238E27FC236}">
                <a16:creationId xmlns:a16="http://schemas.microsoft.com/office/drawing/2014/main" id="{DCD5BA76-D7FE-726D-213C-7C7D4747AAF0}"/>
              </a:ext>
            </a:extLst>
          </p:cNvPr>
          <p:cNvSpPr>
            <a:spLocks noGrp="1"/>
          </p:cNvSpPr>
          <p:nvPr>
            <p:ph type="body" sz="quarter" idx="16" hasCustomPrompt="1"/>
          </p:nvPr>
        </p:nvSpPr>
        <p:spPr>
          <a:xfrm>
            <a:off x="3234299" y="4877975"/>
            <a:ext cx="664008" cy="415498"/>
          </a:xfrm>
        </p:spPr>
        <p:txBody>
          <a:bodyPr wrap="square">
            <a:spAutoFit/>
          </a:bodyPr>
          <a:lstStyle>
            <a:lvl1pPr>
              <a:defRPr sz="2700" b="1">
                <a:gradFill>
                  <a:gsLst>
                    <a:gs pos="70000">
                      <a:schemeClr val="tx1"/>
                    </a:gs>
                    <a:gs pos="0">
                      <a:srgbClr val="78C8E1"/>
                    </a:gs>
                  </a:gsLst>
                  <a:lin ang="2700000" scaled="0"/>
                </a:gradFill>
                <a:latin typeface="+mj-lt"/>
              </a:defRPr>
            </a:lvl1pPr>
            <a:lvl2pPr>
              <a:defRPr sz="2700" b="1">
                <a:latin typeface="+mj-lt"/>
              </a:defRPr>
            </a:lvl2pPr>
            <a:lvl3pPr>
              <a:defRPr sz="2700" b="1">
                <a:latin typeface="+mj-lt"/>
              </a:defRPr>
            </a:lvl3pPr>
            <a:lvl4pPr>
              <a:defRPr sz="2700" b="1">
                <a:latin typeface="+mj-lt"/>
              </a:defRPr>
            </a:lvl4pPr>
            <a:lvl5pPr>
              <a:defRPr sz="2700" b="1">
                <a:latin typeface="+mj-lt"/>
              </a:defRPr>
            </a:lvl5pPr>
          </a:lstStyle>
          <a:p>
            <a:pPr lvl="0"/>
            <a:r>
              <a:rPr lang="en-US" dirty="0"/>
              <a:t>##.</a:t>
            </a:r>
            <a:endParaRPr lang="en-GB" dirty="0"/>
          </a:p>
        </p:txBody>
      </p:sp>
      <p:sp>
        <p:nvSpPr>
          <p:cNvPr id="14" name="Text Placeholder 8">
            <a:extLst>
              <a:ext uri="{FF2B5EF4-FFF2-40B4-BE49-F238E27FC236}">
                <a16:creationId xmlns:a16="http://schemas.microsoft.com/office/drawing/2014/main" id="{1093C8E8-63DF-1C7C-9DD5-4374371A4003}"/>
              </a:ext>
            </a:extLst>
          </p:cNvPr>
          <p:cNvSpPr>
            <a:spLocks noGrp="1"/>
          </p:cNvSpPr>
          <p:nvPr>
            <p:ph type="body" sz="quarter" idx="17" hasCustomPrompt="1"/>
          </p:nvPr>
        </p:nvSpPr>
        <p:spPr>
          <a:xfrm>
            <a:off x="3234299" y="4133371"/>
            <a:ext cx="664008" cy="415498"/>
          </a:xfrm>
        </p:spPr>
        <p:txBody>
          <a:bodyPr wrap="square">
            <a:spAutoFit/>
          </a:bodyPr>
          <a:lstStyle>
            <a:lvl1pPr>
              <a:defRPr sz="2700" b="1">
                <a:gradFill>
                  <a:gsLst>
                    <a:gs pos="70000">
                      <a:schemeClr val="tx1"/>
                    </a:gs>
                    <a:gs pos="0">
                      <a:srgbClr val="78C8E1"/>
                    </a:gs>
                  </a:gsLst>
                  <a:lin ang="2700000" scaled="0"/>
                </a:gradFill>
                <a:latin typeface="+mj-lt"/>
              </a:defRPr>
            </a:lvl1pPr>
            <a:lvl2pPr>
              <a:defRPr sz="2700" b="1">
                <a:latin typeface="+mj-lt"/>
              </a:defRPr>
            </a:lvl2pPr>
            <a:lvl3pPr>
              <a:defRPr sz="2700" b="1">
                <a:latin typeface="+mj-lt"/>
              </a:defRPr>
            </a:lvl3pPr>
            <a:lvl4pPr>
              <a:defRPr sz="2700" b="1">
                <a:latin typeface="+mj-lt"/>
              </a:defRPr>
            </a:lvl4pPr>
            <a:lvl5pPr>
              <a:defRPr sz="2700" b="1">
                <a:latin typeface="+mj-lt"/>
              </a:defRPr>
            </a:lvl5pPr>
          </a:lstStyle>
          <a:p>
            <a:pPr lvl="0"/>
            <a:r>
              <a:rPr lang="en-US" dirty="0"/>
              <a:t>##.</a:t>
            </a:r>
            <a:endParaRPr lang="en-GB" dirty="0"/>
          </a:p>
        </p:txBody>
      </p:sp>
      <p:sp>
        <p:nvSpPr>
          <p:cNvPr id="15" name="Text Placeholder 8">
            <a:extLst>
              <a:ext uri="{FF2B5EF4-FFF2-40B4-BE49-F238E27FC236}">
                <a16:creationId xmlns:a16="http://schemas.microsoft.com/office/drawing/2014/main" id="{74740133-5EE8-91F5-E980-DF91C2BF8955}"/>
              </a:ext>
            </a:extLst>
          </p:cNvPr>
          <p:cNvSpPr>
            <a:spLocks noGrp="1"/>
          </p:cNvSpPr>
          <p:nvPr>
            <p:ph type="body" sz="quarter" idx="18" hasCustomPrompt="1"/>
          </p:nvPr>
        </p:nvSpPr>
        <p:spPr>
          <a:xfrm>
            <a:off x="3234299" y="3388767"/>
            <a:ext cx="664008" cy="415498"/>
          </a:xfrm>
        </p:spPr>
        <p:txBody>
          <a:bodyPr wrap="square">
            <a:spAutoFit/>
          </a:bodyPr>
          <a:lstStyle>
            <a:lvl1pPr>
              <a:defRPr sz="2700" b="1">
                <a:gradFill>
                  <a:gsLst>
                    <a:gs pos="70000">
                      <a:schemeClr val="tx1"/>
                    </a:gs>
                    <a:gs pos="0">
                      <a:srgbClr val="78C8E1"/>
                    </a:gs>
                  </a:gsLst>
                  <a:lin ang="2700000" scaled="0"/>
                </a:gradFill>
                <a:latin typeface="+mj-lt"/>
              </a:defRPr>
            </a:lvl1pPr>
            <a:lvl2pPr>
              <a:defRPr sz="2700" b="1">
                <a:latin typeface="+mj-lt"/>
              </a:defRPr>
            </a:lvl2pPr>
            <a:lvl3pPr>
              <a:defRPr sz="2700" b="1">
                <a:latin typeface="+mj-lt"/>
              </a:defRPr>
            </a:lvl3pPr>
            <a:lvl4pPr>
              <a:defRPr sz="2700" b="1">
                <a:latin typeface="+mj-lt"/>
              </a:defRPr>
            </a:lvl4pPr>
            <a:lvl5pPr>
              <a:defRPr sz="2700" b="1">
                <a:latin typeface="+mj-lt"/>
              </a:defRPr>
            </a:lvl5pPr>
          </a:lstStyle>
          <a:p>
            <a:pPr lvl="0"/>
            <a:r>
              <a:rPr lang="en-US" dirty="0"/>
              <a:t>##.</a:t>
            </a:r>
            <a:endParaRPr lang="en-GB" dirty="0"/>
          </a:p>
        </p:txBody>
      </p:sp>
      <p:sp>
        <p:nvSpPr>
          <p:cNvPr id="16" name="Text Placeholder 8">
            <a:extLst>
              <a:ext uri="{FF2B5EF4-FFF2-40B4-BE49-F238E27FC236}">
                <a16:creationId xmlns:a16="http://schemas.microsoft.com/office/drawing/2014/main" id="{019A696B-A9B0-CA2C-BF69-F9BC07A83D9D}"/>
              </a:ext>
            </a:extLst>
          </p:cNvPr>
          <p:cNvSpPr>
            <a:spLocks noGrp="1"/>
          </p:cNvSpPr>
          <p:nvPr>
            <p:ph type="body" sz="quarter" idx="19" hasCustomPrompt="1"/>
          </p:nvPr>
        </p:nvSpPr>
        <p:spPr>
          <a:xfrm>
            <a:off x="3234299" y="1899558"/>
            <a:ext cx="664008" cy="415498"/>
          </a:xfrm>
        </p:spPr>
        <p:txBody>
          <a:bodyPr wrap="square">
            <a:spAutoFit/>
          </a:bodyPr>
          <a:lstStyle>
            <a:lvl1pPr>
              <a:defRPr sz="2700" b="1">
                <a:gradFill>
                  <a:gsLst>
                    <a:gs pos="70000">
                      <a:schemeClr val="tx1"/>
                    </a:gs>
                    <a:gs pos="0">
                      <a:srgbClr val="78C8E1"/>
                    </a:gs>
                  </a:gsLst>
                  <a:lin ang="2700000" scaled="0"/>
                </a:gradFill>
                <a:latin typeface="+mj-lt"/>
              </a:defRPr>
            </a:lvl1pPr>
            <a:lvl2pPr>
              <a:defRPr sz="2700" b="1">
                <a:latin typeface="+mj-lt"/>
              </a:defRPr>
            </a:lvl2pPr>
            <a:lvl3pPr>
              <a:defRPr sz="2700" b="1">
                <a:latin typeface="+mj-lt"/>
              </a:defRPr>
            </a:lvl3pPr>
            <a:lvl4pPr>
              <a:defRPr sz="2700" b="1">
                <a:latin typeface="+mj-lt"/>
              </a:defRPr>
            </a:lvl4pPr>
            <a:lvl5pPr>
              <a:defRPr sz="2700" b="1">
                <a:latin typeface="+mj-lt"/>
              </a:defRPr>
            </a:lvl5pPr>
          </a:lstStyle>
          <a:p>
            <a:pPr lvl="0"/>
            <a:r>
              <a:rPr lang="en-US" dirty="0"/>
              <a:t>##.</a:t>
            </a:r>
            <a:endParaRPr lang="en-GB" dirty="0"/>
          </a:p>
        </p:txBody>
      </p:sp>
      <p:sp>
        <p:nvSpPr>
          <p:cNvPr id="17" name="Text Placeholder 8">
            <a:extLst>
              <a:ext uri="{FF2B5EF4-FFF2-40B4-BE49-F238E27FC236}">
                <a16:creationId xmlns:a16="http://schemas.microsoft.com/office/drawing/2014/main" id="{76038900-4D37-E221-63D8-AA685CEAFD36}"/>
              </a:ext>
            </a:extLst>
          </p:cNvPr>
          <p:cNvSpPr>
            <a:spLocks noGrp="1"/>
          </p:cNvSpPr>
          <p:nvPr>
            <p:ph type="body" sz="quarter" idx="20" hasCustomPrompt="1"/>
          </p:nvPr>
        </p:nvSpPr>
        <p:spPr>
          <a:xfrm>
            <a:off x="3234299" y="2644162"/>
            <a:ext cx="664008" cy="415498"/>
          </a:xfrm>
        </p:spPr>
        <p:txBody>
          <a:bodyPr wrap="square">
            <a:spAutoFit/>
          </a:bodyPr>
          <a:lstStyle>
            <a:lvl1pPr>
              <a:defRPr sz="2700" b="1">
                <a:gradFill>
                  <a:gsLst>
                    <a:gs pos="70000">
                      <a:schemeClr val="tx1"/>
                    </a:gs>
                    <a:gs pos="0">
                      <a:srgbClr val="78C8E1"/>
                    </a:gs>
                  </a:gsLst>
                  <a:lin ang="2700000" scaled="0"/>
                </a:gradFill>
                <a:latin typeface="+mj-lt"/>
              </a:defRPr>
            </a:lvl1pPr>
            <a:lvl2pPr>
              <a:defRPr sz="2700" b="1">
                <a:latin typeface="+mj-lt"/>
              </a:defRPr>
            </a:lvl2pPr>
            <a:lvl3pPr>
              <a:defRPr sz="2700" b="1">
                <a:latin typeface="+mj-lt"/>
              </a:defRPr>
            </a:lvl3pPr>
            <a:lvl4pPr>
              <a:defRPr sz="2700" b="1">
                <a:latin typeface="+mj-lt"/>
              </a:defRPr>
            </a:lvl4pPr>
            <a:lvl5pPr>
              <a:defRPr sz="2700" b="1">
                <a:latin typeface="+mj-lt"/>
              </a:defRPr>
            </a:lvl5pPr>
          </a:lstStyle>
          <a:p>
            <a:pPr lvl="0"/>
            <a:r>
              <a:rPr lang="en-US" dirty="0"/>
              <a:t>##.</a:t>
            </a:r>
            <a:endParaRPr lang="en-GB" dirty="0"/>
          </a:p>
        </p:txBody>
      </p:sp>
      <p:cxnSp>
        <p:nvCxnSpPr>
          <p:cNvPr id="18" name="Straight Connector 17">
            <a:extLst>
              <a:ext uri="{FF2B5EF4-FFF2-40B4-BE49-F238E27FC236}">
                <a16:creationId xmlns:a16="http://schemas.microsoft.com/office/drawing/2014/main" id="{1D37FC16-2E49-75EC-2A10-92A93962D545}"/>
              </a:ext>
            </a:extLst>
          </p:cNvPr>
          <p:cNvCxnSpPr/>
          <p:nvPr userDrawn="1"/>
        </p:nvCxnSpPr>
        <p:spPr>
          <a:xfrm>
            <a:off x="3234298" y="1059714"/>
            <a:ext cx="563263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CD9DC9-52BD-BB3D-36DB-9AA9795AE51A}"/>
              </a:ext>
            </a:extLst>
          </p:cNvPr>
          <p:cNvCxnSpPr/>
          <p:nvPr userDrawn="1"/>
        </p:nvCxnSpPr>
        <p:spPr>
          <a:xfrm>
            <a:off x="3234298" y="1804319"/>
            <a:ext cx="563263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EF3D93C-98D0-9FE8-B7D0-F8D84D03D17F}"/>
              </a:ext>
            </a:extLst>
          </p:cNvPr>
          <p:cNvCxnSpPr/>
          <p:nvPr userDrawn="1"/>
        </p:nvCxnSpPr>
        <p:spPr>
          <a:xfrm>
            <a:off x="3234298" y="2548923"/>
            <a:ext cx="563263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8E60639-CD72-5416-5CEF-9486736C2AD9}"/>
              </a:ext>
            </a:extLst>
          </p:cNvPr>
          <p:cNvCxnSpPr/>
          <p:nvPr userDrawn="1"/>
        </p:nvCxnSpPr>
        <p:spPr>
          <a:xfrm>
            <a:off x="3234298" y="3293527"/>
            <a:ext cx="563263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470C920-D2B4-B07C-4E44-AB5929A5633D}"/>
              </a:ext>
            </a:extLst>
          </p:cNvPr>
          <p:cNvCxnSpPr/>
          <p:nvPr userDrawn="1"/>
        </p:nvCxnSpPr>
        <p:spPr>
          <a:xfrm>
            <a:off x="3234298" y="4038132"/>
            <a:ext cx="563263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1B4BE51-C2BC-D85E-F615-E9CF5389564C}"/>
              </a:ext>
            </a:extLst>
          </p:cNvPr>
          <p:cNvCxnSpPr/>
          <p:nvPr userDrawn="1"/>
        </p:nvCxnSpPr>
        <p:spPr>
          <a:xfrm>
            <a:off x="3234298" y="4782736"/>
            <a:ext cx="563263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EAA475-E97B-FAA5-BE72-04100DC77CEE}"/>
              </a:ext>
            </a:extLst>
          </p:cNvPr>
          <p:cNvCxnSpPr/>
          <p:nvPr userDrawn="1"/>
        </p:nvCxnSpPr>
        <p:spPr>
          <a:xfrm>
            <a:off x="3234298" y="5527341"/>
            <a:ext cx="563263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Text Placeholder 27">
            <a:extLst>
              <a:ext uri="{FF2B5EF4-FFF2-40B4-BE49-F238E27FC236}">
                <a16:creationId xmlns:a16="http://schemas.microsoft.com/office/drawing/2014/main" id="{1C1B20AC-5F0D-0F0E-90C4-F243270D4571}"/>
              </a:ext>
            </a:extLst>
          </p:cNvPr>
          <p:cNvSpPr>
            <a:spLocks noGrp="1"/>
          </p:cNvSpPr>
          <p:nvPr>
            <p:ph type="body" sz="quarter" idx="21" hasCustomPrompt="1"/>
          </p:nvPr>
        </p:nvSpPr>
        <p:spPr>
          <a:xfrm>
            <a:off x="3898307" y="410349"/>
            <a:ext cx="2836561" cy="554126"/>
          </a:xfrm>
        </p:spPr>
        <p:txBody>
          <a:bodyPr anchor="ctr" anchorCtr="0">
            <a:noAutofit/>
          </a:bodyPr>
          <a:lstStyle>
            <a:lvl1pPr>
              <a:defRPr sz="1050" b="1" i="0" cap="all" baseline="0"/>
            </a:lvl1pPr>
            <a:lvl2pPr>
              <a:defRPr sz="1350"/>
            </a:lvl2pPr>
            <a:lvl4pPr>
              <a:defRPr sz="1350"/>
            </a:lvl4pPr>
          </a:lstStyle>
          <a:p>
            <a:pPr lvl="0"/>
            <a:r>
              <a:rPr lang="en-US" dirty="0"/>
              <a:t>CLICK TO INSERT AGENDA</a:t>
            </a:r>
            <a:endParaRPr lang="en-GB" dirty="0"/>
          </a:p>
        </p:txBody>
      </p:sp>
      <p:sp>
        <p:nvSpPr>
          <p:cNvPr id="29" name="Text Placeholder 27">
            <a:extLst>
              <a:ext uri="{FF2B5EF4-FFF2-40B4-BE49-F238E27FC236}">
                <a16:creationId xmlns:a16="http://schemas.microsoft.com/office/drawing/2014/main" id="{AF78C993-D8C5-1006-551B-8A14DF249DBA}"/>
              </a:ext>
            </a:extLst>
          </p:cNvPr>
          <p:cNvSpPr>
            <a:spLocks noGrp="1"/>
          </p:cNvSpPr>
          <p:nvPr>
            <p:ph type="body" sz="quarter" idx="22" hasCustomPrompt="1"/>
          </p:nvPr>
        </p:nvSpPr>
        <p:spPr>
          <a:xfrm>
            <a:off x="3898307" y="1154953"/>
            <a:ext cx="2836561" cy="554126"/>
          </a:xfrm>
        </p:spPr>
        <p:txBody>
          <a:bodyPr anchor="ctr" anchorCtr="0">
            <a:noAutofit/>
          </a:bodyPr>
          <a:lstStyle>
            <a:lvl1pPr>
              <a:defRPr sz="1050" b="1" i="0" cap="all" baseline="0"/>
            </a:lvl1pPr>
            <a:lvl2pPr>
              <a:defRPr sz="1350"/>
            </a:lvl2pPr>
            <a:lvl4pPr>
              <a:defRPr sz="1350"/>
            </a:lvl4pPr>
          </a:lstStyle>
          <a:p>
            <a:pPr lvl="0"/>
            <a:r>
              <a:rPr lang="en-US" dirty="0"/>
              <a:t>CLICK TO INSERT AGENDA</a:t>
            </a:r>
            <a:endParaRPr lang="en-GB" dirty="0"/>
          </a:p>
        </p:txBody>
      </p:sp>
      <p:sp>
        <p:nvSpPr>
          <p:cNvPr id="30" name="Text Placeholder 27">
            <a:extLst>
              <a:ext uri="{FF2B5EF4-FFF2-40B4-BE49-F238E27FC236}">
                <a16:creationId xmlns:a16="http://schemas.microsoft.com/office/drawing/2014/main" id="{D440403A-060D-90D2-4944-7D8FE62333C6}"/>
              </a:ext>
            </a:extLst>
          </p:cNvPr>
          <p:cNvSpPr>
            <a:spLocks noGrp="1"/>
          </p:cNvSpPr>
          <p:nvPr>
            <p:ph type="body" sz="quarter" idx="23" hasCustomPrompt="1"/>
          </p:nvPr>
        </p:nvSpPr>
        <p:spPr>
          <a:xfrm>
            <a:off x="3898307" y="1899556"/>
            <a:ext cx="2836561" cy="554126"/>
          </a:xfrm>
        </p:spPr>
        <p:txBody>
          <a:bodyPr anchor="ctr" anchorCtr="0">
            <a:noAutofit/>
          </a:bodyPr>
          <a:lstStyle>
            <a:lvl1pPr>
              <a:defRPr sz="1050" b="1" i="0" cap="all" baseline="0"/>
            </a:lvl1pPr>
            <a:lvl2pPr>
              <a:defRPr sz="1350"/>
            </a:lvl2pPr>
            <a:lvl4pPr>
              <a:defRPr sz="1350"/>
            </a:lvl4pPr>
          </a:lstStyle>
          <a:p>
            <a:pPr lvl="0"/>
            <a:r>
              <a:rPr lang="en-US" dirty="0"/>
              <a:t>CLICK TO INSERT AGENDA</a:t>
            </a:r>
            <a:endParaRPr lang="en-GB" dirty="0"/>
          </a:p>
        </p:txBody>
      </p:sp>
      <p:sp>
        <p:nvSpPr>
          <p:cNvPr id="31" name="Text Placeholder 27">
            <a:extLst>
              <a:ext uri="{FF2B5EF4-FFF2-40B4-BE49-F238E27FC236}">
                <a16:creationId xmlns:a16="http://schemas.microsoft.com/office/drawing/2014/main" id="{750F0F38-8247-3AF2-299D-7180CE91DE21}"/>
              </a:ext>
            </a:extLst>
          </p:cNvPr>
          <p:cNvSpPr>
            <a:spLocks noGrp="1"/>
          </p:cNvSpPr>
          <p:nvPr>
            <p:ph type="body" sz="quarter" idx="24" hasCustomPrompt="1"/>
          </p:nvPr>
        </p:nvSpPr>
        <p:spPr>
          <a:xfrm>
            <a:off x="3898307" y="2644159"/>
            <a:ext cx="2836561" cy="554126"/>
          </a:xfrm>
        </p:spPr>
        <p:txBody>
          <a:bodyPr anchor="ctr" anchorCtr="0">
            <a:noAutofit/>
          </a:bodyPr>
          <a:lstStyle>
            <a:lvl1pPr>
              <a:defRPr sz="1050" b="1" i="0" cap="all" baseline="0"/>
            </a:lvl1pPr>
            <a:lvl2pPr>
              <a:defRPr sz="1350"/>
            </a:lvl2pPr>
            <a:lvl4pPr>
              <a:defRPr sz="1350"/>
            </a:lvl4pPr>
          </a:lstStyle>
          <a:p>
            <a:pPr lvl="0"/>
            <a:r>
              <a:rPr lang="en-US" dirty="0"/>
              <a:t>CLICK TO INSERT AGENDA</a:t>
            </a:r>
            <a:endParaRPr lang="en-GB" dirty="0"/>
          </a:p>
        </p:txBody>
      </p:sp>
      <p:sp>
        <p:nvSpPr>
          <p:cNvPr id="32" name="Text Placeholder 27">
            <a:extLst>
              <a:ext uri="{FF2B5EF4-FFF2-40B4-BE49-F238E27FC236}">
                <a16:creationId xmlns:a16="http://schemas.microsoft.com/office/drawing/2014/main" id="{0417FCCC-DAEB-E4AC-1B92-45CF4931B63F}"/>
              </a:ext>
            </a:extLst>
          </p:cNvPr>
          <p:cNvSpPr>
            <a:spLocks noGrp="1"/>
          </p:cNvSpPr>
          <p:nvPr>
            <p:ph type="body" sz="quarter" idx="25" hasCustomPrompt="1"/>
          </p:nvPr>
        </p:nvSpPr>
        <p:spPr>
          <a:xfrm>
            <a:off x="3898307" y="3388763"/>
            <a:ext cx="2836561" cy="554126"/>
          </a:xfrm>
        </p:spPr>
        <p:txBody>
          <a:bodyPr anchor="ctr" anchorCtr="0">
            <a:noAutofit/>
          </a:bodyPr>
          <a:lstStyle>
            <a:lvl1pPr>
              <a:defRPr sz="1050" b="1" i="0" cap="all" baseline="0"/>
            </a:lvl1pPr>
            <a:lvl2pPr>
              <a:defRPr sz="1350"/>
            </a:lvl2pPr>
            <a:lvl4pPr>
              <a:defRPr sz="1350"/>
            </a:lvl4pPr>
          </a:lstStyle>
          <a:p>
            <a:pPr lvl="0"/>
            <a:r>
              <a:rPr lang="en-US" dirty="0"/>
              <a:t>CLICK TO INSERT AGENDA</a:t>
            </a:r>
            <a:endParaRPr lang="en-GB" dirty="0"/>
          </a:p>
        </p:txBody>
      </p:sp>
      <p:sp>
        <p:nvSpPr>
          <p:cNvPr id="33" name="Text Placeholder 27">
            <a:extLst>
              <a:ext uri="{FF2B5EF4-FFF2-40B4-BE49-F238E27FC236}">
                <a16:creationId xmlns:a16="http://schemas.microsoft.com/office/drawing/2014/main" id="{12A95102-13D2-2F74-73B9-A3682C205037}"/>
              </a:ext>
            </a:extLst>
          </p:cNvPr>
          <p:cNvSpPr>
            <a:spLocks noGrp="1"/>
          </p:cNvSpPr>
          <p:nvPr>
            <p:ph type="body" sz="quarter" idx="26" hasCustomPrompt="1"/>
          </p:nvPr>
        </p:nvSpPr>
        <p:spPr>
          <a:xfrm>
            <a:off x="3898307" y="4133366"/>
            <a:ext cx="2836561" cy="554126"/>
          </a:xfrm>
        </p:spPr>
        <p:txBody>
          <a:bodyPr anchor="ctr" anchorCtr="0">
            <a:noAutofit/>
          </a:bodyPr>
          <a:lstStyle>
            <a:lvl1pPr>
              <a:defRPr sz="1050" b="1" i="0" cap="all" baseline="0"/>
            </a:lvl1pPr>
            <a:lvl2pPr>
              <a:defRPr sz="1350"/>
            </a:lvl2pPr>
            <a:lvl4pPr>
              <a:defRPr sz="1350"/>
            </a:lvl4pPr>
          </a:lstStyle>
          <a:p>
            <a:pPr lvl="0"/>
            <a:r>
              <a:rPr lang="en-US" dirty="0"/>
              <a:t>CLICK TO INSERT AGENDA</a:t>
            </a:r>
            <a:endParaRPr lang="en-GB" dirty="0"/>
          </a:p>
        </p:txBody>
      </p:sp>
      <p:sp>
        <p:nvSpPr>
          <p:cNvPr id="34" name="Text Placeholder 27">
            <a:extLst>
              <a:ext uri="{FF2B5EF4-FFF2-40B4-BE49-F238E27FC236}">
                <a16:creationId xmlns:a16="http://schemas.microsoft.com/office/drawing/2014/main" id="{BEEE581A-A0E5-2F40-7E10-D9D807C9A159}"/>
              </a:ext>
            </a:extLst>
          </p:cNvPr>
          <p:cNvSpPr>
            <a:spLocks noGrp="1"/>
          </p:cNvSpPr>
          <p:nvPr>
            <p:ph type="body" sz="quarter" idx="27" hasCustomPrompt="1"/>
          </p:nvPr>
        </p:nvSpPr>
        <p:spPr>
          <a:xfrm>
            <a:off x="3898307" y="4877969"/>
            <a:ext cx="2836561" cy="554126"/>
          </a:xfrm>
        </p:spPr>
        <p:txBody>
          <a:bodyPr anchor="ctr" anchorCtr="0">
            <a:noAutofit/>
          </a:bodyPr>
          <a:lstStyle>
            <a:lvl1pPr>
              <a:defRPr sz="1050" b="1" i="0" cap="all" baseline="0"/>
            </a:lvl1pPr>
            <a:lvl2pPr>
              <a:defRPr sz="1350"/>
            </a:lvl2pPr>
            <a:lvl4pPr>
              <a:defRPr sz="1350"/>
            </a:lvl4pPr>
          </a:lstStyle>
          <a:p>
            <a:pPr lvl="0"/>
            <a:r>
              <a:rPr lang="en-US" dirty="0"/>
              <a:t>CLICK TO INSERT AGENDA</a:t>
            </a:r>
            <a:endParaRPr lang="en-GB" dirty="0"/>
          </a:p>
        </p:txBody>
      </p:sp>
      <p:sp>
        <p:nvSpPr>
          <p:cNvPr id="35" name="Text Placeholder 27">
            <a:extLst>
              <a:ext uri="{FF2B5EF4-FFF2-40B4-BE49-F238E27FC236}">
                <a16:creationId xmlns:a16="http://schemas.microsoft.com/office/drawing/2014/main" id="{0095471F-D4D5-EB47-434C-3F20B8E4B16D}"/>
              </a:ext>
            </a:extLst>
          </p:cNvPr>
          <p:cNvSpPr>
            <a:spLocks noGrp="1"/>
          </p:cNvSpPr>
          <p:nvPr>
            <p:ph type="body" sz="quarter" idx="28" hasCustomPrompt="1"/>
          </p:nvPr>
        </p:nvSpPr>
        <p:spPr>
          <a:xfrm>
            <a:off x="3898307" y="5622574"/>
            <a:ext cx="2836561" cy="554126"/>
          </a:xfrm>
        </p:spPr>
        <p:txBody>
          <a:bodyPr anchor="ctr" anchorCtr="0">
            <a:noAutofit/>
          </a:bodyPr>
          <a:lstStyle>
            <a:lvl1pPr>
              <a:defRPr sz="1050" b="1" i="0" cap="all" baseline="0"/>
            </a:lvl1pPr>
            <a:lvl2pPr>
              <a:defRPr sz="1350"/>
            </a:lvl2pPr>
            <a:lvl4pPr>
              <a:defRPr sz="1350"/>
            </a:lvl4pPr>
          </a:lstStyle>
          <a:p>
            <a:pPr lvl="0"/>
            <a:r>
              <a:rPr lang="en-US" dirty="0"/>
              <a:t>CLICK TO INSERT AGENDA</a:t>
            </a:r>
            <a:endParaRPr lang="en-GB" dirty="0"/>
          </a:p>
        </p:txBody>
      </p:sp>
      <p:sp>
        <p:nvSpPr>
          <p:cNvPr id="38" name="Picture Placeholder 37">
            <a:extLst>
              <a:ext uri="{FF2B5EF4-FFF2-40B4-BE49-F238E27FC236}">
                <a16:creationId xmlns:a16="http://schemas.microsoft.com/office/drawing/2014/main" id="{71BC329F-90D8-0329-8B0B-2CE6BFB5F455}"/>
              </a:ext>
            </a:extLst>
          </p:cNvPr>
          <p:cNvSpPr>
            <a:spLocks noGrp="1"/>
          </p:cNvSpPr>
          <p:nvPr>
            <p:ph type="pic" sz="quarter" idx="29"/>
          </p:nvPr>
        </p:nvSpPr>
        <p:spPr>
          <a:xfrm>
            <a:off x="8572798" y="489217"/>
            <a:ext cx="294135" cy="392204"/>
          </a:xfrm>
          <a:solidFill>
            <a:schemeClr val="bg1">
              <a:lumMod val="95000"/>
            </a:schemeClr>
          </a:solidFill>
          <a:effectLst>
            <a:outerShdw blurRad="63500" sx="102000" sy="102000" algn="ctr" rotWithShape="0">
              <a:prstClr val="black">
                <a:alpha val="0"/>
              </a:prstClr>
            </a:outerShdw>
          </a:effectLst>
        </p:spPr>
        <p:txBody>
          <a:bodyPr/>
          <a:lstStyle>
            <a:lvl1pPr>
              <a:defRPr sz="675"/>
            </a:lvl1pPr>
          </a:lstStyle>
          <a:p>
            <a:endParaRPr lang="en-GB" dirty="0"/>
          </a:p>
        </p:txBody>
      </p:sp>
      <p:sp>
        <p:nvSpPr>
          <p:cNvPr id="39" name="Picture Placeholder 37">
            <a:extLst>
              <a:ext uri="{FF2B5EF4-FFF2-40B4-BE49-F238E27FC236}">
                <a16:creationId xmlns:a16="http://schemas.microsoft.com/office/drawing/2014/main" id="{8EA20A4A-A2A2-8A70-09AD-BF5C4107CB3A}"/>
              </a:ext>
            </a:extLst>
          </p:cNvPr>
          <p:cNvSpPr>
            <a:spLocks noGrp="1"/>
          </p:cNvSpPr>
          <p:nvPr>
            <p:ph type="pic" sz="quarter" idx="30"/>
          </p:nvPr>
        </p:nvSpPr>
        <p:spPr>
          <a:xfrm>
            <a:off x="8572798" y="1226124"/>
            <a:ext cx="294135" cy="392204"/>
          </a:xfrm>
          <a:solidFill>
            <a:schemeClr val="bg1">
              <a:lumMod val="95000"/>
            </a:schemeClr>
          </a:solidFill>
          <a:effectLst>
            <a:outerShdw blurRad="63500" sx="102000" sy="102000" algn="ctr" rotWithShape="0">
              <a:prstClr val="black">
                <a:alpha val="0"/>
              </a:prstClr>
            </a:outerShdw>
          </a:effectLst>
        </p:spPr>
        <p:txBody>
          <a:bodyPr/>
          <a:lstStyle>
            <a:lvl1pPr>
              <a:defRPr sz="675"/>
            </a:lvl1pPr>
          </a:lstStyle>
          <a:p>
            <a:endParaRPr lang="en-GB" dirty="0"/>
          </a:p>
        </p:txBody>
      </p:sp>
      <p:sp>
        <p:nvSpPr>
          <p:cNvPr id="40" name="Picture Placeholder 37">
            <a:extLst>
              <a:ext uri="{FF2B5EF4-FFF2-40B4-BE49-F238E27FC236}">
                <a16:creationId xmlns:a16="http://schemas.microsoft.com/office/drawing/2014/main" id="{1D0E01D7-7498-809F-92DE-BE26C3865293}"/>
              </a:ext>
            </a:extLst>
          </p:cNvPr>
          <p:cNvSpPr>
            <a:spLocks noGrp="1"/>
          </p:cNvSpPr>
          <p:nvPr>
            <p:ph type="pic" sz="quarter" idx="31"/>
          </p:nvPr>
        </p:nvSpPr>
        <p:spPr>
          <a:xfrm>
            <a:off x="8572798" y="1963032"/>
            <a:ext cx="294135" cy="392204"/>
          </a:xfrm>
          <a:solidFill>
            <a:schemeClr val="bg1">
              <a:lumMod val="95000"/>
            </a:schemeClr>
          </a:solidFill>
          <a:effectLst>
            <a:outerShdw blurRad="63500" sx="102000" sy="102000" algn="ctr" rotWithShape="0">
              <a:prstClr val="black">
                <a:alpha val="0"/>
              </a:prstClr>
            </a:outerShdw>
          </a:effectLst>
        </p:spPr>
        <p:txBody>
          <a:bodyPr/>
          <a:lstStyle>
            <a:lvl1pPr>
              <a:defRPr sz="675"/>
            </a:lvl1pPr>
          </a:lstStyle>
          <a:p>
            <a:endParaRPr lang="en-GB" dirty="0"/>
          </a:p>
        </p:txBody>
      </p:sp>
      <p:sp>
        <p:nvSpPr>
          <p:cNvPr id="41" name="Picture Placeholder 37">
            <a:extLst>
              <a:ext uri="{FF2B5EF4-FFF2-40B4-BE49-F238E27FC236}">
                <a16:creationId xmlns:a16="http://schemas.microsoft.com/office/drawing/2014/main" id="{FAB66F6D-AE15-D5B6-D0FB-ED0DD9C97C3C}"/>
              </a:ext>
            </a:extLst>
          </p:cNvPr>
          <p:cNvSpPr>
            <a:spLocks noGrp="1"/>
          </p:cNvSpPr>
          <p:nvPr>
            <p:ph type="pic" sz="quarter" idx="32"/>
          </p:nvPr>
        </p:nvSpPr>
        <p:spPr>
          <a:xfrm>
            <a:off x="8572798" y="2699939"/>
            <a:ext cx="294135" cy="392204"/>
          </a:xfrm>
          <a:solidFill>
            <a:schemeClr val="bg1">
              <a:lumMod val="95000"/>
            </a:schemeClr>
          </a:solidFill>
          <a:effectLst>
            <a:outerShdw blurRad="63500" sx="102000" sy="102000" algn="ctr" rotWithShape="0">
              <a:prstClr val="black">
                <a:alpha val="0"/>
              </a:prstClr>
            </a:outerShdw>
          </a:effectLst>
        </p:spPr>
        <p:txBody>
          <a:bodyPr/>
          <a:lstStyle>
            <a:lvl1pPr>
              <a:defRPr sz="675"/>
            </a:lvl1pPr>
          </a:lstStyle>
          <a:p>
            <a:endParaRPr lang="en-GB" dirty="0"/>
          </a:p>
        </p:txBody>
      </p:sp>
      <p:sp>
        <p:nvSpPr>
          <p:cNvPr id="42" name="Picture Placeholder 37">
            <a:extLst>
              <a:ext uri="{FF2B5EF4-FFF2-40B4-BE49-F238E27FC236}">
                <a16:creationId xmlns:a16="http://schemas.microsoft.com/office/drawing/2014/main" id="{D63DC496-AEDF-CADF-84CC-540D4CEF0EB3}"/>
              </a:ext>
            </a:extLst>
          </p:cNvPr>
          <p:cNvSpPr>
            <a:spLocks noGrp="1"/>
          </p:cNvSpPr>
          <p:nvPr>
            <p:ph type="pic" sz="quarter" idx="33"/>
          </p:nvPr>
        </p:nvSpPr>
        <p:spPr>
          <a:xfrm>
            <a:off x="8572798" y="3436847"/>
            <a:ext cx="294135" cy="392204"/>
          </a:xfrm>
          <a:solidFill>
            <a:schemeClr val="bg1">
              <a:lumMod val="95000"/>
            </a:schemeClr>
          </a:solidFill>
          <a:effectLst>
            <a:outerShdw blurRad="63500" sx="102000" sy="102000" algn="ctr" rotWithShape="0">
              <a:prstClr val="black">
                <a:alpha val="0"/>
              </a:prstClr>
            </a:outerShdw>
          </a:effectLst>
        </p:spPr>
        <p:txBody>
          <a:bodyPr/>
          <a:lstStyle>
            <a:lvl1pPr>
              <a:defRPr sz="675"/>
            </a:lvl1pPr>
          </a:lstStyle>
          <a:p>
            <a:endParaRPr lang="en-GB" dirty="0"/>
          </a:p>
        </p:txBody>
      </p:sp>
      <p:sp>
        <p:nvSpPr>
          <p:cNvPr id="43" name="Picture Placeholder 37">
            <a:extLst>
              <a:ext uri="{FF2B5EF4-FFF2-40B4-BE49-F238E27FC236}">
                <a16:creationId xmlns:a16="http://schemas.microsoft.com/office/drawing/2014/main" id="{E9E64DD7-33D5-4B2A-076D-67C04C3BEFB7}"/>
              </a:ext>
            </a:extLst>
          </p:cNvPr>
          <p:cNvSpPr>
            <a:spLocks noGrp="1"/>
          </p:cNvSpPr>
          <p:nvPr>
            <p:ph type="pic" sz="quarter" idx="34"/>
          </p:nvPr>
        </p:nvSpPr>
        <p:spPr>
          <a:xfrm>
            <a:off x="8572798" y="4173755"/>
            <a:ext cx="294135" cy="392204"/>
          </a:xfrm>
          <a:solidFill>
            <a:schemeClr val="bg1">
              <a:lumMod val="95000"/>
            </a:schemeClr>
          </a:solidFill>
          <a:effectLst>
            <a:outerShdw blurRad="63500" sx="102000" sy="102000" algn="ctr" rotWithShape="0">
              <a:prstClr val="black">
                <a:alpha val="0"/>
              </a:prstClr>
            </a:outerShdw>
          </a:effectLst>
        </p:spPr>
        <p:txBody>
          <a:bodyPr/>
          <a:lstStyle>
            <a:lvl1pPr>
              <a:defRPr sz="675"/>
            </a:lvl1pPr>
          </a:lstStyle>
          <a:p>
            <a:endParaRPr lang="en-GB" dirty="0"/>
          </a:p>
        </p:txBody>
      </p:sp>
      <p:sp>
        <p:nvSpPr>
          <p:cNvPr id="44" name="Picture Placeholder 37">
            <a:extLst>
              <a:ext uri="{FF2B5EF4-FFF2-40B4-BE49-F238E27FC236}">
                <a16:creationId xmlns:a16="http://schemas.microsoft.com/office/drawing/2014/main" id="{AF72027D-1EBD-1B17-8C87-8697766EAF4F}"/>
              </a:ext>
            </a:extLst>
          </p:cNvPr>
          <p:cNvSpPr>
            <a:spLocks noGrp="1"/>
          </p:cNvSpPr>
          <p:nvPr>
            <p:ph type="pic" sz="quarter" idx="35"/>
          </p:nvPr>
        </p:nvSpPr>
        <p:spPr>
          <a:xfrm>
            <a:off x="8572798" y="4910662"/>
            <a:ext cx="294135" cy="392204"/>
          </a:xfrm>
          <a:solidFill>
            <a:schemeClr val="bg1">
              <a:lumMod val="95000"/>
            </a:schemeClr>
          </a:solidFill>
          <a:effectLst>
            <a:outerShdw blurRad="63500" sx="102000" sy="102000" algn="ctr" rotWithShape="0">
              <a:prstClr val="black">
                <a:alpha val="0"/>
              </a:prstClr>
            </a:outerShdw>
          </a:effectLst>
        </p:spPr>
        <p:txBody>
          <a:bodyPr/>
          <a:lstStyle>
            <a:lvl1pPr>
              <a:defRPr sz="675"/>
            </a:lvl1pPr>
          </a:lstStyle>
          <a:p>
            <a:endParaRPr lang="en-GB" dirty="0"/>
          </a:p>
        </p:txBody>
      </p:sp>
      <p:sp>
        <p:nvSpPr>
          <p:cNvPr id="45" name="Picture Placeholder 37">
            <a:extLst>
              <a:ext uri="{FF2B5EF4-FFF2-40B4-BE49-F238E27FC236}">
                <a16:creationId xmlns:a16="http://schemas.microsoft.com/office/drawing/2014/main" id="{05E3EEBD-527C-A1ED-5C64-9FD3D8ADCB7D}"/>
              </a:ext>
            </a:extLst>
          </p:cNvPr>
          <p:cNvSpPr>
            <a:spLocks noGrp="1"/>
          </p:cNvSpPr>
          <p:nvPr>
            <p:ph type="pic" sz="quarter" idx="36"/>
          </p:nvPr>
        </p:nvSpPr>
        <p:spPr>
          <a:xfrm>
            <a:off x="8572798" y="5647568"/>
            <a:ext cx="294135" cy="392204"/>
          </a:xfrm>
          <a:solidFill>
            <a:schemeClr val="bg1">
              <a:lumMod val="95000"/>
            </a:schemeClr>
          </a:solidFill>
          <a:effectLst>
            <a:outerShdw blurRad="63500" sx="102000" sy="102000" algn="ctr" rotWithShape="0">
              <a:prstClr val="black">
                <a:alpha val="0"/>
              </a:prstClr>
            </a:outerShdw>
          </a:effectLst>
        </p:spPr>
        <p:txBody>
          <a:bodyPr/>
          <a:lstStyle>
            <a:lvl1pPr>
              <a:defRPr sz="675"/>
            </a:lvl1pPr>
          </a:lstStyle>
          <a:p>
            <a:endParaRPr lang="en-GB" dirty="0"/>
          </a:p>
        </p:txBody>
      </p:sp>
      <p:sp>
        <p:nvSpPr>
          <p:cNvPr id="48" name="Text Placeholder 47">
            <a:extLst>
              <a:ext uri="{FF2B5EF4-FFF2-40B4-BE49-F238E27FC236}">
                <a16:creationId xmlns:a16="http://schemas.microsoft.com/office/drawing/2014/main" id="{7630181A-8CB1-0471-99CE-E9085C5414BA}"/>
              </a:ext>
            </a:extLst>
          </p:cNvPr>
          <p:cNvSpPr>
            <a:spLocks noGrp="1"/>
          </p:cNvSpPr>
          <p:nvPr>
            <p:ph type="body" sz="quarter" idx="37" hasCustomPrompt="1"/>
          </p:nvPr>
        </p:nvSpPr>
        <p:spPr>
          <a:xfrm>
            <a:off x="6809176" y="410349"/>
            <a:ext cx="1629058" cy="570097"/>
          </a:xfrm>
        </p:spPr>
        <p:txBody>
          <a:bodyPr anchor="ctr" anchorCtr="0">
            <a:noAutofit/>
          </a:bodyPr>
          <a:lstStyle>
            <a:lvl1pPr algn="r">
              <a:spcAft>
                <a:spcPts val="0"/>
              </a:spcAft>
              <a:defRPr sz="1050" b="1"/>
            </a:lvl1pPr>
            <a:lvl2pPr algn="r">
              <a:defRPr sz="1050" b="0" i="1"/>
            </a:lvl2pPr>
            <a:lvl3pPr algn="r">
              <a:defRPr i="1"/>
            </a:lvl3pPr>
            <a:lvl4pPr algn="r">
              <a:defRPr b="0" i="1"/>
            </a:lvl4pPr>
          </a:lstStyle>
          <a:p>
            <a:pPr lvl="0"/>
            <a:r>
              <a:rPr lang="en-US" dirty="0"/>
              <a:t>Name Surname</a:t>
            </a:r>
          </a:p>
          <a:p>
            <a:pPr lvl="3"/>
            <a:r>
              <a:rPr lang="en-US" dirty="0"/>
              <a:t>Role</a:t>
            </a:r>
            <a:endParaRPr lang="en-GB" dirty="0"/>
          </a:p>
        </p:txBody>
      </p:sp>
      <p:sp>
        <p:nvSpPr>
          <p:cNvPr id="49" name="Text Placeholder 47">
            <a:extLst>
              <a:ext uri="{FF2B5EF4-FFF2-40B4-BE49-F238E27FC236}">
                <a16:creationId xmlns:a16="http://schemas.microsoft.com/office/drawing/2014/main" id="{2C10710B-0540-C929-B74B-3E420342C7A2}"/>
              </a:ext>
            </a:extLst>
          </p:cNvPr>
          <p:cNvSpPr>
            <a:spLocks noGrp="1"/>
          </p:cNvSpPr>
          <p:nvPr>
            <p:ph type="body" sz="quarter" idx="38" hasCustomPrompt="1"/>
          </p:nvPr>
        </p:nvSpPr>
        <p:spPr>
          <a:xfrm>
            <a:off x="6809176" y="1148333"/>
            <a:ext cx="1629058" cy="570097"/>
          </a:xfrm>
        </p:spPr>
        <p:txBody>
          <a:bodyPr anchor="ctr" anchorCtr="0">
            <a:noAutofit/>
          </a:bodyPr>
          <a:lstStyle>
            <a:lvl1pPr algn="r">
              <a:spcAft>
                <a:spcPts val="0"/>
              </a:spcAft>
              <a:defRPr sz="1050" b="1"/>
            </a:lvl1pPr>
            <a:lvl2pPr algn="r">
              <a:defRPr sz="1050" b="0" i="1"/>
            </a:lvl2pPr>
            <a:lvl3pPr algn="r">
              <a:defRPr i="1"/>
            </a:lvl3pPr>
            <a:lvl4pPr algn="r">
              <a:defRPr b="0" i="1"/>
            </a:lvl4pPr>
          </a:lstStyle>
          <a:p>
            <a:pPr lvl="0"/>
            <a:r>
              <a:rPr lang="en-US" dirty="0"/>
              <a:t>Name Surname</a:t>
            </a:r>
          </a:p>
          <a:p>
            <a:pPr lvl="2"/>
            <a:r>
              <a:rPr lang="en-US" dirty="0"/>
              <a:t>Role</a:t>
            </a:r>
            <a:endParaRPr lang="en-GB" dirty="0"/>
          </a:p>
        </p:txBody>
      </p:sp>
      <p:sp>
        <p:nvSpPr>
          <p:cNvPr id="50" name="Text Placeholder 47">
            <a:extLst>
              <a:ext uri="{FF2B5EF4-FFF2-40B4-BE49-F238E27FC236}">
                <a16:creationId xmlns:a16="http://schemas.microsoft.com/office/drawing/2014/main" id="{13247C8F-1443-666D-3737-E8C1B4895D4E}"/>
              </a:ext>
            </a:extLst>
          </p:cNvPr>
          <p:cNvSpPr>
            <a:spLocks noGrp="1"/>
          </p:cNvSpPr>
          <p:nvPr>
            <p:ph type="body" sz="quarter" idx="39" hasCustomPrompt="1"/>
          </p:nvPr>
        </p:nvSpPr>
        <p:spPr>
          <a:xfrm>
            <a:off x="6809176" y="1886317"/>
            <a:ext cx="1629058" cy="570097"/>
          </a:xfrm>
        </p:spPr>
        <p:txBody>
          <a:bodyPr anchor="ctr" anchorCtr="0">
            <a:noAutofit/>
          </a:bodyPr>
          <a:lstStyle>
            <a:lvl1pPr algn="r">
              <a:spcAft>
                <a:spcPts val="0"/>
              </a:spcAft>
              <a:defRPr sz="1050" b="1"/>
            </a:lvl1pPr>
            <a:lvl2pPr algn="r">
              <a:defRPr sz="1050" b="0" i="1"/>
            </a:lvl2pPr>
            <a:lvl3pPr algn="r">
              <a:defRPr i="1"/>
            </a:lvl3pPr>
            <a:lvl4pPr algn="r">
              <a:defRPr b="0" i="1"/>
            </a:lvl4pPr>
          </a:lstStyle>
          <a:p>
            <a:pPr lvl="0"/>
            <a:r>
              <a:rPr lang="en-US" dirty="0"/>
              <a:t>Name Surname</a:t>
            </a:r>
          </a:p>
          <a:p>
            <a:pPr lvl="3"/>
            <a:r>
              <a:rPr lang="en-US" dirty="0"/>
              <a:t>Role</a:t>
            </a:r>
            <a:endParaRPr lang="en-GB" dirty="0"/>
          </a:p>
        </p:txBody>
      </p:sp>
      <p:sp>
        <p:nvSpPr>
          <p:cNvPr id="51" name="Text Placeholder 47">
            <a:extLst>
              <a:ext uri="{FF2B5EF4-FFF2-40B4-BE49-F238E27FC236}">
                <a16:creationId xmlns:a16="http://schemas.microsoft.com/office/drawing/2014/main" id="{1C972000-14CB-55D7-E922-974EB92D1CEB}"/>
              </a:ext>
            </a:extLst>
          </p:cNvPr>
          <p:cNvSpPr>
            <a:spLocks noGrp="1"/>
          </p:cNvSpPr>
          <p:nvPr>
            <p:ph type="body" sz="quarter" idx="40" hasCustomPrompt="1"/>
          </p:nvPr>
        </p:nvSpPr>
        <p:spPr>
          <a:xfrm>
            <a:off x="6809176" y="2624301"/>
            <a:ext cx="1629058" cy="570097"/>
          </a:xfrm>
        </p:spPr>
        <p:txBody>
          <a:bodyPr anchor="ctr" anchorCtr="0">
            <a:noAutofit/>
          </a:bodyPr>
          <a:lstStyle>
            <a:lvl1pPr algn="r">
              <a:spcAft>
                <a:spcPts val="0"/>
              </a:spcAft>
              <a:defRPr sz="1050" b="1"/>
            </a:lvl1pPr>
            <a:lvl2pPr algn="r">
              <a:defRPr sz="1050" b="0" i="1"/>
            </a:lvl2pPr>
            <a:lvl3pPr algn="r">
              <a:defRPr i="1"/>
            </a:lvl3pPr>
            <a:lvl4pPr algn="r">
              <a:defRPr b="0" i="1"/>
            </a:lvl4pPr>
          </a:lstStyle>
          <a:p>
            <a:pPr lvl="0"/>
            <a:r>
              <a:rPr lang="en-US" dirty="0"/>
              <a:t>Name Surname</a:t>
            </a:r>
          </a:p>
          <a:p>
            <a:pPr lvl="3"/>
            <a:r>
              <a:rPr lang="en-US" dirty="0"/>
              <a:t>Role</a:t>
            </a:r>
            <a:endParaRPr lang="en-GB" dirty="0"/>
          </a:p>
        </p:txBody>
      </p:sp>
      <p:sp>
        <p:nvSpPr>
          <p:cNvPr id="52" name="Text Placeholder 47">
            <a:extLst>
              <a:ext uri="{FF2B5EF4-FFF2-40B4-BE49-F238E27FC236}">
                <a16:creationId xmlns:a16="http://schemas.microsoft.com/office/drawing/2014/main" id="{00E38B38-6CC5-5559-0155-7C33CBF2B785}"/>
              </a:ext>
            </a:extLst>
          </p:cNvPr>
          <p:cNvSpPr>
            <a:spLocks noGrp="1"/>
          </p:cNvSpPr>
          <p:nvPr>
            <p:ph type="body" sz="quarter" idx="41" hasCustomPrompt="1"/>
          </p:nvPr>
        </p:nvSpPr>
        <p:spPr>
          <a:xfrm>
            <a:off x="6809176" y="3362285"/>
            <a:ext cx="1629058" cy="570097"/>
          </a:xfrm>
        </p:spPr>
        <p:txBody>
          <a:bodyPr anchor="ctr" anchorCtr="0">
            <a:noAutofit/>
          </a:bodyPr>
          <a:lstStyle>
            <a:lvl1pPr algn="r">
              <a:spcAft>
                <a:spcPts val="0"/>
              </a:spcAft>
              <a:defRPr sz="1050" b="1"/>
            </a:lvl1pPr>
            <a:lvl2pPr algn="r">
              <a:defRPr sz="1050" b="0" i="1"/>
            </a:lvl2pPr>
            <a:lvl3pPr algn="r">
              <a:defRPr i="1"/>
            </a:lvl3pPr>
            <a:lvl4pPr algn="r">
              <a:defRPr b="0" i="1"/>
            </a:lvl4pPr>
          </a:lstStyle>
          <a:p>
            <a:pPr lvl="0"/>
            <a:r>
              <a:rPr lang="en-US" dirty="0"/>
              <a:t>Name Surname</a:t>
            </a:r>
          </a:p>
          <a:p>
            <a:pPr lvl="3"/>
            <a:r>
              <a:rPr lang="en-US" dirty="0"/>
              <a:t>Role</a:t>
            </a:r>
            <a:endParaRPr lang="en-GB" dirty="0"/>
          </a:p>
        </p:txBody>
      </p:sp>
      <p:sp>
        <p:nvSpPr>
          <p:cNvPr id="53" name="Text Placeholder 47">
            <a:extLst>
              <a:ext uri="{FF2B5EF4-FFF2-40B4-BE49-F238E27FC236}">
                <a16:creationId xmlns:a16="http://schemas.microsoft.com/office/drawing/2014/main" id="{A00789B0-0D10-B76F-9443-972A59075BE4}"/>
              </a:ext>
            </a:extLst>
          </p:cNvPr>
          <p:cNvSpPr>
            <a:spLocks noGrp="1"/>
          </p:cNvSpPr>
          <p:nvPr>
            <p:ph type="body" sz="quarter" idx="42" hasCustomPrompt="1"/>
          </p:nvPr>
        </p:nvSpPr>
        <p:spPr>
          <a:xfrm>
            <a:off x="6809176" y="4100269"/>
            <a:ext cx="1629058" cy="570097"/>
          </a:xfrm>
        </p:spPr>
        <p:txBody>
          <a:bodyPr anchor="ctr" anchorCtr="0">
            <a:noAutofit/>
          </a:bodyPr>
          <a:lstStyle>
            <a:lvl1pPr algn="r">
              <a:spcAft>
                <a:spcPts val="0"/>
              </a:spcAft>
              <a:defRPr sz="1050" b="1"/>
            </a:lvl1pPr>
            <a:lvl2pPr algn="r">
              <a:defRPr sz="1050" b="0" i="1"/>
            </a:lvl2pPr>
            <a:lvl3pPr algn="r">
              <a:defRPr i="1"/>
            </a:lvl3pPr>
            <a:lvl4pPr algn="r">
              <a:defRPr b="0" i="1"/>
            </a:lvl4pPr>
          </a:lstStyle>
          <a:p>
            <a:pPr lvl="0"/>
            <a:r>
              <a:rPr lang="en-US" dirty="0"/>
              <a:t>Name Surname</a:t>
            </a:r>
          </a:p>
          <a:p>
            <a:pPr lvl="3"/>
            <a:r>
              <a:rPr lang="en-US" dirty="0"/>
              <a:t>Role</a:t>
            </a:r>
            <a:endParaRPr lang="en-GB" dirty="0"/>
          </a:p>
        </p:txBody>
      </p:sp>
      <p:sp>
        <p:nvSpPr>
          <p:cNvPr id="54" name="Text Placeholder 47">
            <a:extLst>
              <a:ext uri="{FF2B5EF4-FFF2-40B4-BE49-F238E27FC236}">
                <a16:creationId xmlns:a16="http://schemas.microsoft.com/office/drawing/2014/main" id="{987CCD0C-9792-CB53-E63B-48BD467B68D4}"/>
              </a:ext>
            </a:extLst>
          </p:cNvPr>
          <p:cNvSpPr>
            <a:spLocks noGrp="1"/>
          </p:cNvSpPr>
          <p:nvPr>
            <p:ph type="body" sz="quarter" idx="43" hasCustomPrompt="1"/>
          </p:nvPr>
        </p:nvSpPr>
        <p:spPr>
          <a:xfrm>
            <a:off x="6809176" y="4838253"/>
            <a:ext cx="1629058" cy="570097"/>
          </a:xfrm>
        </p:spPr>
        <p:txBody>
          <a:bodyPr anchor="ctr" anchorCtr="0">
            <a:noAutofit/>
          </a:bodyPr>
          <a:lstStyle>
            <a:lvl1pPr algn="r">
              <a:spcAft>
                <a:spcPts val="0"/>
              </a:spcAft>
              <a:defRPr sz="1050" b="1"/>
            </a:lvl1pPr>
            <a:lvl2pPr algn="r">
              <a:defRPr sz="1050" b="0" i="1"/>
            </a:lvl2pPr>
            <a:lvl3pPr algn="r">
              <a:defRPr i="1"/>
            </a:lvl3pPr>
            <a:lvl4pPr algn="r">
              <a:defRPr b="0" i="1"/>
            </a:lvl4pPr>
          </a:lstStyle>
          <a:p>
            <a:pPr lvl="0"/>
            <a:r>
              <a:rPr lang="en-US" dirty="0"/>
              <a:t>Name Surname</a:t>
            </a:r>
          </a:p>
          <a:p>
            <a:pPr lvl="3"/>
            <a:r>
              <a:rPr lang="en-US" dirty="0"/>
              <a:t>Role</a:t>
            </a:r>
            <a:endParaRPr lang="en-GB" dirty="0"/>
          </a:p>
        </p:txBody>
      </p:sp>
      <p:sp>
        <p:nvSpPr>
          <p:cNvPr id="55" name="Text Placeholder 47">
            <a:extLst>
              <a:ext uri="{FF2B5EF4-FFF2-40B4-BE49-F238E27FC236}">
                <a16:creationId xmlns:a16="http://schemas.microsoft.com/office/drawing/2014/main" id="{8CBE239A-A5CE-FB90-CCD9-115536F32999}"/>
              </a:ext>
            </a:extLst>
          </p:cNvPr>
          <p:cNvSpPr>
            <a:spLocks noGrp="1"/>
          </p:cNvSpPr>
          <p:nvPr>
            <p:ph type="body" sz="quarter" idx="44" hasCustomPrompt="1"/>
          </p:nvPr>
        </p:nvSpPr>
        <p:spPr>
          <a:xfrm>
            <a:off x="6809176" y="5576236"/>
            <a:ext cx="1629058" cy="570097"/>
          </a:xfrm>
        </p:spPr>
        <p:txBody>
          <a:bodyPr anchor="ctr" anchorCtr="0">
            <a:noAutofit/>
          </a:bodyPr>
          <a:lstStyle>
            <a:lvl1pPr algn="r">
              <a:spcAft>
                <a:spcPts val="0"/>
              </a:spcAft>
              <a:defRPr sz="1050" b="1"/>
            </a:lvl1pPr>
            <a:lvl2pPr algn="r">
              <a:defRPr sz="1050" b="0" i="1"/>
            </a:lvl2pPr>
            <a:lvl3pPr algn="r">
              <a:defRPr i="1"/>
            </a:lvl3pPr>
            <a:lvl4pPr algn="r">
              <a:defRPr b="0" i="1"/>
            </a:lvl4pPr>
          </a:lstStyle>
          <a:p>
            <a:pPr lvl="0"/>
            <a:r>
              <a:rPr lang="en-US" dirty="0"/>
              <a:t>Name Surname</a:t>
            </a:r>
          </a:p>
          <a:p>
            <a:pPr lvl="3"/>
            <a:r>
              <a:rPr lang="en-US" dirty="0"/>
              <a:t>Role</a:t>
            </a:r>
            <a:endParaRPr lang="en-GB" dirty="0"/>
          </a:p>
        </p:txBody>
      </p:sp>
      <p:sp>
        <p:nvSpPr>
          <p:cNvPr id="46" name="Footer Placeholder 3">
            <a:extLst>
              <a:ext uri="{FF2B5EF4-FFF2-40B4-BE49-F238E27FC236}">
                <a16:creationId xmlns:a16="http://schemas.microsoft.com/office/drawing/2014/main" id="{8C0E6683-9AC2-4270-96BE-CAD15AD1642B}"/>
              </a:ext>
            </a:extLst>
          </p:cNvPr>
          <p:cNvSpPr>
            <a:spLocks noGrp="1"/>
          </p:cNvSpPr>
          <p:nvPr>
            <p:ph type="ftr" sz="quarter" idx="11"/>
          </p:nvPr>
        </p:nvSpPr>
        <p:spPr>
          <a:xfrm>
            <a:off x="278654" y="6357822"/>
            <a:ext cx="5121597" cy="365210"/>
          </a:xfrm>
        </p:spPr>
        <p:txBody>
          <a:bodyPr/>
          <a:lstStyle>
            <a:lvl1pPr>
              <a:defRPr sz="563"/>
            </a:lvl1pPr>
          </a:lstStyle>
          <a:p>
            <a:endParaRPr lang="en-GB" dirty="0"/>
          </a:p>
        </p:txBody>
      </p:sp>
    </p:spTree>
    <p:extLst>
      <p:ext uri="{BB962C8B-B14F-4D97-AF65-F5344CB8AC3E}">
        <p14:creationId xmlns:p14="http://schemas.microsoft.com/office/powerpoint/2010/main" val="63865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1" name="Picture 20" descr="A picture containing background pattern&#10;&#10;Description automatically generated">
            <a:extLst>
              <a:ext uri="{FF2B5EF4-FFF2-40B4-BE49-F238E27FC236}">
                <a16:creationId xmlns:a16="http://schemas.microsoft.com/office/drawing/2014/main" id="{BD51970F-947F-4C58-8EFB-B4C20B3709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0"/>
            <a:ext cx="9145588" cy="6859803"/>
          </a:xfrm>
          <a:prstGeom prst="rect">
            <a:avLst/>
          </a:prstGeom>
        </p:spPr>
      </p:pic>
      <p:sp>
        <p:nvSpPr>
          <p:cNvPr id="4" name="Slide Number Placeholder 3">
            <a:extLst>
              <a:ext uri="{FF2B5EF4-FFF2-40B4-BE49-F238E27FC236}">
                <a16:creationId xmlns:a16="http://schemas.microsoft.com/office/drawing/2014/main" id="{7506CD35-E06D-4DF6-8300-56A5AACAF8AE}"/>
              </a:ext>
            </a:extLst>
          </p:cNvPr>
          <p:cNvSpPr>
            <a:spLocks noGrp="1"/>
          </p:cNvSpPr>
          <p:nvPr>
            <p:ph type="sldNum" sz="quarter" idx="11"/>
          </p:nvPr>
        </p:nvSpPr>
        <p:spPr/>
        <p:txBody>
          <a:bodyPr/>
          <a:lstStyle/>
          <a:p>
            <a:fld id="{9057F78C-822E-48A1-A2FD-14311520D19D}" type="slidenum">
              <a:rPr lang="en-GB" smtClean="0"/>
              <a:pPr/>
              <a:t>‹#›</a:t>
            </a:fld>
            <a:endParaRPr lang="en-GB" dirty="0"/>
          </a:p>
        </p:txBody>
      </p:sp>
      <p:sp>
        <p:nvSpPr>
          <p:cNvPr id="5" name="Text Placeholder 8">
            <a:extLst>
              <a:ext uri="{FF2B5EF4-FFF2-40B4-BE49-F238E27FC236}">
                <a16:creationId xmlns:a16="http://schemas.microsoft.com/office/drawing/2014/main" id="{5C55BF51-FC12-4EE5-B1AB-7ACF0E2ED450}"/>
              </a:ext>
            </a:extLst>
          </p:cNvPr>
          <p:cNvSpPr>
            <a:spLocks noGrp="1"/>
          </p:cNvSpPr>
          <p:nvPr>
            <p:ph type="body" sz="quarter" idx="13" hasCustomPrompt="1"/>
          </p:nvPr>
        </p:nvSpPr>
        <p:spPr>
          <a:xfrm>
            <a:off x="3234299" y="410349"/>
            <a:ext cx="664008" cy="415498"/>
          </a:xfrm>
        </p:spPr>
        <p:txBody>
          <a:bodyPr wrap="square">
            <a:spAutoFit/>
          </a:bodyPr>
          <a:lstStyle>
            <a:lvl1pPr>
              <a:defRPr sz="2700" b="1">
                <a:gradFill>
                  <a:gsLst>
                    <a:gs pos="70000">
                      <a:schemeClr val="tx1"/>
                    </a:gs>
                    <a:gs pos="0">
                      <a:srgbClr val="78C8E1"/>
                    </a:gs>
                  </a:gsLst>
                  <a:lin ang="2700000" scaled="0"/>
                </a:gradFill>
                <a:latin typeface="+mj-lt"/>
              </a:defRPr>
            </a:lvl1pPr>
            <a:lvl2pPr>
              <a:defRPr sz="2700" b="1">
                <a:latin typeface="+mj-lt"/>
              </a:defRPr>
            </a:lvl2pPr>
            <a:lvl3pPr>
              <a:defRPr sz="2700" b="1">
                <a:latin typeface="+mj-lt"/>
              </a:defRPr>
            </a:lvl3pPr>
            <a:lvl4pPr>
              <a:defRPr sz="2700" b="1">
                <a:latin typeface="+mj-lt"/>
              </a:defRPr>
            </a:lvl4pPr>
            <a:lvl5pPr>
              <a:defRPr sz="2700" b="1">
                <a:latin typeface="+mj-lt"/>
              </a:defRPr>
            </a:lvl5pPr>
          </a:lstStyle>
          <a:p>
            <a:pPr lvl="0"/>
            <a:r>
              <a:rPr lang="en-US" dirty="0"/>
              <a:t>##.</a:t>
            </a:r>
            <a:endParaRPr lang="en-GB" dirty="0"/>
          </a:p>
        </p:txBody>
      </p:sp>
      <p:sp>
        <p:nvSpPr>
          <p:cNvPr id="6" name="Text Placeholder 8">
            <a:extLst>
              <a:ext uri="{FF2B5EF4-FFF2-40B4-BE49-F238E27FC236}">
                <a16:creationId xmlns:a16="http://schemas.microsoft.com/office/drawing/2014/main" id="{F4ACB31D-74AB-4AF4-A328-2067C7EC62F7}"/>
              </a:ext>
            </a:extLst>
          </p:cNvPr>
          <p:cNvSpPr>
            <a:spLocks noGrp="1"/>
          </p:cNvSpPr>
          <p:nvPr>
            <p:ph type="body" sz="quarter" idx="14" hasCustomPrompt="1"/>
          </p:nvPr>
        </p:nvSpPr>
        <p:spPr>
          <a:xfrm>
            <a:off x="3234299" y="1154954"/>
            <a:ext cx="664008" cy="415498"/>
          </a:xfrm>
        </p:spPr>
        <p:txBody>
          <a:bodyPr wrap="square">
            <a:spAutoFit/>
          </a:bodyPr>
          <a:lstStyle>
            <a:lvl1pPr>
              <a:defRPr sz="2700" b="1">
                <a:gradFill>
                  <a:gsLst>
                    <a:gs pos="70000">
                      <a:schemeClr val="tx1"/>
                    </a:gs>
                    <a:gs pos="0">
                      <a:srgbClr val="78C8E1"/>
                    </a:gs>
                  </a:gsLst>
                  <a:lin ang="2700000" scaled="0"/>
                </a:gradFill>
                <a:latin typeface="+mj-lt"/>
              </a:defRPr>
            </a:lvl1pPr>
            <a:lvl2pPr>
              <a:defRPr sz="2700" b="1">
                <a:latin typeface="+mj-lt"/>
              </a:defRPr>
            </a:lvl2pPr>
            <a:lvl3pPr>
              <a:defRPr sz="2700" b="1">
                <a:latin typeface="+mj-lt"/>
              </a:defRPr>
            </a:lvl3pPr>
            <a:lvl4pPr>
              <a:defRPr sz="2700" b="1">
                <a:latin typeface="+mj-lt"/>
              </a:defRPr>
            </a:lvl4pPr>
            <a:lvl5pPr>
              <a:defRPr sz="2700" b="1">
                <a:latin typeface="+mj-lt"/>
              </a:defRPr>
            </a:lvl5pPr>
          </a:lstStyle>
          <a:p>
            <a:pPr lvl="0"/>
            <a:r>
              <a:rPr lang="en-US" dirty="0"/>
              <a:t>##.</a:t>
            </a:r>
            <a:endParaRPr lang="en-GB" dirty="0"/>
          </a:p>
        </p:txBody>
      </p:sp>
      <p:sp>
        <p:nvSpPr>
          <p:cNvPr id="7" name="Text Placeholder 8">
            <a:extLst>
              <a:ext uri="{FF2B5EF4-FFF2-40B4-BE49-F238E27FC236}">
                <a16:creationId xmlns:a16="http://schemas.microsoft.com/office/drawing/2014/main" id="{9BC4CB2B-F4E4-49CE-95AB-0BA67042DAC4}"/>
              </a:ext>
            </a:extLst>
          </p:cNvPr>
          <p:cNvSpPr>
            <a:spLocks noGrp="1"/>
          </p:cNvSpPr>
          <p:nvPr>
            <p:ph type="body" sz="quarter" idx="15" hasCustomPrompt="1"/>
          </p:nvPr>
        </p:nvSpPr>
        <p:spPr>
          <a:xfrm>
            <a:off x="3234299" y="5622574"/>
            <a:ext cx="664008" cy="415498"/>
          </a:xfrm>
        </p:spPr>
        <p:txBody>
          <a:bodyPr wrap="square">
            <a:spAutoFit/>
          </a:bodyPr>
          <a:lstStyle>
            <a:lvl1pPr>
              <a:defRPr sz="2700" b="1">
                <a:gradFill>
                  <a:gsLst>
                    <a:gs pos="70000">
                      <a:schemeClr val="tx1"/>
                    </a:gs>
                    <a:gs pos="0">
                      <a:srgbClr val="78C8E1"/>
                    </a:gs>
                  </a:gsLst>
                  <a:lin ang="2700000" scaled="0"/>
                </a:gradFill>
                <a:latin typeface="+mj-lt"/>
              </a:defRPr>
            </a:lvl1pPr>
            <a:lvl2pPr>
              <a:defRPr sz="2700" b="1">
                <a:latin typeface="+mj-lt"/>
              </a:defRPr>
            </a:lvl2pPr>
            <a:lvl3pPr>
              <a:defRPr sz="2700" b="1">
                <a:latin typeface="+mj-lt"/>
              </a:defRPr>
            </a:lvl3pPr>
            <a:lvl4pPr>
              <a:defRPr sz="2700" b="1">
                <a:latin typeface="+mj-lt"/>
              </a:defRPr>
            </a:lvl4pPr>
            <a:lvl5pPr>
              <a:defRPr sz="2700" b="1">
                <a:latin typeface="+mj-lt"/>
              </a:defRPr>
            </a:lvl5pPr>
          </a:lstStyle>
          <a:p>
            <a:pPr lvl="0"/>
            <a:r>
              <a:rPr lang="en-US" dirty="0"/>
              <a:t>##.</a:t>
            </a:r>
            <a:endParaRPr lang="en-GB" dirty="0"/>
          </a:p>
        </p:txBody>
      </p:sp>
      <p:sp>
        <p:nvSpPr>
          <p:cNvPr id="8" name="Text Placeholder 8">
            <a:extLst>
              <a:ext uri="{FF2B5EF4-FFF2-40B4-BE49-F238E27FC236}">
                <a16:creationId xmlns:a16="http://schemas.microsoft.com/office/drawing/2014/main" id="{67F2F6EA-6AB4-4F36-8E2E-12FCF242E492}"/>
              </a:ext>
            </a:extLst>
          </p:cNvPr>
          <p:cNvSpPr>
            <a:spLocks noGrp="1"/>
          </p:cNvSpPr>
          <p:nvPr>
            <p:ph type="body" sz="quarter" idx="16" hasCustomPrompt="1"/>
          </p:nvPr>
        </p:nvSpPr>
        <p:spPr>
          <a:xfrm>
            <a:off x="3234299" y="4877975"/>
            <a:ext cx="664008" cy="415498"/>
          </a:xfrm>
        </p:spPr>
        <p:txBody>
          <a:bodyPr wrap="square">
            <a:spAutoFit/>
          </a:bodyPr>
          <a:lstStyle>
            <a:lvl1pPr>
              <a:defRPr sz="2700" b="1">
                <a:gradFill>
                  <a:gsLst>
                    <a:gs pos="70000">
                      <a:schemeClr val="tx1"/>
                    </a:gs>
                    <a:gs pos="0">
                      <a:srgbClr val="78C8E1"/>
                    </a:gs>
                  </a:gsLst>
                  <a:lin ang="2700000" scaled="0"/>
                </a:gradFill>
                <a:latin typeface="+mj-lt"/>
              </a:defRPr>
            </a:lvl1pPr>
            <a:lvl2pPr>
              <a:defRPr sz="2700" b="1">
                <a:latin typeface="+mj-lt"/>
              </a:defRPr>
            </a:lvl2pPr>
            <a:lvl3pPr>
              <a:defRPr sz="2700" b="1">
                <a:latin typeface="+mj-lt"/>
              </a:defRPr>
            </a:lvl3pPr>
            <a:lvl4pPr>
              <a:defRPr sz="2700" b="1">
                <a:latin typeface="+mj-lt"/>
              </a:defRPr>
            </a:lvl4pPr>
            <a:lvl5pPr>
              <a:defRPr sz="2700" b="1">
                <a:latin typeface="+mj-lt"/>
              </a:defRPr>
            </a:lvl5pPr>
          </a:lstStyle>
          <a:p>
            <a:pPr lvl="0"/>
            <a:r>
              <a:rPr lang="en-US" dirty="0"/>
              <a:t>##.</a:t>
            </a:r>
            <a:endParaRPr lang="en-GB" dirty="0"/>
          </a:p>
        </p:txBody>
      </p:sp>
      <p:sp>
        <p:nvSpPr>
          <p:cNvPr id="9" name="Text Placeholder 8">
            <a:extLst>
              <a:ext uri="{FF2B5EF4-FFF2-40B4-BE49-F238E27FC236}">
                <a16:creationId xmlns:a16="http://schemas.microsoft.com/office/drawing/2014/main" id="{F74BFA4D-EC75-47FE-93DA-69B49599A77D}"/>
              </a:ext>
            </a:extLst>
          </p:cNvPr>
          <p:cNvSpPr>
            <a:spLocks noGrp="1"/>
          </p:cNvSpPr>
          <p:nvPr>
            <p:ph type="body" sz="quarter" idx="17" hasCustomPrompt="1"/>
          </p:nvPr>
        </p:nvSpPr>
        <p:spPr>
          <a:xfrm>
            <a:off x="3234299" y="4133371"/>
            <a:ext cx="664008" cy="415498"/>
          </a:xfrm>
        </p:spPr>
        <p:txBody>
          <a:bodyPr wrap="square">
            <a:spAutoFit/>
          </a:bodyPr>
          <a:lstStyle>
            <a:lvl1pPr>
              <a:defRPr sz="2700" b="1">
                <a:gradFill>
                  <a:gsLst>
                    <a:gs pos="70000">
                      <a:schemeClr val="tx1"/>
                    </a:gs>
                    <a:gs pos="0">
                      <a:srgbClr val="78C8E1"/>
                    </a:gs>
                  </a:gsLst>
                  <a:lin ang="2700000" scaled="0"/>
                </a:gradFill>
                <a:latin typeface="+mj-lt"/>
              </a:defRPr>
            </a:lvl1pPr>
            <a:lvl2pPr>
              <a:defRPr sz="2700" b="1">
                <a:latin typeface="+mj-lt"/>
              </a:defRPr>
            </a:lvl2pPr>
            <a:lvl3pPr>
              <a:defRPr sz="2700" b="1">
                <a:latin typeface="+mj-lt"/>
              </a:defRPr>
            </a:lvl3pPr>
            <a:lvl4pPr>
              <a:defRPr sz="2700" b="1">
                <a:latin typeface="+mj-lt"/>
              </a:defRPr>
            </a:lvl4pPr>
            <a:lvl5pPr>
              <a:defRPr sz="2700" b="1">
                <a:latin typeface="+mj-lt"/>
              </a:defRPr>
            </a:lvl5pPr>
          </a:lstStyle>
          <a:p>
            <a:pPr lvl="0"/>
            <a:r>
              <a:rPr lang="en-US" dirty="0"/>
              <a:t>##.</a:t>
            </a:r>
            <a:endParaRPr lang="en-GB" dirty="0"/>
          </a:p>
        </p:txBody>
      </p:sp>
      <p:sp>
        <p:nvSpPr>
          <p:cNvPr id="10" name="Text Placeholder 8">
            <a:extLst>
              <a:ext uri="{FF2B5EF4-FFF2-40B4-BE49-F238E27FC236}">
                <a16:creationId xmlns:a16="http://schemas.microsoft.com/office/drawing/2014/main" id="{DBDA741E-D81D-488A-8D69-59FDE0790665}"/>
              </a:ext>
            </a:extLst>
          </p:cNvPr>
          <p:cNvSpPr>
            <a:spLocks noGrp="1"/>
          </p:cNvSpPr>
          <p:nvPr>
            <p:ph type="body" sz="quarter" idx="18" hasCustomPrompt="1"/>
          </p:nvPr>
        </p:nvSpPr>
        <p:spPr>
          <a:xfrm>
            <a:off x="3234299" y="3388767"/>
            <a:ext cx="664008" cy="415498"/>
          </a:xfrm>
        </p:spPr>
        <p:txBody>
          <a:bodyPr wrap="square">
            <a:spAutoFit/>
          </a:bodyPr>
          <a:lstStyle>
            <a:lvl1pPr>
              <a:defRPr sz="2700" b="1">
                <a:gradFill>
                  <a:gsLst>
                    <a:gs pos="70000">
                      <a:schemeClr val="tx1"/>
                    </a:gs>
                    <a:gs pos="0">
                      <a:srgbClr val="78C8E1"/>
                    </a:gs>
                  </a:gsLst>
                  <a:lin ang="2700000" scaled="0"/>
                </a:gradFill>
                <a:latin typeface="+mj-lt"/>
              </a:defRPr>
            </a:lvl1pPr>
            <a:lvl2pPr>
              <a:defRPr sz="2700" b="1">
                <a:latin typeface="+mj-lt"/>
              </a:defRPr>
            </a:lvl2pPr>
            <a:lvl3pPr>
              <a:defRPr sz="2700" b="1">
                <a:latin typeface="+mj-lt"/>
              </a:defRPr>
            </a:lvl3pPr>
            <a:lvl4pPr>
              <a:defRPr sz="2700" b="1">
                <a:latin typeface="+mj-lt"/>
              </a:defRPr>
            </a:lvl4pPr>
            <a:lvl5pPr>
              <a:defRPr sz="2700" b="1">
                <a:latin typeface="+mj-lt"/>
              </a:defRPr>
            </a:lvl5pPr>
          </a:lstStyle>
          <a:p>
            <a:pPr lvl="0"/>
            <a:r>
              <a:rPr lang="en-US" dirty="0"/>
              <a:t>##.</a:t>
            </a:r>
            <a:endParaRPr lang="en-GB" dirty="0"/>
          </a:p>
        </p:txBody>
      </p:sp>
      <p:sp>
        <p:nvSpPr>
          <p:cNvPr id="11" name="Text Placeholder 8">
            <a:extLst>
              <a:ext uri="{FF2B5EF4-FFF2-40B4-BE49-F238E27FC236}">
                <a16:creationId xmlns:a16="http://schemas.microsoft.com/office/drawing/2014/main" id="{0DC2CC44-5927-4CEE-B25D-D4DDFAABA9B8}"/>
              </a:ext>
            </a:extLst>
          </p:cNvPr>
          <p:cNvSpPr>
            <a:spLocks noGrp="1"/>
          </p:cNvSpPr>
          <p:nvPr>
            <p:ph type="body" sz="quarter" idx="19" hasCustomPrompt="1"/>
          </p:nvPr>
        </p:nvSpPr>
        <p:spPr>
          <a:xfrm>
            <a:off x="3234299" y="1899558"/>
            <a:ext cx="664008" cy="415498"/>
          </a:xfrm>
        </p:spPr>
        <p:txBody>
          <a:bodyPr wrap="square">
            <a:spAutoFit/>
          </a:bodyPr>
          <a:lstStyle>
            <a:lvl1pPr>
              <a:defRPr sz="2700" b="1">
                <a:gradFill>
                  <a:gsLst>
                    <a:gs pos="70000">
                      <a:schemeClr val="tx1"/>
                    </a:gs>
                    <a:gs pos="0">
                      <a:srgbClr val="78C8E1"/>
                    </a:gs>
                  </a:gsLst>
                  <a:lin ang="2700000" scaled="0"/>
                </a:gradFill>
                <a:latin typeface="+mj-lt"/>
              </a:defRPr>
            </a:lvl1pPr>
            <a:lvl2pPr>
              <a:defRPr sz="2700" b="1">
                <a:latin typeface="+mj-lt"/>
              </a:defRPr>
            </a:lvl2pPr>
            <a:lvl3pPr>
              <a:defRPr sz="2700" b="1">
                <a:latin typeface="+mj-lt"/>
              </a:defRPr>
            </a:lvl3pPr>
            <a:lvl4pPr>
              <a:defRPr sz="2700" b="1">
                <a:latin typeface="+mj-lt"/>
              </a:defRPr>
            </a:lvl4pPr>
            <a:lvl5pPr>
              <a:defRPr sz="2700" b="1">
                <a:latin typeface="+mj-lt"/>
              </a:defRPr>
            </a:lvl5pPr>
          </a:lstStyle>
          <a:p>
            <a:pPr lvl="0"/>
            <a:r>
              <a:rPr lang="en-US" dirty="0"/>
              <a:t>##.</a:t>
            </a:r>
            <a:endParaRPr lang="en-GB" dirty="0"/>
          </a:p>
        </p:txBody>
      </p:sp>
      <p:sp>
        <p:nvSpPr>
          <p:cNvPr id="12" name="Text Placeholder 8">
            <a:extLst>
              <a:ext uri="{FF2B5EF4-FFF2-40B4-BE49-F238E27FC236}">
                <a16:creationId xmlns:a16="http://schemas.microsoft.com/office/drawing/2014/main" id="{F8D13C1D-DDF0-4B55-AC75-AC583003769D}"/>
              </a:ext>
            </a:extLst>
          </p:cNvPr>
          <p:cNvSpPr>
            <a:spLocks noGrp="1"/>
          </p:cNvSpPr>
          <p:nvPr>
            <p:ph type="body" sz="quarter" idx="20" hasCustomPrompt="1"/>
          </p:nvPr>
        </p:nvSpPr>
        <p:spPr>
          <a:xfrm>
            <a:off x="3234299" y="2644162"/>
            <a:ext cx="664008" cy="415498"/>
          </a:xfrm>
        </p:spPr>
        <p:txBody>
          <a:bodyPr wrap="square">
            <a:spAutoFit/>
          </a:bodyPr>
          <a:lstStyle>
            <a:lvl1pPr>
              <a:defRPr sz="2700" b="1">
                <a:gradFill>
                  <a:gsLst>
                    <a:gs pos="70000">
                      <a:schemeClr val="tx1"/>
                    </a:gs>
                    <a:gs pos="0">
                      <a:srgbClr val="78C8E1"/>
                    </a:gs>
                  </a:gsLst>
                  <a:lin ang="2700000" scaled="0"/>
                </a:gradFill>
                <a:latin typeface="+mj-lt"/>
              </a:defRPr>
            </a:lvl1pPr>
            <a:lvl2pPr>
              <a:defRPr sz="2700" b="1">
                <a:latin typeface="+mj-lt"/>
              </a:defRPr>
            </a:lvl2pPr>
            <a:lvl3pPr>
              <a:defRPr sz="2700" b="1">
                <a:latin typeface="+mj-lt"/>
              </a:defRPr>
            </a:lvl3pPr>
            <a:lvl4pPr>
              <a:defRPr sz="2700" b="1">
                <a:latin typeface="+mj-lt"/>
              </a:defRPr>
            </a:lvl4pPr>
            <a:lvl5pPr>
              <a:defRPr sz="2700" b="1">
                <a:latin typeface="+mj-lt"/>
              </a:defRPr>
            </a:lvl5pPr>
          </a:lstStyle>
          <a:p>
            <a:pPr lvl="0"/>
            <a:r>
              <a:rPr lang="en-US" dirty="0"/>
              <a:t>##.</a:t>
            </a:r>
            <a:endParaRPr lang="en-GB" dirty="0"/>
          </a:p>
        </p:txBody>
      </p:sp>
      <p:sp>
        <p:nvSpPr>
          <p:cNvPr id="13" name="Text Placeholder 27">
            <a:extLst>
              <a:ext uri="{FF2B5EF4-FFF2-40B4-BE49-F238E27FC236}">
                <a16:creationId xmlns:a16="http://schemas.microsoft.com/office/drawing/2014/main" id="{F014F7D3-48CE-4303-83CD-018AA84EAD2F}"/>
              </a:ext>
            </a:extLst>
          </p:cNvPr>
          <p:cNvSpPr>
            <a:spLocks noGrp="1"/>
          </p:cNvSpPr>
          <p:nvPr>
            <p:ph type="body" sz="quarter" idx="21" hasCustomPrompt="1"/>
          </p:nvPr>
        </p:nvSpPr>
        <p:spPr>
          <a:xfrm>
            <a:off x="3898307" y="410349"/>
            <a:ext cx="2836561" cy="554126"/>
          </a:xfrm>
        </p:spPr>
        <p:txBody>
          <a:bodyPr anchor="ctr" anchorCtr="0">
            <a:noAutofit/>
          </a:bodyPr>
          <a:lstStyle>
            <a:lvl1pPr>
              <a:defRPr sz="1050" b="1" i="0" cap="all" baseline="0"/>
            </a:lvl1pPr>
            <a:lvl2pPr>
              <a:defRPr sz="1350"/>
            </a:lvl2pPr>
            <a:lvl4pPr>
              <a:defRPr sz="1350"/>
            </a:lvl4pPr>
          </a:lstStyle>
          <a:p>
            <a:pPr lvl="0"/>
            <a:r>
              <a:rPr lang="en-US" dirty="0"/>
              <a:t>CLICK TO INSERT AGENDA</a:t>
            </a:r>
            <a:endParaRPr lang="en-GB" dirty="0"/>
          </a:p>
        </p:txBody>
      </p:sp>
      <p:sp>
        <p:nvSpPr>
          <p:cNvPr id="14" name="Text Placeholder 27">
            <a:extLst>
              <a:ext uri="{FF2B5EF4-FFF2-40B4-BE49-F238E27FC236}">
                <a16:creationId xmlns:a16="http://schemas.microsoft.com/office/drawing/2014/main" id="{29C51B22-F9F2-46A3-8B75-E8E230815CEF}"/>
              </a:ext>
            </a:extLst>
          </p:cNvPr>
          <p:cNvSpPr>
            <a:spLocks noGrp="1"/>
          </p:cNvSpPr>
          <p:nvPr>
            <p:ph type="body" sz="quarter" idx="22" hasCustomPrompt="1"/>
          </p:nvPr>
        </p:nvSpPr>
        <p:spPr>
          <a:xfrm>
            <a:off x="3898307" y="1154953"/>
            <a:ext cx="2836561" cy="554126"/>
          </a:xfrm>
        </p:spPr>
        <p:txBody>
          <a:bodyPr anchor="ctr" anchorCtr="0">
            <a:noAutofit/>
          </a:bodyPr>
          <a:lstStyle>
            <a:lvl1pPr>
              <a:defRPr sz="1050" b="1" i="0" cap="all" baseline="0"/>
            </a:lvl1pPr>
            <a:lvl2pPr>
              <a:defRPr sz="1350"/>
            </a:lvl2pPr>
            <a:lvl4pPr>
              <a:defRPr sz="1350"/>
            </a:lvl4pPr>
          </a:lstStyle>
          <a:p>
            <a:pPr lvl="0"/>
            <a:r>
              <a:rPr lang="en-US" dirty="0"/>
              <a:t>CLICK TO INSERT AGENDA</a:t>
            </a:r>
            <a:endParaRPr lang="en-GB" dirty="0"/>
          </a:p>
        </p:txBody>
      </p:sp>
      <p:sp>
        <p:nvSpPr>
          <p:cNvPr id="15" name="Text Placeholder 27">
            <a:extLst>
              <a:ext uri="{FF2B5EF4-FFF2-40B4-BE49-F238E27FC236}">
                <a16:creationId xmlns:a16="http://schemas.microsoft.com/office/drawing/2014/main" id="{614A893F-D69B-4E29-A1A6-C6BB3EE441BE}"/>
              </a:ext>
            </a:extLst>
          </p:cNvPr>
          <p:cNvSpPr>
            <a:spLocks noGrp="1"/>
          </p:cNvSpPr>
          <p:nvPr>
            <p:ph type="body" sz="quarter" idx="23" hasCustomPrompt="1"/>
          </p:nvPr>
        </p:nvSpPr>
        <p:spPr>
          <a:xfrm>
            <a:off x="3898307" y="1899556"/>
            <a:ext cx="2836561" cy="554126"/>
          </a:xfrm>
        </p:spPr>
        <p:txBody>
          <a:bodyPr anchor="ctr" anchorCtr="0">
            <a:noAutofit/>
          </a:bodyPr>
          <a:lstStyle>
            <a:lvl1pPr>
              <a:defRPr sz="1050" b="1" i="0" cap="all" baseline="0"/>
            </a:lvl1pPr>
            <a:lvl2pPr>
              <a:defRPr sz="1350"/>
            </a:lvl2pPr>
            <a:lvl4pPr>
              <a:defRPr sz="1350"/>
            </a:lvl4pPr>
          </a:lstStyle>
          <a:p>
            <a:pPr lvl="0"/>
            <a:r>
              <a:rPr lang="en-US" dirty="0"/>
              <a:t>CLICK TO INSERT AGENDA</a:t>
            </a:r>
            <a:endParaRPr lang="en-GB" dirty="0"/>
          </a:p>
        </p:txBody>
      </p:sp>
      <p:sp>
        <p:nvSpPr>
          <p:cNvPr id="16" name="Text Placeholder 27">
            <a:extLst>
              <a:ext uri="{FF2B5EF4-FFF2-40B4-BE49-F238E27FC236}">
                <a16:creationId xmlns:a16="http://schemas.microsoft.com/office/drawing/2014/main" id="{A62191B5-A35A-4F33-9A7B-9822C6212231}"/>
              </a:ext>
            </a:extLst>
          </p:cNvPr>
          <p:cNvSpPr>
            <a:spLocks noGrp="1"/>
          </p:cNvSpPr>
          <p:nvPr>
            <p:ph type="body" sz="quarter" idx="24" hasCustomPrompt="1"/>
          </p:nvPr>
        </p:nvSpPr>
        <p:spPr>
          <a:xfrm>
            <a:off x="3898307" y="2644159"/>
            <a:ext cx="2836561" cy="554126"/>
          </a:xfrm>
        </p:spPr>
        <p:txBody>
          <a:bodyPr anchor="ctr" anchorCtr="0">
            <a:noAutofit/>
          </a:bodyPr>
          <a:lstStyle>
            <a:lvl1pPr>
              <a:defRPr sz="1050" b="1" i="0" cap="all" baseline="0"/>
            </a:lvl1pPr>
            <a:lvl2pPr>
              <a:defRPr sz="1350"/>
            </a:lvl2pPr>
            <a:lvl4pPr>
              <a:defRPr sz="1350"/>
            </a:lvl4pPr>
          </a:lstStyle>
          <a:p>
            <a:pPr lvl="0"/>
            <a:r>
              <a:rPr lang="en-US" dirty="0"/>
              <a:t>CLICK TO INSERT AGENDA</a:t>
            </a:r>
            <a:endParaRPr lang="en-GB" dirty="0"/>
          </a:p>
        </p:txBody>
      </p:sp>
      <p:sp>
        <p:nvSpPr>
          <p:cNvPr id="17" name="Text Placeholder 27">
            <a:extLst>
              <a:ext uri="{FF2B5EF4-FFF2-40B4-BE49-F238E27FC236}">
                <a16:creationId xmlns:a16="http://schemas.microsoft.com/office/drawing/2014/main" id="{78E36CFD-3A31-458C-9480-BE98E3088167}"/>
              </a:ext>
            </a:extLst>
          </p:cNvPr>
          <p:cNvSpPr>
            <a:spLocks noGrp="1"/>
          </p:cNvSpPr>
          <p:nvPr>
            <p:ph type="body" sz="quarter" idx="25" hasCustomPrompt="1"/>
          </p:nvPr>
        </p:nvSpPr>
        <p:spPr>
          <a:xfrm>
            <a:off x="3898307" y="3388763"/>
            <a:ext cx="2836561" cy="554126"/>
          </a:xfrm>
        </p:spPr>
        <p:txBody>
          <a:bodyPr anchor="ctr" anchorCtr="0">
            <a:noAutofit/>
          </a:bodyPr>
          <a:lstStyle>
            <a:lvl1pPr>
              <a:defRPr sz="1050" b="1" i="0" cap="all" baseline="0"/>
            </a:lvl1pPr>
            <a:lvl2pPr>
              <a:defRPr sz="1350"/>
            </a:lvl2pPr>
            <a:lvl4pPr>
              <a:defRPr sz="1350"/>
            </a:lvl4pPr>
          </a:lstStyle>
          <a:p>
            <a:pPr lvl="0"/>
            <a:r>
              <a:rPr lang="en-US" dirty="0"/>
              <a:t>CLICK TO INSERT AGENDA</a:t>
            </a:r>
            <a:endParaRPr lang="en-GB" dirty="0"/>
          </a:p>
        </p:txBody>
      </p:sp>
      <p:sp>
        <p:nvSpPr>
          <p:cNvPr id="18" name="Text Placeholder 27">
            <a:extLst>
              <a:ext uri="{FF2B5EF4-FFF2-40B4-BE49-F238E27FC236}">
                <a16:creationId xmlns:a16="http://schemas.microsoft.com/office/drawing/2014/main" id="{118A1960-DB7E-403F-BBE9-6B92E1508E27}"/>
              </a:ext>
            </a:extLst>
          </p:cNvPr>
          <p:cNvSpPr>
            <a:spLocks noGrp="1"/>
          </p:cNvSpPr>
          <p:nvPr>
            <p:ph type="body" sz="quarter" idx="26" hasCustomPrompt="1"/>
          </p:nvPr>
        </p:nvSpPr>
        <p:spPr>
          <a:xfrm>
            <a:off x="3898307" y="4133366"/>
            <a:ext cx="2836561" cy="554126"/>
          </a:xfrm>
        </p:spPr>
        <p:txBody>
          <a:bodyPr anchor="ctr" anchorCtr="0">
            <a:noAutofit/>
          </a:bodyPr>
          <a:lstStyle>
            <a:lvl1pPr>
              <a:defRPr sz="1050" b="1" i="0" cap="all" baseline="0"/>
            </a:lvl1pPr>
            <a:lvl2pPr>
              <a:defRPr sz="1350"/>
            </a:lvl2pPr>
            <a:lvl4pPr>
              <a:defRPr sz="1350"/>
            </a:lvl4pPr>
          </a:lstStyle>
          <a:p>
            <a:pPr lvl="0"/>
            <a:r>
              <a:rPr lang="en-US" dirty="0"/>
              <a:t>CLICK TO INSERT AGENDA</a:t>
            </a:r>
            <a:endParaRPr lang="en-GB" dirty="0"/>
          </a:p>
        </p:txBody>
      </p:sp>
      <p:sp>
        <p:nvSpPr>
          <p:cNvPr id="19" name="Text Placeholder 27">
            <a:extLst>
              <a:ext uri="{FF2B5EF4-FFF2-40B4-BE49-F238E27FC236}">
                <a16:creationId xmlns:a16="http://schemas.microsoft.com/office/drawing/2014/main" id="{1E7C691A-B818-4437-8C92-654DBF8A00B9}"/>
              </a:ext>
            </a:extLst>
          </p:cNvPr>
          <p:cNvSpPr>
            <a:spLocks noGrp="1"/>
          </p:cNvSpPr>
          <p:nvPr>
            <p:ph type="body" sz="quarter" idx="27" hasCustomPrompt="1"/>
          </p:nvPr>
        </p:nvSpPr>
        <p:spPr>
          <a:xfrm>
            <a:off x="3898307" y="4877969"/>
            <a:ext cx="2836561" cy="554126"/>
          </a:xfrm>
        </p:spPr>
        <p:txBody>
          <a:bodyPr anchor="ctr" anchorCtr="0">
            <a:noAutofit/>
          </a:bodyPr>
          <a:lstStyle>
            <a:lvl1pPr>
              <a:defRPr sz="1050" b="1" i="0" cap="all" baseline="0"/>
            </a:lvl1pPr>
            <a:lvl2pPr>
              <a:defRPr sz="1350"/>
            </a:lvl2pPr>
            <a:lvl4pPr>
              <a:defRPr sz="1350"/>
            </a:lvl4pPr>
          </a:lstStyle>
          <a:p>
            <a:pPr lvl="0"/>
            <a:r>
              <a:rPr lang="en-US" dirty="0"/>
              <a:t>CLICK TO INSERT AGENDA</a:t>
            </a:r>
            <a:endParaRPr lang="en-GB" dirty="0"/>
          </a:p>
        </p:txBody>
      </p:sp>
      <p:sp>
        <p:nvSpPr>
          <p:cNvPr id="20" name="Text Placeholder 27">
            <a:extLst>
              <a:ext uri="{FF2B5EF4-FFF2-40B4-BE49-F238E27FC236}">
                <a16:creationId xmlns:a16="http://schemas.microsoft.com/office/drawing/2014/main" id="{E3CA80D9-6BD8-4B88-9412-681105477664}"/>
              </a:ext>
            </a:extLst>
          </p:cNvPr>
          <p:cNvSpPr>
            <a:spLocks noGrp="1"/>
          </p:cNvSpPr>
          <p:nvPr>
            <p:ph type="body" sz="quarter" idx="28" hasCustomPrompt="1"/>
          </p:nvPr>
        </p:nvSpPr>
        <p:spPr>
          <a:xfrm>
            <a:off x="3898307" y="5622574"/>
            <a:ext cx="2836561" cy="554126"/>
          </a:xfrm>
        </p:spPr>
        <p:txBody>
          <a:bodyPr anchor="ctr" anchorCtr="0">
            <a:noAutofit/>
          </a:bodyPr>
          <a:lstStyle>
            <a:lvl1pPr>
              <a:defRPr sz="1050" b="1" i="0" cap="all" baseline="0"/>
            </a:lvl1pPr>
            <a:lvl2pPr>
              <a:defRPr sz="1350"/>
            </a:lvl2pPr>
            <a:lvl4pPr>
              <a:defRPr sz="1350"/>
            </a:lvl4pPr>
          </a:lstStyle>
          <a:p>
            <a:pPr lvl="0"/>
            <a:r>
              <a:rPr lang="en-US" dirty="0"/>
              <a:t>CLICK TO INSERT AGENDA</a:t>
            </a:r>
            <a:endParaRPr lang="en-GB" dirty="0"/>
          </a:p>
        </p:txBody>
      </p:sp>
      <p:sp>
        <p:nvSpPr>
          <p:cNvPr id="22" name="Title 1">
            <a:extLst>
              <a:ext uri="{FF2B5EF4-FFF2-40B4-BE49-F238E27FC236}">
                <a16:creationId xmlns:a16="http://schemas.microsoft.com/office/drawing/2014/main" id="{89184A0B-5107-43A3-95F2-4A05E00ED244}"/>
              </a:ext>
            </a:extLst>
          </p:cNvPr>
          <p:cNvSpPr>
            <a:spLocks noGrp="1"/>
          </p:cNvSpPr>
          <p:nvPr>
            <p:ph type="title" hasCustomPrompt="1"/>
          </p:nvPr>
        </p:nvSpPr>
        <p:spPr>
          <a:xfrm>
            <a:off x="278655" y="476360"/>
            <a:ext cx="2712715" cy="311624"/>
          </a:xfrm>
        </p:spPr>
        <p:txBody>
          <a:bodyPr anchor="t" anchorCtr="0"/>
          <a:lstStyle>
            <a:lvl1pPr>
              <a:defRPr sz="2250" b="1" cap="all" baseline="0">
                <a:solidFill>
                  <a:schemeClr val="tx1"/>
                </a:solidFill>
              </a:defRPr>
            </a:lvl1pPr>
          </a:lstStyle>
          <a:p>
            <a:r>
              <a:rPr lang="en-US" dirty="0"/>
              <a:t>CLICK TO EDIT</a:t>
            </a:r>
            <a:endParaRPr lang="en-GB" dirty="0"/>
          </a:p>
        </p:txBody>
      </p:sp>
      <p:cxnSp>
        <p:nvCxnSpPr>
          <p:cNvPr id="23" name="Straight Connector 22">
            <a:extLst>
              <a:ext uri="{FF2B5EF4-FFF2-40B4-BE49-F238E27FC236}">
                <a16:creationId xmlns:a16="http://schemas.microsoft.com/office/drawing/2014/main" id="{211C99C1-E60A-433C-ABDC-A3CB6D4506E3}"/>
              </a:ext>
            </a:extLst>
          </p:cNvPr>
          <p:cNvCxnSpPr>
            <a:cxnSpLocks/>
          </p:cNvCxnSpPr>
          <p:nvPr userDrawn="1"/>
        </p:nvCxnSpPr>
        <p:spPr>
          <a:xfrm>
            <a:off x="3234298" y="1059714"/>
            <a:ext cx="563263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8ACCC9-07F6-4CC6-A8D9-26CCA4FD15E9}"/>
              </a:ext>
            </a:extLst>
          </p:cNvPr>
          <p:cNvCxnSpPr>
            <a:cxnSpLocks/>
          </p:cNvCxnSpPr>
          <p:nvPr userDrawn="1"/>
        </p:nvCxnSpPr>
        <p:spPr>
          <a:xfrm>
            <a:off x="3234298" y="1804319"/>
            <a:ext cx="563263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E97AFB6-396C-4497-A610-CF898F477ADE}"/>
              </a:ext>
            </a:extLst>
          </p:cNvPr>
          <p:cNvCxnSpPr>
            <a:cxnSpLocks/>
          </p:cNvCxnSpPr>
          <p:nvPr userDrawn="1"/>
        </p:nvCxnSpPr>
        <p:spPr>
          <a:xfrm>
            <a:off x="3234298" y="2548923"/>
            <a:ext cx="563263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232CCA-AC4C-4A2D-B168-437F8FA667F5}"/>
              </a:ext>
            </a:extLst>
          </p:cNvPr>
          <p:cNvCxnSpPr>
            <a:cxnSpLocks/>
          </p:cNvCxnSpPr>
          <p:nvPr userDrawn="1"/>
        </p:nvCxnSpPr>
        <p:spPr>
          <a:xfrm>
            <a:off x="3234298" y="3293527"/>
            <a:ext cx="563263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C23B987-D1EA-41EB-8238-52D963F824FC}"/>
              </a:ext>
            </a:extLst>
          </p:cNvPr>
          <p:cNvCxnSpPr>
            <a:cxnSpLocks/>
          </p:cNvCxnSpPr>
          <p:nvPr userDrawn="1"/>
        </p:nvCxnSpPr>
        <p:spPr>
          <a:xfrm>
            <a:off x="3234298" y="4038132"/>
            <a:ext cx="563263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A6AAB75-29F1-4D57-9439-006E469F2921}"/>
              </a:ext>
            </a:extLst>
          </p:cNvPr>
          <p:cNvCxnSpPr>
            <a:cxnSpLocks/>
          </p:cNvCxnSpPr>
          <p:nvPr userDrawn="1"/>
        </p:nvCxnSpPr>
        <p:spPr>
          <a:xfrm>
            <a:off x="3234298" y="4782736"/>
            <a:ext cx="563263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2C34642-746E-4E3C-8D8A-D92011624845}"/>
              </a:ext>
            </a:extLst>
          </p:cNvPr>
          <p:cNvCxnSpPr>
            <a:cxnSpLocks/>
          </p:cNvCxnSpPr>
          <p:nvPr userDrawn="1"/>
        </p:nvCxnSpPr>
        <p:spPr>
          <a:xfrm>
            <a:off x="3234298" y="5527341"/>
            <a:ext cx="563263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Footer Placeholder 3">
            <a:extLst>
              <a:ext uri="{FF2B5EF4-FFF2-40B4-BE49-F238E27FC236}">
                <a16:creationId xmlns:a16="http://schemas.microsoft.com/office/drawing/2014/main" id="{16F64497-93CC-4FE2-A382-584E73A3D43A}"/>
              </a:ext>
            </a:extLst>
          </p:cNvPr>
          <p:cNvSpPr>
            <a:spLocks noGrp="1"/>
          </p:cNvSpPr>
          <p:nvPr>
            <p:ph type="ftr" sz="quarter" idx="29"/>
          </p:nvPr>
        </p:nvSpPr>
        <p:spPr>
          <a:xfrm>
            <a:off x="278654" y="6357822"/>
            <a:ext cx="5121597" cy="365210"/>
          </a:xfrm>
        </p:spPr>
        <p:txBody>
          <a:bodyPr/>
          <a:lstStyle>
            <a:lvl1pPr>
              <a:defRPr sz="563"/>
            </a:lvl1pPr>
          </a:lstStyle>
          <a:p>
            <a:endParaRPr lang="en-GB" dirty="0"/>
          </a:p>
        </p:txBody>
      </p:sp>
    </p:spTree>
    <p:extLst>
      <p:ext uri="{BB962C8B-B14F-4D97-AF65-F5344CB8AC3E}">
        <p14:creationId xmlns:p14="http://schemas.microsoft.com/office/powerpoint/2010/main" val="324637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1/2 Page Light">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EDB5F43-EEB9-5761-ECC0-E32CDE9A7763}"/>
              </a:ext>
            </a:extLst>
          </p:cNvPr>
          <p:cNvSpPr>
            <a:spLocks noGrp="1"/>
          </p:cNvSpPr>
          <p:nvPr>
            <p:ph type="sldNum" sz="quarter" idx="12"/>
          </p:nvPr>
        </p:nvSpPr>
        <p:spPr>
          <a:xfrm>
            <a:off x="6809176" y="6357822"/>
            <a:ext cx="2057757" cy="365210"/>
          </a:xfrm>
        </p:spPr>
        <p:txBody>
          <a:bodyPr/>
          <a:lstStyle/>
          <a:p>
            <a:fld id="{9057F78C-822E-48A1-A2FD-14311520D19D}" type="slidenum">
              <a:rPr lang="en-GB" smtClean="0"/>
              <a:t>‹#›</a:t>
            </a:fld>
            <a:endParaRPr lang="en-GB" dirty="0"/>
          </a:p>
        </p:txBody>
      </p:sp>
      <p:sp>
        <p:nvSpPr>
          <p:cNvPr id="4" name="Text Placeholder 6">
            <a:extLst>
              <a:ext uri="{FF2B5EF4-FFF2-40B4-BE49-F238E27FC236}">
                <a16:creationId xmlns:a16="http://schemas.microsoft.com/office/drawing/2014/main" id="{81F1F830-5DD2-6774-A3D7-48A2C01E2B59}"/>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7" name="Footer Placeholder 3">
            <a:extLst>
              <a:ext uri="{FF2B5EF4-FFF2-40B4-BE49-F238E27FC236}">
                <a16:creationId xmlns:a16="http://schemas.microsoft.com/office/drawing/2014/main" id="{95F48D80-7884-CC97-4FA4-19B60251DFCA}"/>
              </a:ext>
            </a:extLst>
          </p:cNvPr>
          <p:cNvSpPr>
            <a:spLocks noGrp="1"/>
          </p:cNvSpPr>
          <p:nvPr>
            <p:ph type="ftr" sz="quarter" idx="11"/>
          </p:nvPr>
        </p:nvSpPr>
        <p:spPr>
          <a:xfrm>
            <a:off x="278653" y="6357822"/>
            <a:ext cx="5121598" cy="365210"/>
          </a:xfrm>
        </p:spPr>
        <p:txBody>
          <a:bodyPr/>
          <a:lstStyle>
            <a:lvl1pPr>
              <a:defRPr sz="563"/>
            </a:lvl1pPr>
          </a:lstStyle>
          <a:p>
            <a:endParaRPr lang="en-GB" dirty="0"/>
          </a:p>
        </p:txBody>
      </p:sp>
      <p:sp>
        <p:nvSpPr>
          <p:cNvPr id="10" name="Title 1">
            <a:extLst>
              <a:ext uri="{FF2B5EF4-FFF2-40B4-BE49-F238E27FC236}">
                <a16:creationId xmlns:a16="http://schemas.microsoft.com/office/drawing/2014/main" id="{4D2193FE-55B4-4AAF-B884-99E6B6D849CD}"/>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Tree>
    <p:extLst>
      <p:ext uri="{BB962C8B-B14F-4D97-AF65-F5344CB8AC3E}">
        <p14:creationId xmlns:p14="http://schemas.microsoft.com/office/powerpoint/2010/main" val="281658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Only 1/2 Page Light">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EDB5F43-EEB9-5761-ECC0-E32CDE9A7763}"/>
              </a:ext>
            </a:extLst>
          </p:cNvPr>
          <p:cNvSpPr>
            <a:spLocks noGrp="1"/>
          </p:cNvSpPr>
          <p:nvPr>
            <p:ph type="sldNum" sz="quarter" idx="12"/>
          </p:nvPr>
        </p:nvSpPr>
        <p:spPr>
          <a:xfrm>
            <a:off x="6809176" y="6357822"/>
            <a:ext cx="2057757" cy="365210"/>
          </a:xfrm>
        </p:spPr>
        <p:txBody>
          <a:bodyPr/>
          <a:lstStyle/>
          <a:p>
            <a:fld id="{9057F78C-822E-48A1-A2FD-14311520D19D}" type="slidenum">
              <a:rPr lang="en-GB" smtClean="0"/>
              <a:t>‹#›</a:t>
            </a:fld>
            <a:endParaRPr lang="en-GB" dirty="0"/>
          </a:p>
        </p:txBody>
      </p:sp>
      <p:sp>
        <p:nvSpPr>
          <p:cNvPr id="4" name="Text Placeholder 6">
            <a:extLst>
              <a:ext uri="{FF2B5EF4-FFF2-40B4-BE49-F238E27FC236}">
                <a16:creationId xmlns:a16="http://schemas.microsoft.com/office/drawing/2014/main" id="{81F1F830-5DD2-6774-A3D7-48A2C01E2B59}"/>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7" name="Footer Placeholder 3">
            <a:extLst>
              <a:ext uri="{FF2B5EF4-FFF2-40B4-BE49-F238E27FC236}">
                <a16:creationId xmlns:a16="http://schemas.microsoft.com/office/drawing/2014/main" id="{95F48D80-7884-CC97-4FA4-19B60251DFCA}"/>
              </a:ext>
            </a:extLst>
          </p:cNvPr>
          <p:cNvSpPr>
            <a:spLocks noGrp="1"/>
          </p:cNvSpPr>
          <p:nvPr>
            <p:ph type="ftr" sz="quarter" idx="11"/>
          </p:nvPr>
        </p:nvSpPr>
        <p:spPr>
          <a:xfrm>
            <a:off x="278653" y="6357822"/>
            <a:ext cx="5121598" cy="365210"/>
          </a:xfrm>
        </p:spPr>
        <p:txBody>
          <a:bodyPr/>
          <a:lstStyle>
            <a:lvl1pPr>
              <a:defRPr sz="563"/>
            </a:lvl1pPr>
          </a:lstStyle>
          <a:p>
            <a:endParaRPr lang="en-GB" dirty="0"/>
          </a:p>
        </p:txBody>
      </p:sp>
      <p:sp>
        <p:nvSpPr>
          <p:cNvPr id="10" name="Title 1">
            <a:extLst>
              <a:ext uri="{FF2B5EF4-FFF2-40B4-BE49-F238E27FC236}">
                <a16:creationId xmlns:a16="http://schemas.microsoft.com/office/drawing/2014/main" id="{4D2193FE-55B4-4AAF-B884-99E6B6D849CD}"/>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8" name="Text Placeholder 7">
            <a:extLst>
              <a:ext uri="{FF2B5EF4-FFF2-40B4-BE49-F238E27FC236}">
                <a16:creationId xmlns:a16="http://schemas.microsoft.com/office/drawing/2014/main" id="{58EFA165-21C9-4547-9813-78726828EC49}"/>
              </a:ext>
            </a:extLst>
          </p:cNvPr>
          <p:cNvSpPr>
            <a:spLocks noGrp="1"/>
          </p:cNvSpPr>
          <p:nvPr>
            <p:ph type="body" sz="quarter" idx="15"/>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195423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Gradient Backgroun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051FFDF-F01B-495E-B159-942FB79EA80A}"/>
              </a:ext>
            </a:extLst>
          </p:cNvPr>
          <p:cNvSpPr/>
          <p:nvPr userDrawn="1"/>
        </p:nvSpPr>
        <p:spPr>
          <a:xfrm>
            <a:off x="0" y="1659852"/>
            <a:ext cx="9145588" cy="5199737"/>
          </a:xfrm>
          <a:prstGeom prst="rect">
            <a:avLst/>
          </a:prstGeom>
          <a:gradFill>
            <a:gsLst>
              <a:gs pos="100000">
                <a:schemeClr val="bg1"/>
              </a:gs>
              <a:gs pos="67000">
                <a:schemeClr val="tx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p>
        </p:txBody>
      </p:sp>
      <p:sp>
        <p:nvSpPr>
          <p:cNvPr id="6" name="Slide Number Placeholder 5">
            <a:extLst>
              <a:ext uri="{FF2B5EF4-FFF2-40B4-BE49-F238E27FC236}">
                <a16:creationId xmlns:a16="http://schemas.microsoft.com/office/drawing/2014/main" id="{A9E6CEE5-B366-ADEA-EB9F-31F7864DB79B}"/>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9" name="Footer Placeholder 3">
            <a:extLst>
              <a:ext uri="{FF2B5EF4-FFF2-40B4-BE49-F238E27FC236}">
                <a16:creationId xmlns:a16="http://schemas.microsoft.com/office/drawing/2014/main" id="{1471B99C-7214-FF74-4136-5226E7913905}"/>
              </a:ext>
            </a:extLst>
          </p:cNvPr>
          <p:cNvSpPr>
            <a:spLocks noGrp="1"/>
          </p:cNvSpPr>
          <p:nvPr>
            <p:ph type="ftr" sz="quarter" idx="11"/>
          </p:nvPr>
        </p:nvSpPr>
        <p:spPr>
          <a:xfrm>
            <a:off x="278653" y="6357822"/>
            <a:ext cx="5121598" cy="365210"/>
          </a:xfrm>
        </p:spPr>
        <p:txBody>
          <a:bodyPr/>
          <a:lstStyle>
            <a:lvl1pPr>
              <a:defRPr sz="563"/>
            </a:lvl1pPr>
          </a:lstStyle>
          <a:p>
            <a:endParaRPr lang="en-GB" dirty="0"/>
          </a:p>
        </p:txBody>
      </p:sp>
      <p:sp>
        <p:nvSpPr>
          <p:cNvPr id="10" name="Text Placeholder 6">
            <a:extLst>
              <a:ext uri="{FF2B5EF4-FFF2-40B4-BE49-F238E27FC236}">
                <a16:creationId xmlns:a16="http://schemas.microsoft.com/office/drawing/2014/main" id="{C94ECCD9-BB03-5D2F-7F88-25AB7C7280F9}"/>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12" name="Title 1">
            <a:extLst>
              <a:ext uri="{FF2B5EF4-FFF2-40B4-BE49-F238E27FC236}">
                <a16:creationId xmlns:a16="http://schemas.microsoft.com/office/drawing/2014/main" id="{D3AC2A47-7AAA-46DC-A21F-54CF94FA32DF}"/>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Tree>
    <p:extLst>
      <p:ext uri="{BB962C8B-B14F-4D97-AF65-F5344CB8AC3E}">
        <p14:creationId xmlns:p14="http://schemas.microsoft.com/office/powerpoint/2010/main" val="231790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Gradient Backgroun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051FFDF-F01B-495E-B159-942FB79EA80A}"/>
              </a:ext>
            </a:extLst>
          </p:cNvPr>
          <p:cNvSpPr/>
          <p:nvPr userDrawn="1"/>
        </p:nvSpPr>
        <p:spPr>
          <a:xfrm>
            <a:off x="0" y="1659852"/>
            <a:ext cx="9145588" cy="5199737"/>
          </a:xfrm>
          <a:prstGeom prst="rect">
            <a:avLst/>
          </a:prstGeom>
          <a:gradFill>
            <a:gsLst>
              <a:gs pos="100000">
                <a:schemeClr val="bg1"/>
              </a:gs>
              <a:gs pos="67000">
                <a:schemeClr val="tx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p>
        </p:txBody>
      </p:sp>
      <p:sp>
        <p:nvSpPr>
          <p:cNvPr id="6" name="Slide Number Placeholder 5">
            <a:extLst>
              <a:ext uri="{FF2B5EF4-FFF2-40B4-BE49-F238E27FC236}">
                <a16:creationId xmlns:a16="http://schemas.microsoft.com/office/drawing/2014/main" id="{A9E6CEE5-B366-ADEA-EB9F-31F7864DB79B}"/>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9" name="Footer Placeholder 3">
            <a:extLst>
              <a:ext uri="{FF2B5EF4-FFF2-40B4-BE49-F238E27FC236}">
                <a16:creationId xmlns:a16="http://schemas.microsoft.com/office/drawing/2014/main" id="{1471B99C-7214-FF74-4136-5226E7913905}"/>
              </a:ext>
            </a:extLst>
          </p:cNvPr>
          <p:cNvSpPr>
            <a:spLocks noGrp="1"/>
          </p:cNvSpPr>
          <p:nvPr>
            <p:ph type="ftr" sz="quarter" idx="11"/>
          </p:nvPr>
        </p:nvSpPr>
        <p:spPr>
          <a:xfrm>
            <a:off x="278653" y="6357822"/>
            <a:ext cx="5121598" cy="365210"/>
          </a:xfrm>
        </p:spPr>
        <p:txBody>
          <a:bodyPr/>
          <a:lstStyle>
            <a:lvl1pPr>
              <a:defRPr sz="563"/>
            </a:lvl1pPr>
          </a:lstStyle>
          <a:p>
            <a:endParaRPr lang="en-GB" dirty="0"/>
          </a:p>
        </p:txBody>
      </p:sp>
      <p:sp>
        <p:nvSpPr>
          <p:cNvPr id="10" name="Text Placeholder 6">
            <a:extLst>
              <a:ext uri="{FF2B5EF4-FFF2-40B4-BE49-F238E27FC236}">
                <a16:creationId xmlns:a16="http://schemas.microsoft.com/office/drawing/2014/main" id="{C94ECCD9-BB03-5D2F-7F88-25AB7C7280F9}"/>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12" name="Title 1">
            <a:extLst>
              <a:ext uri="{FF2B5EF4-FFF2-40B4-BE49-F238E27FC236}">
                <a16:creationId xmlns:a16="http://schemas.microsoft.com/office/drawing/2014/main" id="{D3AC2A47-7AAA-46DC-A21F-54CF94FA32DF}"/>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7" name="Text Placeholder 7">
            <a:extLst>
              <a:ext uri="{FF2B5EF4-FFF2-40B4-BE49-F238E27FC236}">
                <a16:creationId xmlns:a16="http://schemas.microsoft.com/office/drawing/2014/main" id="{62EB87BD-3A3A-4772-B279-C7302D620C72}"/>
              </a:ext>
            </a:extLst>
          </p:cNvPr>
          <p:cNvSpPr>
            <a:spLocks noGrp="1"/>
          </p:cNvSpPr>
          <p:nvPr>
            <p:ph type="body" sz="quarter" idx="15"/>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47949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Gradient Backgroun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051FFDF-F01B-495E-B159-942FB79EA80A}"/>
              </a:ext>
            </a:extLst>
          </p:cNvPr>
          <p:cNvSpPr/>
          <p:nvPr userDrawn="1"/>
        </p:nvSpPr>
        <p:spPr>
          <a:xfrm>
            <a:off x="0" y="1659852"/>
            <a:ext cx="9145588" cy="5199737"/>
          </a:xfrm>
          <a:prstGeom prst="rect">
            <a:avLst/>
          </a:prstGeom>
          <a:gradFill>
            <a:gsLst>
              <a:gs pos="100000">
                <a:schemeClr val="bg1"/>
              </a:gs>
              <a:gs pos="67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p>
        </p:txBody>
      </p:sp>
      <p:sp>
        <p:nvSpPr>
          <p:cNvPr id="6" name="Slide Number Placeholder 5">
            <a:extLst>
              <a:ext uri="{FF2B5EF4-FFF2-40B4-BE49-F238E27FC236}">
                <a16:creationId xmlns:a16="http://schemas.microsoft.com/office/drawing/2014/main" id="{A9E6CEE5-B366-ADEA-EB9F-31F7864DB79B}"/>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9" name="Footer Placeholder 3">
            <a:extLst>
              <a:ext uri="{FF2B5EF4-FFF2-40B4-BE49-F238E27FC236}">
                <a16:creationId xmlns:a16="http://schemas.microsoft.com/office/drawing/2014/main" id="{1471B99C-7214-FF74-4136-5226E7913905}"/>
              </a:ext>
            </a:extLst>
          </p:cNvPr>
          <p:cNvSpPr>
            <a:spLocks noGrp="1"/>
          </p:cNvSpPr>
          <p:nvPr>
            <p:ph type="ftr" sz="quarter" idx="11"/>
          </p:nvPr>
        </p:nvSpPr>
        <p:spPr>
          <a:xfrm>
            <a:off x="278653" y="6357822"/>
            <a:ext cx="5121598" cy="365210"/>
          </a:xfrm>
        </p:spPr>
        <p:txBody>
          <a:bodyPr/>
          <a:lstStyle>
            <a:lvl1pPr>
              <a:defRPr sz="563"/>
            </a:lvl1pPr>
          </a:lstStyle>
          <a:p>
            <a:endParaRPr lang="en-GB" dirty="0"/>
          </a:p>
        </p:txBody>
      </p:sp>
      <p:sp>
        <p:nvSpPr>
          <p:cNvPr id="10" name="Text Placeholder 6">
            <a:extLst>
              <a:ext uri="{FF2B5EF4-FFF2-40B4-BE49-F238E27FC236}">
                <a16:creationId xmlns:a16="http://schemas.microsoft.com/office/drawing/2014/main" id="{C94ECCD9-BB03-5D2F-7F88-25AB7C7280F9}"/>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12" name="Title 1">
            <a:extLst>
              <a:ext uri="{FF2B5EF4-FFF2-40B4-BE49-F238E27FC236}">
                <a16:creationId xmlns:a16="http://schemas.microsoft.com/office/drawing/2014/main" id="{D3AC2A47-7AAA-46DC-A21F-54CF94FA32DF}"/>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Tree>
    <p:extLst>
      <p:ext uri="{BB962C8B-B14F-4D97-AF65-F5344CB8AC3E}">
        <p14:creationId xmlns:p14="http://schemas.microsoft.com/office/powerpoint/2010/main" val="206841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Gradient Backgroun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051FFDF-F01B-495E-B159-942FB79EA80A}"/>
              </a:ext>
            </a:extLst>
          </p:cNvPr>
          <p:cNvSpPr/>
          <p:nvPr userDrawn="1"/>
        </p:nvSpPr>
        <p:spPr>
          <a:xfrm>
            <a:off x="0" y="1659852"/>
            <a:ext cx="9145588" cy="5199737"/>
          </a:xfrm>
          <a:prstGeom prst="rect">
            <a:avLst/>
          </a:prstGeom>
          <a:gradFill>
            <a:gsLst>
              <a:gs pos="100000">
                <a:schemeClr val="bg1"/>
              </a:gs>
              <a:gs pos="67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p>
        </p:txBody>
      </p:sp>
      <p:sp>
        <p:nvSpPr>
          <p:cNvPr id="6" name="Slide Number Placeholder 5">
            <a:extLst>
              <a:ext uri="{FF2B5EF4-FFF2-40B4-BE49-F238E27FC236}">
                <a16:creationId xmlns:a16="http://schemas.microsoft.com/office/drawing/2014/main" id="{A9E6CEE5-B366-ADEA-EB9F-31F7864DB79B}"/>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9" name="Footer Placeholder 3">
            <a:extLst>
              <a:ext uri="{FF2B5EF4-FFF2-40B4-BE49-F238E27FC236}">
                <a16:creationId xmlns:a16="http://schemas.microsoft.com/office/drawing/2014/main" id="{1471B99C-7214-FF74-4136-5226E7913905}"/>
              </a:ext>
            </a:extLst>
          </p:cNvPr>
          <p:cNvSpPr>
            <a:spLocks noGrp="1"/>
          </p:cNvSpPr>
          <p:nvPr>
            <p:ph type="ftr" sz="quarter" idx="11"/>
          </p:nvPr>
        </p:nvSpPr>
        <p:spPr>
          <a:xfrm>
            <a:off x="278653" y="6357822"/>
            <a:ext cx="5121598" cy="365210"/>
          </a:xfrm>
        </p:spPr>
        <p:txBody>
          <a:bodyPr/>
          <a:lstStyle>
            <a:lvl1pPr>
              <a:defRPr sz="563"/>
            </a:lvl1pPr>
          </a:lstStyle>
          <a:p>
            <a:endParaRPr lang="en-GB" dirty="0"/>
          </a:p>
        </p:txBody>
      </p:sp>
      <p:sp>
        <p:nvSpPr>
          <p:cNvPr id="10" name="Text Placeholder 6">
            <a:extLst>
              <a:ext uri="{FF2B5EF4-FFF2-40B4-BE49-F238E27FC236}">
                <a16:creationId xmlns:a16="http://schemas.microsoft.com/office/drawing/2014/main" id="{C94ECCD9-BB03-5D2F-7F88-25AB7C7280F9}"/>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12" name="Title 1">
            <a:extLst>
              <a:ext uri="{FF2B5EF4-FFF2-40B4-BE49-F238E27FC236}">
                <a16:creationId xmlns:a16="http://schemas.microsoft.com/office/drawing/2014/main" id="{D3AC2A47-7AAA-46DC-A21F-54CF94FA32DF}"/>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7" name="Text Placeholder 7">
            <a:extLst>
              <a:ext uri="{FF2B5EF4-FFF2-40B4-BE49-F238E27FC236}">
                <a16:creationId xmlns:a16="http://schemas.microsoft.com/office/drawing/2014/main" id="{4872AAD6-70AC-4B06-B0F8-199134664E7B}"/>
              </a:ext>
            </a:extLst>
          </p:cNvPr>
          <p:cNvSpPr>
            <a:spLocks noGrp="1"/>
          </p:cNvSpPr>
          <p:nvPr>
            <p:ph type="body" sz="quarter" idx="15"/>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418944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P_WFW_Cover Picture U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0F7DEF-FDD6-4370-BE9C-3780FF36035C}"/>
              </a:ext>
            </a:extLst>
          </p:cNvPr>
          <p:cNvPicPr>
            <a:picLocks noChangeAspect="1"/>
          </p:cNvPicPr>
          <p:nvPr userDrawn="1">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27300" y="190650"/>
            <a:ext cx="4076700" cy="876300"/>
          </a:xfrm>
          <a:prstGeom prst="rect">
            <a:avLst/>
          </a:prstGeom>
        </p:spPr>
      </p:pic>
      <p:sp>
        <p:nvSpPr>
          <p:cNvPr id="5" name="Image" descr="PitchPerfect|ImagePowerpoint|Image">
            <a:extLst>
              <a:ext uri="{FF2B5EF4-FFF2-40B4-BE49-F238E27FC236}">
                <a16:creationId xmlns:a16="http://schemas.microsoft.com/office/drawing/2014/main" id="{FFE5DCC6-D524-4301-ADF0-0B51031BF05A}"/>
              </a:ext>
            </a:extLst>
          </p:cNvPr>
          <p:cNvSpPr>
            <a:spLocks noGrp="1"/>
          </p:cNvSpPr>
          <p:nvPr>
            <p:ph type="pic" sz="quarter" idx="12" hasCustomPrompt="1"/>
          </p:nvPr>
        </p:nvSpPr>
        <p:spPr>
          <a:xfrm>
            <a:off x="178775" y="1408488"/>
            <a:ext cx="8784000" cy="5226027"/>
          </a:xfrm>
          <a:blipFill>
            <a:blip r:embed="rId5"/>
            <a:stretch>
              <a:fillRect/>
            </a:stretch>
          </a:blipFill>
        </p:spPr>
        <p:txBody>
          <a:bodyPr anchor="b"/>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Click ON THIS IMAGE PLACEHOLDER AND THEN SELECT THE IMAGE BUTTON IN THE RIBBON TO INSERT AN IMAGE</a:t>
            </a:r>
          </a:p>
        </p:txBody>
      </p:sp>
      <p:sp>
        <p:nvSpPr>
          <p:cNvPr id="11" name="Text Placeholder 10"/>
          <p:cNvSpPr>
            <a:spLocks noGrp="1"/>
          </p:cNvSpPr>
          <p:nvPr>
            <p:ph type="body" sz="quarter" idx="11" hasCustomPrompt="1"/>
            <p:custDataLst>
              <p:tags r:id="rId2"/>
            </p:custDataLst>
          </p:nvPr>
        </p:nvSpPr>
        <p:spPr>
          <a:xfrm>
            <a:off x="179388" y="1408489"/>
            <a:ext cx="8785225" cy="1512000"/>
          </a:xfrm>
          <a:blipFill dpi="0" rotWithShape="1">
            <a:blip r:embed="rId6">
              <a:extLst>
                <a:ext uri="{28A0092B-C50C-407E-A947-70E740481C1C}">
                  <a14:useLocalDpi xmlns:a14="http://schemas.microsoft.com/office/drawing/2010/main" val="0"/>
                </a:ext>
              </a:extLst>
            </a:blip>
            <a:srcRect/>
            <a:stretch>
              <a:fillRect/>
            </a:stretch>
          </a:blipFill>
        </p:spPr>
        <p:txBody>
          <a:bodyPr anchor="ctr" anchorCtr="0"/>
          <a:lstStyle>
            <a:lvl1pPr algn="ctr">
              <a:lnSpc>
                <a:spcPts val="2900"/>
              </a:lnSpc>
              <a:defRPr sz="2600">
                <a:solidFill>
                  <a:schemeClr val="bg1"/>
                </a:solidFill>
              </a:defRPr>
            </a:lvl1pPr>
            <a:lvl2pPr algn="ctr">
              <a:lnSpc>
                <a:spcPts val="2400"/>
              </a:lnSpc>
              <a:defRPr cap="all" baseline="0">
                <a:solidFill>
                  <a:schemeClr val="bg1"/>
                </a:solidFill>
              </a:defRPr>
            </a:lvl2pPr>
            <a:lvl3pPr marL="0" indent="0" algn="ctr">
              <a:lnSpc>
                <a:spcPts val="2200"/>
              </a:lnSpc>
              <a:buNone/>
              <a:defRPr sz="1400" cap="all" baseline="0">
                <a:solidFill>
                  <a:schemeClr val="bg1"/>
                </a:solidFill>
              </a:defRPr>
            </a:lvl3pPr>
          </a:lstStyle>
          <a:p>
            <a:pPr lvl="0"/>
            <a:r>
              <a:rPr lang="en-GB" dirty="0"/>
              <a:t>Presentation title</a:t>
            </a:r>
          </a:p>
          <a:p>
            <a:pPr lvl="1"/>
            <a:r>
              <a:rPr lang="en-GB" dirty="0"/>
              <a:t>PRESENTATION SUBTITLE HERE</a:t>
            </a:r>
          </a:p>
          <a:p>
            <a:pPr lvl="2"/>
            <a:r>
              <a:rPr lang="en-GB" dirty="0"/>
              <a:t>DATE</a:t>
            </a:r>
          </a:p>
        </p:txBody>
      </p:sp>
      <p:sp>
        <p:nvSpPr>
          <p:cNvPr id="6" name="Disclaimer" descr="PitchPerfect|ImagePowerpoint|Disclaimer">
            <a:extLst>
              <a:ext uri="{FF2B5EF4-FFF2-40B4-BE49-F238E27FC236}">
                <a16:creationId xmlns:a16="http://schemas.microsoft.com/office/drawing/2014/main" id="{D49FC09E-67E4-41D0-AA1F-55B66DB8F114}"/>
              </a:ext>
            </a:extLst>
          </p:cNvPr>
          <p:cNvSpPr>
            <a:spLocks noGrp="1"/>
          </p:cNvSpPr>
          <p:nvPr>
            <p:ph type="body" sz="quarter" idx="13" hasCustomPrompt="1"/>
          </p:nvPr>
        </p:nvSpPr>
        <p:spPr>
          <a:xfrm>
            <a:off x="284937" y="6427939"/>
            <a:ext cx="2412000" cy="123111"/>
          </a:xfrm>
        </p:spPr>
        <p:txBody>
          <a:bodyPr>
            <a:spAutoFit/>
          </a:bodyPr>
          <a:lstStyle>
            <a:lvl1pPr>
              <a:defRPr sz="800" cap="none" baseline="0">
                <a:solidFill>
                  <a:schemeClr val="bg1"/>
                </a:solidFill>
                <a:latin typeface="+mn-lt"/>
              </a:defRPr>
            </a:lvl1pPr>
          </a:lstStyle>
          <a:p>
            <a:pPr lvl="0"/>
            <a:r>
              <a:rPr lang="en-US" dirty="0"/>
              <a:t>This publication constitutes attorney advertising</a:t>
            </a:r>
          </a:p>
        </p:txBody>
      </p:sp>
    </p:spTree>
    <p:extLst>
      <p:ext uri="{BB962C8B-B14F-4D97-AF65-F5344CB8AC3E}">
        <p14:creationId xmlns:p14="http://schemas.microsoft.com/office/powerpoint/2010/main" val="27397534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ey Messages 3 Points">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2788ADA-610D-4335-8228-598F4ECB7FFD}"/>
              </a:ext>
            </a:extLst>
          </p:cNvPr>
          <p:cNvSpPr/>
          <p:nvPr userDrawn="1"/>
        </p:nvSpPr>
        <p:spPr>
          <a:xfrm>
            <a:off x="0" y="1659852"/>
            <a:ext cx="9145588" cy="5199737"/>
          </a:xfrm>
          <a:prstGeom prst="rect">
            <a:avLst/>
          </a:prstGeom>
          <a:gradFill>
            <a:gsLst>
              <a:gs pos="100000">
                <a:schemeClr val="bg1"/>
              </a:gs>
              <a:gs pos="67000">
                <a:schemeClr val="tx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p>
        </p:txBody>
      </p:sp>
      <p:sp>
        <p:nvSpPr>
          <p:cNvPr id="6" name="Slide Number Placeholder 5">
            <a:extLst>
              <a:ext uri="{FF2B5EF4-FFF2-40B4-BE49-F238E27FC236}">
                <a16:creationId xmlns:a16="http://schemas.microsoft.com/office/drawing/2014/main" id="{A9E6CEE5-B366-ADEA-EB9F-31F7864DB79B}"/>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9" name="Footer Placeholder 3">
            <a:extLst>
              <a:ext uri="{FF2B5EF4-FFF2-40B4-BE49-F238E27FC236}">
                <a16:creationId xmlns:a16="http://schemas.microsoft.com/office/drawing/2014/main" id="{1471B99C-7214-FF74-4136-5226E7913905}"/>
              </a:ext>
            </a:extLst>
          </p:cNvPr>
          <p:cNvSpPr>
            <a:spLocks noGrp="1"/>
          </p:cNvSpPr>
          <p:nvPr>
            <p:ph type="ftr" sz="quarter" idx="11"/>
          </p:nvPr>
        </p:nvSpPr>
        <p:spPr>
          <a:xfrm>
            <a:off x="278653" y="6357822"/>
            <a:ext cx="5121598" cy="365210"/>
          </a:xfrm>
        </p:spPr>
        <p:txBody>
          <a:bodyPr/>
          <a:lstStyle>
            <a:lvl1pPr>
              <a:defRPr sz="563"/>
            </a:lvl1pPr>
          </a:lstStyle>
          <a:p>
            <a:endParaRPr lang="en-GB" dirty="0"/>
          </a:p>
        </p:txBody>
      </p:sp>
      <p:sp>
        <p:nvSpPr>
          <p:cNvPr id="10" name="Text Placeholder 6">
            <a:extLst>
              <a:ext uri="{FF2B5EF4-FFF2-40B4-BE49-F238E27FC236}">
                <a16:creationId xmlns:a16="http://schemas.microsoft.com/office/drawing/2014/main" id="{C94ECCD9-BB03-5D2F-7F88-25AB7C7280F9}"/>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pic>
        <p:nvPicPr>
          <p:cNvPr id="22" name="Picture 21" descr="Background pattern&#10;&#10;Description automatically generated">
            <a:extLst>
              <a:ext uri="{FF2B5EF4-FFF2-40B4-BE49-F238E27FC236}">
                <a16:creationId xmlns:a16="http://schemas.microsoft.com/office/drawing/2014/main" id="{B8360393-5700-906B-38CC-9235D7F989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7043" b="55929"/>
          <a:stretch/>
        </p:blipFill>
        <p:spPr>
          <a:xfrm>
            <a:off x="2114681" y="2044613"/>
            <a:ext cx="100266" cy="1035726"/>
          </a:xfrm>
          <a:prstGeom prst="rect">
            <a:avLst/>
          </a:prstGeom>
        </p:spPr>
      </p:pic>
      <p:pic>
        <p:nvPicPr>
          <p:cNvPr id="23" name="Picture 22" descr="Background pattern&#10;&#10;Description automatically generated">
            <a:extLst>
              <a:ext uri="{FF2B5EF4-FFF2-40B4-BE49-F238E27FC236}">
                <a16:creationId xmlns:a16="http://schemas.microsoft.com/office/drawing/2014/main" id="{BDC10F3C-7D9D-1571-70B5-F51789B7F1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7043" b="55929"/>
          <a:stretch/>
        </p:blipFill>
        <p:spPr>
          <a:xfrm>
            <a:off x="2114681" y="4820454"/>
            <a:ext cx="100266" cy="1035726"/>
          </a:xfrm>
          <a:prstGeom prst="rect">
            <a:avLst/>
          </a:prstGeom>
        </p:spPr>
      </p:pic>
      <p:pic>
        <p:nvPicPr>
          <p:cNvPr id="24" name="Picture 23" descr="Background pattern&#10;&#10;Description automatically generated">
            <a:extLst>
              <a:ext uri="{FF2B5EF4-FFF2-40B4-BE49-F238E27FC236}">
                <a16:creationId xmlns:a16="http://schemas.microsoft.com/office/drawing/2014/main" id="{21252A7D-6EDD-F91C-C9F2-0A06BB0327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7043" b="55929"/>
          <a:stretch/>
        </p:blipFill>
        <p:spPr>
          <a:xfrm>
            <a:off x="2114681" y="3432534"/>
            <a:ext cx="100266" cy="1035726"/>
          </a:xfrm>
          <a:prstGeom prst="rect">
            <a:avLst/>
          </a:prstGeom>
        </p:spPr>
      </p:pic>
      <p:cxnSp>
        <p:nvCxnSpPr>
          <p:cNvPr id="29" name="Connector: Elbow 28">
            <a:extLst>
              <a:ext uri="{FF2B5EF4-FFF2-40B4-BE49-F238E27FC236}">
                <a16:creationId xmlns:a16="http://schemas.microsoft.com/office/drawing/2014/main" id="{B1749084-CFD6-217E-F12C-D9E85277445B}"/>
              </a:ext>
            </a:extLst>
          </p:cNvPr>
          <p:cNvCxnSpPr>
            <a:cxnSpLocks/>
            <a:endCxn id="22" idx="1"/>
          </p:cNvCxnSpPr>
          <p:nvPr userDrawn="1"/>
        </p:nvCxnSpPr>
        <p:spPr>
          <a:xfrm rot="5400000" flipH="1" flipV="1">
            <a:off x="1379390" y="2224043"/>
            <a:ext cx="396858" cy="107372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91D4829F-1FAD-F567-74A1-9E7A225F256B}"/>
              </a:ext>
            </a:extLst>
          </p:cNvPr>
          <p:cNvCxnSpPr>
            <a:cxnSpLocks/>
            <a:endCxn id="23" idx="1"/>
          </p:cNvCxnSpPr>
          <p:nvPr userDrawn="1"/>
        </p:nvCxnSpPr>
        <p:spPr>
          <a:xfrm rot="16200000" flipH="1">
            <a:off x="1379383" y="4603019"/>
            <a:ext cx="396872" cy="107372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2ACE8DB-4159-341E-F287-1E66B183CEE6}"/>
              </a:ext>
            </a:extLst>
          </p:cNvPr>
          <p:cNvCxnSpPr>
            <a:cxnSpLocks/>
            <a:endCxn id="24" idx="1"/>
          </p:cNvCxnSpPr>
          <p:nvPr userDrawn="1"/>
        </p:nvCxnSpPr>
        <p:spPr>
          <a:xfrm>
            <a:off x="1784205" y="3950390"/>
            <a:ext cx="330476" cy="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Placeholder 7">
            <a:extLst>
              <a:ext uri="{FF2B5EF4-FFF2-40B4-BE49-F238E27FC236}">
                <a16:creationId xmlns:a16="http://schemas.microsoft.com/office/drawing/2014/main" id="{D0DE01D6-BCA3-8CF9-E98C-D81F9926470B}"/>
              </a:ext>
            </a:extLst>
          </p:cNvPr>
          <p:cNvSpPr>
            <a:spLocks noGrp="1"/>
          </p:cNvSpPr>
          <p:nvPr>
            <p:ph type="body" sz="quarter" idx="20"/>
          </p:nvPr>
        </p:nvSpPr>
        <p:spPr>
          <a:xfrm>
            <a:off x="2329353" y="2044614"/>
            <a:ext cx="6537580" cy="1035726"/>
          </a:xfrm>
          <a:solidFill>
            <a:schemeClr val="bg1"/>
          </a:solidFill>
        </p:spPr>
        <p:txBody>
          <a:bodyPr lIns="72000" tIns="72000" rIns="72000" bIns="72000" anchor="ctr"/>
          <a:lstStyle>
            <a:lvl1pPr marL="135018" algn="l">
              <a:defRPr sz="1200" b="1"/>
            </a:lvl1pPr>
            <a:lvl2pPr marL="0" indent="0" algn="l">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sp>
        <p:nvSpPr>
          <p:cNvPr id="43" name="Text Placeholder 7">
            <a:extLst>
              <a:ext uri="{FF2B5EF4-FFF2-40B4-BE49-F238E27FC236}">
                <a16:creationId xmlns:a16="http://schemas.microsoft.com/office/drawing/2014/main" id="{A87F148B-246A-8AA5-FD27-0E3E8163A875}"/>
              </a:ext>
            </a:extLst>
          </p:cNvPr>
          <p:cNvSpPr>
            <a:spLocks noGrp="1"/>
          </p:cNvSpPr>
          <p:nvPr>
            <p:ph type="body" sz="quarter" idx="21"/>
          </p:nvPr>
        </p:nvSpPr>
        <p:spPr>
          <a:xfrm>
            <a:off x="2329353" y="3427490"/>
            <a:ext cx="6537580" cy="1035726"/>
          </a:xfrm>
          <a:solidFill>
            <a:schemeClr val="bg1"/>
          </a:solidFill>
        </p:spPr>
        <p:txBody>
          <a:bodyPr lIns="72000" tIns="72000" rIns="72000" bIns="72000" anchor="ctr"/>
          <a:lstStyle>
            <a:lvl1pPr marL="135018" algn="l">
              <a:defRPr sz="1200" b="1"/>
            </a:lvl1pPr>
            <a:lvl2pPr marL="0" indent="0" algn="l">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sp>
        <p:nvSpPr>
          <p:cNvPr id="44" name="Text Placeholder 7">
            <a:extLst>
              <a:ext uri="{FF2B5EF4-FFF2-40B4-BE49-F238E27FC236}">
                <a16:creationId xmlns:a16="http://schemas.microsoft.com/office/drawing/2014/main" id="{55CE9C9A-CBB5-E8BB-C7A5-CEEAE07C81C2}"/>
              </a:ext>
            </a:extLst>
          </p:cNvPr>
          <p:cNvSpPr>
            <a:spLocks noGrp="1"/>
          </p:cNvSpPr>
          <p:nvPr>
            <p:ph type="body" sz="quarter" idx="22"/>
          </p:nvPr>
        </p:nvSpPr>
        <p:spPr>
          <a:xfrm>
            <a:off x="2329353" y="4820454"/>
            <a:ext cx="6537580" cy="1035726"/>
          </a:xfrm>
          <a:solidFill>
            <a:schemeClr val="bg1"/>
          </a:solidFill>
        </p:spPr>
        <p:txBody>
          <a:bodyPr lIns="72000" tIns="72000" rIns="72000" bIns="72000" anchor="ctr"/>
          <a:lstStyle>
            <a:lvl1pPr marL="135018" algn="l">
              <a:defRPr sz="1200" b="1"/>
            </a:lvl1pPr>
            <a:lvl2pPr marL="0" indent="0" algn="l">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sp>
        <p:nvSpPr>
          <p:cNvPr id="32" name="Title 1">
            <a:extLst>
              <a:ext uri="{FF2B5EF4-FFF2-40B4-BE49-F238E27FC236}">
                <a16:creationId xmlns:a16="http://schemas.microsoft.com/office/drawing/2014/main" id="{8ACCBDA2-325F-4BC5-8FE4-EC6A234DF133}"/>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34" name="Oval 33">
            <a:extLst>
              <a:ext uri="{FF2B5EF4-FFF2-40B4-BE49-F238E27FC236}">
                <a16:creationId xmlns:a16="http://schemas.microsoft.com/office/drawing/2014/main" id="{D545B6DD-2A9E-488F-B9A8-764EBFE1551E}"/>
              </a:ext>
            </a:extLst>
          </p:cNvPr>
          <p:cNvSpPr/>
          <p:nvPr userDrawn="1"/>
        </p:nvSpPr>
        <p:spPr>
          <a:xfrm>
            <a:off x="340359" y="3031246"/>
            <a:ext cx="1362285" cy="181648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6" name="Oval 35">
            <a:extLst>
              <a:ext uri="{FF2B5EF4-FFF2-40B4-BE49-F238E27FC236}">
                <a16:creationId xmlns:a16="http://schemas.microsoft.com/office/drawing/2014/main" id="{7290B2EB-1218-42C6-839C-D2AF01FD37D9}"/>
              </a:ext>
            </a:extLst>
          </p:cNvPr>
          <p:cNvSpPr/>
          <p:nvPr userDrawn="1"/>
        </p:nvSpPr>
        <p:spPr>
          <a:xfrm>
            <a:off x="297708" y="2959334"/>
            <a:ext cx="1486497" cy="1982111"/>
          </a:xfrm>
          <a:prstGeom prst="ellipse">
            <a:avLst/>
          </a:prstGeom>
          <a:noFill/>
          <a:ln w="190500">
            <a:gradFill>
              <a:gsLst>
                <a:gs pos="0">
                  <a:srgbClr val="78C8E1"/>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nvGrpSpPr>
          <p:cNvPr id="38" name="Group 37">
            <a:extLst>
              <a:ext uri="{FF2B5EF4-FFF2-40B4-BE49-F238E27FC236}">
                <a16:creationId xmlns:a16="http://schemas.microsoft.com/office/drawing/2014/main" id="{B52DE2D6-8E02-476B-B7B2-6108794656D3}"/>
              </a:ext>
            </a:extLst>
          </p:cNvPr>
          <p:cNvGrpSpPr/>
          <p:nvPr userDrawn="1"/>
        </p:nvGrpSpPr>
        <p:grpSpPr>
          <a:xfrm>
            <a:off x="482452" y="3694072"/>
            <a:ext cx="1117008" cy="410418"/>
            <a:chOff x="755649" y="2142312"/>
            <a:chExt cx="1856231" cy="511492"/>
          </a:xfrm>
          <a:solidFill>
            <a:schemeClr val="tx1"/>
          </a:solidFill>
        </p:grpSpPr>
        <p:sp>
          <p:nvSpPr>
            <p:cNvPr id="39" name="Freeform: Shape 38">
              <a:extLst>
                <a:ext uri="{FF2B5EF4-FFF2-40B4-BE49-F238E27FC236}">
                  <a16:creationId xmlns:a16="http://schemas.microsoft.com/office/drawing/2014/main" id="{2B47DF65-6E41-4583-A07C-8FFAEB221BE9}"/>
                </a:ext>
              </a:extLst>
            </p:cNvPr>
            <p:cNvSpPr/>
            <p:nvPr/>
          </p:nvSpPr>
          <p:spPr>
            <a:xfrm>
              <a:off x="2177064" y="2333002"/>
              <a:ext cx="233457" cy="316706"/>
            </a:xfrm>
            <a:custGeom>
              <a:avLst/>
              <a:gdLst>
                <a:gd name="connsiteX0" fmla="*/ 62198 w 233457"/>
                <a:gd name="connsiteY0" fmla="*/ 55150 h 316706"/>
                <a:gd name="connsiteX1" fmla="*/ 124873 w 233457"/>
                <a:gd name="connsiteY1" fmla="*/ 55150 h 316706"/>
                <a:gd name="connsiteX2" fmla="*/ 173546 w 233457"/>
                <a:gd name="connsiteY2" fmla="*/ 102299 h 316706"/>
                <a:gd name="connsiteX3" fmla="*/ 124873 w 233457"/>
                <a:gd name="connsiteY3" fmla="*/ 149828 h 316706"/>
                <a:gd name="connsiteX4" fmla="*/ 62198 w 233457"/>
                <a:gd name="connsiteY4" fmla="*/ 149828 h 316706"/>
                <a:gd name="connsiteX5" fmla="*/ 62198 w 233457"/>
                <a:gd name="connsiteY5" fmla="*/ 55054 h 316706"/>
                <a:gd name="connsiteX6" fmla="*/ 62198 w 233457"/>
                <a:gd name="connsiteY6" fmla="*/ 205073 h 316706"/>
                <a:gd name="connsiteX7" fmla="*/ 124587 w 233457"/>
                <a:gd name="connsiteY7" fmla="*/ 205073 h 316706"/>
                <a:gd name="connsiteX8" fmla="*/ 233458 w 233457"/>
                <a:gd name="connsiteY8" fmla="*/ 102394 h 316706"/>
                <a:gd name="connsiteX9" fmla="*/ 124587 w 233457"/>
                <a:gd name="connsiteY9" fmla="*/ 0 h 316706"/>
                <a:gd name="connsiteX10" fmla="*/ 0 w 233457"/>
                <a:gd name="connsiteY10" fmla="*/ 0 h 316706"/>
                <a:gd name="connsiteX11" fmla="*/ 0 w 233457"/>
                <a:gd name="connsiteY11" fmla="*/ 316706 h 316706"/>
                <a:gd name="connsiteX12" fmla="*/ 62198 w 233457"/>
                <a:gd name="connsiteY12" fmla="*/ 316706 h 316706"/>
                <a:gd name="connsiteX13" fmla="*/ 62198 w 233457"/>
                <a:gd name="connsiteY13" fmla="*/ 204978 h 31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457" h="316706">
                  <a:moveTo>
                    <a:pt x="62198" y="55150"/>
                  </a:moveTo>
                  <a:lnTo>
                    <a:pt x="124873" y="55150"/>
                  </a:lnTo>
                  <a:cubicBezTo>
                    <a:pt x="160687" y="55150"/>
                    <a:pt x="173546" y="80486"/>
                    <a:pt x="173546" y="102299"/>
                  </a:cubicBezTo>
                  <a:cubicBezTo>
                    <a:pt x="173546" y="124111"/>
                    <a:pt x="160592" y="149828"/>
                    <a:pt x="124873" y="149828"/>
                  </a:cubicBezTo>
                  <a:lnTo>
                    <a:pt x="62198" y="149828"/>
                  </a:lnTo>
                  <a:lnTo>
                    <a:pt x="62198" y="55054"/>
                  </a:lnTo>
                  <a:close/>
                  <a:moveTo>
                    <a:pt x="62198" y="205073"/>
                  </a:moveTo>
                  <a:lnTo>
                    <a:pt x="124587" y="205073"/>
                  </a:lnTo>
                  <a:cubicBezTo>
                    <a:pt x="199644" y="205073"/>
                    <a:pt x="233458" y="151638"/>
                    <a:pt x="233458" y="102394"/>
                  </a:cubicBezTo>
                  <a:cubicBezTo>
                    <a:pt x="233458" y="53150"/>
                    <a:pt x="199644" y="0"/>
                    <a:pt x="124587" y="0"/>
                  </a:cubicBezTo>
                  <a:lnTo>
                    <a:pt x="0" y="0"/>
                  </a:lnTo>
                  <a:lnTo>
                    <a:pt x="0" y="316706"/>
                  </a:lnTo>
                  <a:lnTo>
                    <a:pt x="62198" y="316706"/>
                  </a:lnTo>
                  <a:lnTo>
                    <a:pt x="62198" y="204978"/>
                  </a:lnTo>
                  <a:close/>
                </a:path>
              </a:pathLst>
            </a:custGeom>
            <a:grpFill/>
            <a:ln w="9525" cap="flat">
              <a:noFill/>
              <a:prstDash val="solid"/>
              <a:miter/>
            </a:ln>
          </p:spPr>
          <p:txBody>
            <a:bodyPr rtlCol="0" anchor="ctr"/>
            <a:lstStyle/>
            <a:p>
              <a:endParaRPr lang="en-GB" sz="1350" dirty="0"/>
            </a:p>
          </p:txBody>
        </p:sp>
        <p:sp>
          <p:nvSpPr>
            <p:cNvPr id="40" name="Freeform: Shape 39">
              <a:extLst>
                <a:ext uri="{FF2B5EF4-FFF2-40B4-BE49-F238E27FC236}">
                  <a16:creationId xmlns:a16="http://schemas.microsoft.com/office/drawing/2014/main" id="{8307B884-D77F-4988-B5D2-967BF2677B8D}"/>
                </a:ext>
              </a:extLst>
            </p:cNvPr>
            <p:cNvSpPr/>
            <p:nvPr/>
          </p:nvSpPr>
          <p:spPr>
            <a:xfrm>
              <a:off x="2280887" y="2142312"/>
              <a:ext cx="330993" cy="330993"/>
            </a:xfrm>
            <a:custGeom>
              <a:avLst/>
              <a:gdLst>
                <a:gd name="connsiteX0" fmla="*/ 298799 w 330993"/>
                <a:gd name="connsiteY0" fmla="*/ 330994 h 330993"/>
                <a:gd name="connsiteX1" fmla="*/ 330994 w 330993"/>
                <a:gd name="connsiteY1" fmla="*/ 330994 h 330993"/>
                <a:gd name="connsiteX2" fmla="*/ 330994 w 330993"/>
                <a:gd name="connsiteY2" fmla="*/ 32290 h 330993"/>
                <a:gd name="connsiteX3" fmla="*/ 298704 w 330993"/>
                <a:gd name="connsiteY3" fmla="*/ 0 h 330993"/>
                <a:gd name="connsiteX4" fmla="*/ 0 w 330993"/>
                <a:gd name="connsiteY4" fmla="*/ 0 h 330993"/>
                <a:gd name="connsiteX5" fmla="*/ 0 w 330993"/>
                <a:gd name="connsiteY5" fmla="*/ 32290 h 330993"/>
                <a:gd name="connsiteX6" fmla="*/ 298704 w 330993"/>
                <a:gd name="connsiteY6" fmla="*/ 32290 h 330993"/>
                <a:gd name="connsiteX7" fmla="*/ 298799 w 330993"/>
                <a:gd name="connsiteY7" fmla="*/ 330994 h 33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993" h="330993">
                  <a:moveTo>
                    <a:pt x="298799" y="330994"/>
                  </a:moveTo>
                  <a:lnTo>
                    <a:pt x="330994" y="330994"/>
                  </a:lnTo>
                  <a:lnTo>
                    <a:pt x="330994" y="32290"/>
                  </a:lnTo>
                  <a:lnTo>
                    <a:pt x="298704" y="0"/>
                  </a:lnTo>
                  <a:lnTo>
                    <a:pt x="0" y="0"/>
                  </a:lnTo>
                  <a:lnTo>
                    <a:pt x="0" y="32290"/>
                  </a:lnTo>
                  <a:lnTo>
                    <a:pt x="298704" y="32290"/>
                  </a:lnTo>
                  <a:lnTo>
                    <a:pt x="298799" y="330994"/>
                  </a:lnTo>
                  <a:close/>
                </a:path>
              </a:pathLst>
            </a:custGeom>
            <a:grpFill/>
            <a:ln w="9525" cap="flat">
              <a:noFill/>
              <a:prstDash val="solid"/>
              <a:miter/>
            </a:ln>
          </p:spPr>
          <p:txBody>
            <a:bodyPr rtlCol="0" anchor="ctr"/>
            <a:lstStyle/>
            <a:p>
              <a:endParaRPr lang="en-GB" sz="1350" dirty="0"/>
            </a:p>
          </p:txBody>
        </p:sp>
        <p:sp>
          <p:nvSpPr>
            <p:cNvPr id="41" name="Freeform: Shape 40">
              <a:extLst>
                <a:ext uri="{FF2B5EF4-FFF2-40B4-BE49-F238E27FC236}">
                  <a16:creationId xmlns:a16="http://schemas.microsoft.com/office/drawing/2014/main" id="{C1FCB873-2EC0-4F90-874F-874E1FDEA13D}"/>
                </a:ext>
              </a:extLst>
            </p:cNvPr>
            <p:cNvSpPr/>
            <p:nvPr/>
          </p:nvSpPr>
          <p:spPr>
            <a:xfrm>
              <a:off x="1086737" y="2332907"/>
              <a:ext cx="207645" cy="316801"/>
            </a:xfrm>
            <a:custGeom>
              <a:avLst/>
              <a:gdLst>
                <a:gd name="connsiteX0" fmla="*/ 207645 w 207645"/>
                <a:gd name="connsiteY0" fmla="*/ 286607 h 316801"/>
                <a:gd name="connsiteX1" fmla="*/ 32195 w 207645"/>
                <a:gd name="connsiteY1" fmla="*/ 286607 h 316801"/>
                <a:gd name="connsiteX2" fmla="*/ 32195 w 207645"/>
                <a:gd name="connsiteY2" fmla="*/ 170593 h 316801"/>
                <a:gd name="connsiteX3" fmla="*/ 180308 w 207645"/>
                <a:gd name="connsiteY3" fmla="*/ 170593 h 316801"/>
                <a:gd name="connsiteX4" fmla="*/ 180308 w 207645"/>
                <a:gd name="connsiteY4" fmla="*/ 140399 h 316801"/>
                <a:gd name="connsiteX5" fmla="*/ 32195 w 207645"/>
                <a:gd name="connsiteY5" fmla="*/ 140399 h 316801"/>
                <a:gd name="connsiteX6" fmla="*/ 32195 w 207645"/>
                <a:gd name="connsiteY6" fmla="*/ 30290 h 316801"/>
                <a:gd name="connsiteX7" fmla="*/ 207645 w 207645"/>
                <a:gd name="connsiteY7" fmla="*/ 30290 h 316801"/>
                <a:gd name="connsiteX8" fmla="*/ 207645 w 207645"/>
                <a:gd name="connsiteY8" fmla="*/ 0 h 316801"/>
                <a:gd name="connsiteX9" fmla="*/ 0 w 207645"/>
                <a:gd name="connsiteY9" fmla="*/ 0 h 316801"/>
                <a:gd name="connsiteX10" fmla="*/ 0 w 207645"/>
                <a:gd name="connsiteY10" fmla="*/ 316802 h 316801"/>
                <a:gd name="connsiteX11" fmla="*/ 207645 w 207645"/>
                <a:gd name="connsiteY11" fmla="*/ 316802 h 316801"/>
                <a:gd name="connsiteX12" fmla="*/ 207645 w 207645"/>
                <a:gd name="connsiteY12" fmla="*/ 286607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645" h="316801">
                  <a:moveTo>
                    <a:pt x="207645" y="286607"/>
                  </a:moveTo>
                  <a:lnTo>
                    <a:pt x="32195" y="286607"/>
                  </a:lnTo>
                  <a:lnTo>
                    <a:pt x="32195" y="170593"/>
                  </a:lnTo>
                  <a:lnTo>
                    <a:pt x="180308" y="170593"/>
                  </a:lnTo>
                  <a:lnTo>
                    <a:pt x="180308" y="140399"/>
                  </a:lnTo>
                  <a:lnTo>
                    <a:pt x="32195" y="140399"/>
                  </a:lnTo>
                  <a:lnTo>
                    <a:pt x="32195" y="30290"/>
                  </a:lnTo>
                  <a:lnTo>
                    <a:pt x="207645" y="30290"/>
                  </a:lnTo>
                  <a:lnTo>
                    <a:pt x="207645" y="0"/>
                  </a:lnTo>
                  <a:lnTo>
                    <a:pt x="0" y="0"/>
                  </a:lnTo>
                  <a:lnTo>
                    <a:pt x="0" y="316802"/>
                  </a:lnTo>
                  <a:lnTo>
                    <a:pt x="207645" y="316802"/>
                  </a:lnTo>
                  <a:lnTo>
                    <a:pt x="207645" y="286607"/>
                  </a:lnTo>
                  <a:close/>
                </a:path>
              </a:pathLst>
            </a:custGeom>
            <a:grpFill/>
            <a:ln w="9525" cap="flat">
              <a:noFill/>
              <a:prstDash val="solid"/>
              <a:miter/>
            </a:ln>
          </p:spPr>
          <p:txBody>
            <a:bodyPr rtlCol="0" anchor="ctr"/>
            <a:lstStyle/>
            <a:p>
              <a:endParaRPr lang="en-GB" sz="1350" dirty="0"/>
            </a:p>
          </p:txBody>
        </p:sp>
        <p:sp>
          <p:nvSpPr>
            <p:cNvPr id="45" name="Freeform: Shape 44">
              <a:extLst>
                <a:ext uri="{FF2B5EF4-FFF2-40B4-BE49-F238E27FC236}">
                  <a16:creationId xmlns:a16="http://schemas.microsoft.com/office/drawing/2014/main" id="{75883904-B054-4BC3-9347-CA90F3BE4067}"/>
                </a:ext>
              </a:extLst>
            </p:cNvPr>
            <p:cNvSpPr/>
            <p:nvPr/>
          </p:nvSpPr>
          <p:spPr>
            <a:xfrm>
              <a:off x="1855786" y="2332907"/>
              <a:ext cx="288036" cy="316801"/>
            </a:xfrm>
            <a:custGeom>
              <a:avLst/>
              <a:gdLst>
                <a:gd name="connsiteX0" fmla="*/ 143923 w 288036"/>
                <a:gd name="connsiteY0" fmla="*/ 82105 h 316801"/>
                <a:gd name="connsiteX1" fmla="*/ 187166 w 288036"/>
                <a:gd name="connsiteY1" fmla="*/ 205073 h 316801"/>
                <a:gd name="connsiteX2" fmla="*/ 100775 w 288036"/>
                <a:gd name="connsiteY2" fmla="*/ 205073 h 316801"/>
                <a:gd name="connsiteX3" fmla="*/ 144018 w 288036"/>
                <a:gd name="connsiteY3" fmla="*/ 82105 h 316801"/>
                <a:gd name="connsiteX4" fmla="*/ 82487 w 288036"/>
                <a:gd name="connsiteY4" fmla="*/ 257080 h 316801"/>
                <a:gd name="connsiteX5" fmla="*/ 205454 w 288036"/>
                <a:gd name="connsiteY5" fmla="*/ 257080 h 316801"/>
                <a:gd name="connsiteX6" fmla="*/ 226409 w 288036"/>
                <a:gd name="connsiteY6" fmla="*/ 316802 h 316801"/>
                <a:gd name="connsiteX7" fmla="*/ 288036 w 288036"/>
                <a:gd name="connsiteY7" fmla="*/ 316802 h 316801"/>
                <a:gd name="connsiteX8" fmla="*/ 171926 w 288036"/>
                <a:gd name="connsiteY8" fmla="*/ 0 h 316801"/>
                <a:gd name="connsiteX9" fmla="*/ 116110 w 288036"/>
                <a:gd name="connsiteY9" fmla="*/ 0 h 316801"/>
                <a:gd name="connsiteX10" fmla="*/ 0 w 288036"/>
                <a:gd name="connsiteY10" fmla="*/ 316802 h 316801"/>
                <a:gd name="connsiteX11" fmla="*/ 61531 w 288036"/>
                <a:gd name="connsiteY11" fmla="*/ 316802 h 316801"/>
                <a:gd name="connsiteX12" fmla="*/ 82487 w 288036"/>
                <a:gd name="connsiteY12" fmla="*/ 257080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36" h="316801">
                  <a:moveTo>
                    <a:pt x="143923" y="82105"/>
                  </a:moveTo>
                  <a:lnTo>
                    <a:pt x="187166" y="205073"/>
                  </a:lnTo>
                  <a:lnTo>
                    <a:pt x="100775" y="205073"/>
                  </a:lnTo>
                  <a:lnTo>
                    <a:pt x="144018" y="82105"/>
                  </a:lnTo>
                  <a:close/>
                  <a:moveTo>
                    <a:pt x="82487" y="257080"/>
                  </a:moveTo>
                  <a:lnTo>
                    <a:pt x="205454" y="257080"/>
                  </a:lnTo>
                  <a:lnTo>
                    <a:pt x="226409" y="316802"/>
                  </a:lnTo>
                  <a:lnTo>
                    <a:pt x="288036" y="316802"/>
                  </a:lnTo>
                  <a:lnTo>
                    <a:pt x="171926" y="0"/>
                  </a:lnTo>
                  <a:lnTo>
                    <a:pt x="116110" y="0"/>
                  </a:lnTo>
                  <a:lnTo>
                    <a:pt x="0" y="316802"/>
                  </a:lnTo>
                  <a:lnTo>
                    <a:pt x="61531" y="316802"/>
                  </a:lnTo>
                  <a:lnTo>
                    <a:pt x="82487" y="257080"/>
                  </a:lnTo>
                  <a:close/>
                </a:path>
              </a:pathLst>
            </a:custGeom>
            <a:grpFill/>
            <a:ln w="9525" cap="flat">
              <a:noFill/>
              <a:prstDash val="solid"/>
              <a:miter/>
            </a:ln>
          </p:spPr>
          <p:txBody>
            <a:bodyPr rtlCol="0" anchor="ctr"/>
            <a:lstStyle/>
            <a:p>
              <a:endParaRPr lang="en-GB" sz="1350" dirty="0"/>
            </a:p>
          </p:txBody>
        </p:sp>
        <p:grpSp>
          <p:nvGrpSpPr>
            <p:cNvPr id="46" name="Graphic 16">
              <a:extLst>
                <a:ext uri="{FF2B5EF4-FFF2-40B4-BE49-F238E27FC236}">
                  <a16:creationId xmlns:a16="http://schemas.microsoft.com/office/drawing/2014/main" id="{71C050C4-CCA1-41FE-82F1-5D195FDC4140}"/>
                </a:ext>
              </a:extLst>
            </p:cNvPr>
            <p:cNvGrpSpPr/>
            <p:nvPr/>
          </p:nvGrpSpPr>
          <p:grpSpPr>
            <a:xfrm>
              <a:off x="1348580" y="2329002"/>
              <a:ext cx="493490" cy="324802"/>
              <a:chOff x="1348580" y="2329002"/>
              <a:chExt cx="493490" cy="324802"/>
            </a:xfrm>
            <a:grpFill/>
          </p:grpSpPr>
          <p:sp>
            <p:nvSpPr>
              <p:cNvPr id="48" name="Freeform: Shape 47">
                <a:extLst>
                  <a:ext uri="{FF2B5EF4-FFF2-40B4-BE49-F238E27FC236}">
                    <a16:creationId xmlns:a16="http://schemas.microsoft.com/office/drawing/2014/main" id="{49BF4985-EEB1-434E-A5A2-6368838B22E7}"/>
                  </a:ext>
                </a:extLst>
              </p:cNvPr>
              <p:cNvSpPr/>
              <p:nvPr/>
            </p:nvSpPr>
            <p:spPr>
              <a:xfrm>
                <a:off x="1607184" y="2329002"/>
                <a:ext cx="234886" cy="324802"/>
              </a:xfrm>
              <a:custGeom>
                <a:avLst/>
                <a:gdLst>
                  <a:gd name="connsiteX0" fmla="*/ 117443 w 234886"/>
                  <a:gd name="connsiteY0" fmla="*/ 324803 h 324802"/>
                  <a:gd name="connsiteX1" fmla="*/ 234886 w 234886"/>
                  <a:gd name="connsiteY1" fmla="*/ 209074 h 324802"/>
                  <a:gd name="connsiteX2" fmla="*/ 172593 w 234886"/>
                  <a:gd name="connsiteY2" fmla="*/ 209074 h 324802"/>
                  <a:gd name="connsiteX3" fmla="*/ 117443 w 234886"/>
                  <a:gd name="connsiteY3" fmla="*/ 265081 h 324802"/>
                  <a:gd name="connsiteX4" fmla="*/ 61817 w 234886"/>
                  <a:gd name="connsiteY4" fmla="*/ 206407 h 324802"/>
                  <a:gd name="connsiteX5" fmla="*/ 61817 w 234886"/>
                  <a:gd name="connsiteY5" fmla="*/ 118396 h 324802"/>
                  <a:gd name="connsiteX6" fmla="*/ 117443 w 234886"/>
                  <a:gd name="connsiteY6" fmla="*/ 59722 h 324802"/>
                  <a:gd name="connsiteX7" fmla="*/ 172593 w 234886"/>
                  <a:gd name="connsiteY7" fmla="*/ 115729 h 324802"/>
                  <a:gd name="connsiteX8" fmla="*/ 234886 w 234886"/>
                  <a:gd name="connsiteY8" fmla="*/ 115729 h 324802"/>
                  <a:gd name="connsiteX9" fmla="*/ 117443 w 234886"/>
                  <a:gd name="connsiteY9" fmla="*/ 0 h 324802"/>
                  <a:gd name="connsiteX10" fmla="*/ 0 w 234886"/>
                  <a:gd name="connsiteY10" fmla="*/ 118396 h 324802"/>
                  <a:gd name="connsiteX11" fmla="*/ 0 w 234886"/>
                  <a:gd name="connsiteY11" fmla="*/ 206407 h 324802"/>
                  <a:gd name="connsiteX12" fmla="*/ 117443 w 234886"/>
                  <a:gd name="connsiteY12" fmla="*/ 324803 h 32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886" h="324802">
                    <a:moveTo>
                      <a:pt x="117443" y="324803"/>
                    </a:moveTo>
                    <a:cubicBezTo>
                      <a:pt x="192691" y="324803"/>
                      <a:pt x="232124" y="276892"/>
                      <a:pt x="234886" y="209074"/>
                    </a:cubicBezTo>
                    <a:lnTo>
                      <a:pt x="172593" y="209074"/>
                    </a:lnTo>
                    <a:cubicBezTo>
                      <a:pt x="168878" y="247269"/>
                      <a:pt x="149257" y="265081"/>
                      <a:pt x="117443" y="265081"/>
                    </a:cubicBezTo>
                    <a:cubicBezTo>
                      <a:pt x="83725" y="265081"/>
                      <a:pt x="61817" y="243745"/>
                      <a:pt x="61817" y="206407"/>
                    </a:cubicBezTo>
                    <a:lnTo>
                      <a:pt x="61817" y="118396"/>
                    </a:lnTo>
                    <a:cubicBezTo>
                      <a:pt x="61817" y="81058"/>
                      <a:pt x="83820" y="59722"/>
                      <a:pt x="117443" y="59722"/>
                    </a:cubicBezTo>
                    <a:cubicBezTo>
                      <a:pt x="149257" y="59722"/>
                      <a:pt x="168878" y="77533"/>
                      <a:pt x="172593" y="115729"/>
                    </a:cubicBezTo>
                    <a:lnTo>
                      <a:pt x="234886" y="115729"/>
                    </a:lnTo>
                    <a:cubicBezTo>
                      <a:pt x="232124" y="47911"/>
                      <a:pt x="192596" y="0"/>
                      <a:pt x="117443" y="0"/>
                    </a:cubicBezTo>
                    <a:cubicBezTo>
                      <a:pt x="42291" y="0"/>
                      <a:pt x="0" y="46958"/>
                      <a:pt x="0" y="118396"/>
                    </a:cubicBezTo>
                    <a:lnTo>
                      <a:pt x="0" y="206407"/>
                    </a:lnTo>
                    <a:cubicBezTo>
                      <a:pt x="0" y="277940"/>
                      <a:pt x="40005" y="324803"/>
                      <a:pt x="117443" y="324803"/>
                    </a:cubicBezTo>
                  </a:path>
                </a:pathLst>
              </a:custGeom>
              <a:grpFill/>
              <a:ln w="9525" cap="flat">
                <a:noFill/>
                <a:prstDash val="solid"/>
                <a:miter/>
              </a:ln>
            </p:spPr>
            <p:txBody>
              <a:bodyPr rtlCol="0" anchor="ctr"/>
              <a:lstStyle/>
              <a:p>
                <a:endParaRPr lang="en-GB" sz="1350" dirty="0"/>
              </a:p>
            </p:txBody>
          </p:sp>
          <p:sp>
            <p:nvSpPr>
              <p:cNvPr id="49" name="Freeform: Shape 48">
                <a:extLst>
                  <a:ext uri="{FF2B5EF4-FFF2-40B4-BE49-F238E27FC236}">
                    <a16:creationId xmlns:a16="http://schemas.microsoft.com/office/drawing/2014/main" id="{3775E1A2-2422-4014-9E90-290CE0BCBA8A}"/>
                  </a:ext>
                </a:extLst>
              </p:cNvPr>
              <p:cNvSpPr/>
              <p:nvPr/>
            </p:nvSpPr>
            <p:spPr>
              <a:xfrm>
                <a:off x="1348580" y="2332907"/>
                <a:ext cx="224504" cy="316801"/>
              </a:xfrm>
              <a:custGeom>
                <a:avLst/>
                <a:gdLst>
                  <a:gd name="connsiteX0" fmla="*/ 32290 w 224504"/>
                  <a:gd name="connsiteY0" fmla="*/ 30290 h 316801"/>
                  <a:gd name="connsiteX1" fmla="*/ 120872 w 224504"/>
                  <a:gd name="connsiteY1" fmla="*/ 30290 h 316801"/>
                  <a:gd name="connsiteX2" fmla="*/ 181927 w 224504"/>
                  <a:gd name="connsiteY2" fmla="*/ 85249 h 316801"/>
                  <a:gd name="connsiteX3" fmla="*/ 120872 w 224504"/>
                  <a:gd name="connsiteY3" fmla="*/ 140399 h 316801"/>
                  <a:gd name="connsiteX4" fmla="*/ 32290 w 224504"/>
                  <a:gd name="connsiteY4" fmla="*/ 140399 h 316801"/>
                  <a:gd name="connsiteX5" fmla="*/ 32290 w 224504"/>
                  <a:gd name="connsiteY5" fmla="*/ 30290 h 316801"/>
                  <a:gd name="connsiteX6" fmla="*/ 124587 w 224504"/>
                  <a:gd name="connsiteY6" fmla="*/ 170593 h 316801"/>
                  <a:gd name="connsiteX7" fmla="*/ 215456 w 224504"/>
                  <a:gd name="connsiteY7" fmla="*/ 85154 h 316801"/>
                  <a:gd name="connsiteX8" fmla="*/ 124587 w 224504"/>
                  <a:gd name="connsiteY8" fmla="*/ 0 h 316801"/>
                  <a:gd name="connsiteX9" fmla="*/ 0 w 224504"/>
                  <a:gd name="connsiteY9" fmla="*/ 0 h 316801"/>
                  <a:gd name="connsiteX10" fmla="*/ 0 w 224504"/>
                  <a:gd name="connsiteY10" fmla="*/ 316802 h 316801"/>
                  <a:gd name="connsiteX11" fmla="*/ 32194 w 224504"/>
                  <a:gd name="connsiteY11" fmla="*/ 316802 h 316801"/>
                  <a:gd name="connsiteX12" fmla="*/ 32194 w 224504"/>
                  <a:gd name="connsiteY12" fmla="*/ 170593 h 316801"/>
                  <a:gd name="connsiteX13" fmla="*/ 178403 w 224504"/>
                  <a:gd name="connsiteY13" fmla="*/ 316802 h 316801"/>
                  <a:gd name="connsiteX14" fmla="*/ 224504 w 224504"/>
                  <a:gd name="connsiteY14" fmla="*/ 316802 h 316801"/>
                  <a:gd name="connsiteX15" fmla="*/ 78296 w 224504"/>
                  <a:gd name="connsiteY15" fmla="*/ 170593 h 316801"/>
                  <a:gd name="connsiteX16" fmla="*/ 124492 w 224504"/>
                  <a:gd name="connsiteY16" fmla="*/ 170593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4504" h="316801">
                    <a:moveTo>
                      <a:pt x="32290" y="30290"/>
                    </a:moveTo>
                    <a:lnTo>
                      <a:pt x="120872" y="30290"/>
                    </a:lnTo>
                    <a:cubicBezTo>
                      <a:pt x="156877" y="30290"/>
                      <a:pt x="181927" y="50197"/>
                      <a:pt x="181927" y="85249"/>
                    </a:cubicBezTo>
                    <a:cubicBezTo>
                      <a:pt x="181927" y="120301"/>
                      <a:pt x="156781" y="140399"/>
                      <a:pt x="120872" y="140399"/>
                    </a:cubicBezTo>
                    <a:lnTo>
                      <a:pt x="32290" y="140399"/>
                    </a:lnTo>
                    <a:lnTo>
                      <a:pt x="32290" y="30290"/>
                    </a:lnTo>
                    <a:close/>
                    <a:moveTo>
                      <a:pt x="124587" y="170593"/>
                    </a:moveTo>
                    <a:cubicBezTo>
                      <a:pt x="178213" y="170593"/>
                      <a:pt x="215456" y="136493"/>
                      <a:pt x="215456" y="85154"/>
                    </a:cubicBezTo>
                    <a:cubicBezTo>
                      <a:pt x="215456" y="33814"/>
                      <a:pt x="178213" y="0"/>
                      <a:pt x="124587" y="0"/>
                    </a:cubicBezTo>
                    <a:lnTo>
                      <a:pt x="0" y="0"/>
                    </a:lnTo>
                    <a:lnTo>
                      <a:pt x="0" y="316802"/>
                    </a:lnTo>
                    <a:lnTo>
                      <a:pt x="32194" y="316802"/>
                    </a:lnTo>
                    <a:lnTo>
                      <a:pt x="32194" y="170593"/>
                    </a:lnTo>
                    <a:lnTo>
                      <a:pt x="178403" y="316802"/>
                    </a:lnTo>
                    <a:lnTo>
                      <a:pt x="224504" y="316802"/>
                    </a:lnTo>
                    <a:lnTo>
                      <a:pt x="78296" y="170593"/>
                    </a:lnTo>
                    <a:lnTo>
                      <a:pt x="124492" y="170593"/>
                    </a:lnTo>
                    <a:close/>
                  </a:path>
                </a:pathLst>
              </a:custGeom>
              <a:grpFill/>
              <a:ln w="9525" cap="flat">
                <a:noFill/>
                <a:prstDash val="solid"/>
                <a:miter/>
              </a:ln>
            </p:spPr>
            <p:txBody>
              <a:bodyPr rtlCol="0" anchor="ctr"/>
              <a:lstStyle/>
              <a:p>
                <a:endParaRPr lang="en-GB" sz="1350" dirty="0"/>
              </a:p>
            </p:txBody>
          </p:sp>
        </p:grpSp>
        <p:sp>
          <p:nvSpPr>
            <p:cNvPr id="47" name="Freeform: Shape 46">
              <a:extLst>
                <a:ext uri="{FF2B5EF4-FFF2-40B4-BE49-F238E27FC236}">
                  <a16:creationId xmlns:a16="http://schemas.microsoft.com/office/drawing/2014/main" id="{69F159EE-F1DD-4D4F-A40B-49C0E2CB0D23}"/>
                </a:ext>
              </a:extLst>
            </p:cNvPr>
            <p:cNvSpPr/>
            <p:nvPr/>
          </p:nvSpPr>
          <p:spPr>
            <a:xfrm>
              <a:off x="755649" y="2332907"/>
              <a:ext cx="288035" cy="316896"/>
            </a:xfrm>
            <a:custGeom>
              <a:avLst/>
              <a:gdLst>
                <a:gd name="connsiteX0" fmla="*/ 144018 w 288035"/>
                <a:gd name="connsiteY0" fmla="*/ 19431 h 316896"/>
                <a:gd name="connsiteX1" fmla="*/ 187928 w 288035"/>
                <a:gd name="connsiteY1" fmla="*/ 140399 h 316896"/>
                <a:gd name="connsiteX2" fmla="*/ 100108 w 288035"/>
                <a:gd name="connsiteY2" fmla="*/ 140399 h 316896"/>
                <a:gd name="connsiteX3" fmla="*/ 144018 w 288035"/>
                <a:gd name="connsiteY3" fmla="*/ 19431 h 316896"/>
                <a:gd name="connsiteX4" fmla="*/ 89059 w 288035"/>
                <a:gd name="connsiteY4" fmla="*/ 170688 h 316896"/>
                <a:gd name="connsiteX5" fmla="*/ 198882 w 288035"/>
                <a:gd name="connsiteY5" fmla="*/ 170688 h 316896"/>
                <a:gd name="connsiteX6" fmla="*/ 252031 w 288035"/>
                <a:gd name="connsiteY6" fmla="*/ 316897 h 316896"/>
                <a:gd name="connsiteX7" fmla="*/ 288036 w 288035"/>
                <a:gd name="connsiteY7" fmla="*/ 316897 h 316896"/>
                <a:gd name="connsiteX8" fmla="*/ 171926 w 288035"/>
                <a:gd name="connsiteY8" fmla="*/ 0 h 316896"/>
                <a:gd name="connsiteX9" fmla="*/ 116110 w 288035"/>
                <a:gd name="connsiteY9" fmla="*/ 0 h 316896"/>
                <a:gd name="connsiteX10" fmla="*/ 0 w 288035"/>
                <a:gd name="connsiteY10" fmla="*/ 316802 h 316896"/>
                <a:gd name="connsiteX11" fmla="*/ 36005 w 288035"/>
                <a:gd name="connsiteY11" fmla="*/ 316802 h 316896"/>
                <a:gd name="connsiteX12" fmla="*/ 89059 w 288035"/>
                <a:gd name="connsiteY12" fmla="*/ 170593 h 31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35" h="316896">
                  <a:moveTo>
                    <a:pt x="144018" y="19431"/>
                  </a:moveTo>
                  <a:lnTo>
                    <a:pt x="187928" y="140399"/>
                  </a:lnTo>
                  <a:lnTo>
                    <a:pt x="100108" y="140399"/>
                  </a:lnTo>
                  <a:lnTo>
                    <a:pt x="144018" y="19431"/>
                  </a:lnTo>
                  <a:close/>
                  <a:moveTo>
                    <a:pt x="89059" y="170688"/>
                  </a:moveTo>
                  <a:lnTo>
                    <a:pt x="198882" y="170688"/>
                  </a:lnTo>
                  <a:lnTo>
                    <a:pt x="252031" y="316897"/>
                  </a:lnTo>
                  <a:lnTo>
                    <a:pt x="288036" y="316897"/>
                  </a:lnTo>
                  <a:lnTo>
                    <a:pt x="171926" y="0"/>
                  </a:lnTo>
                  <a:lnTo>
                    <a:pt x="116110" y="0"/>
                  </a:lnTo>
                  <a:lnTo>
                    <a:pt x="0" y="316802"/>
                  </a:lnTo>
                  <a:lnTo>
                    <a:pt x="36005" y="316802"/>
                  </a:lnTo>
                  <a:lnTo>
                    <a:pt x="89059" y="170593"/>
                  </a:lnTo>
                  <a:close/>
                </a:path>
              </a:pathLst>
            </a:custGeom>
            <a:grpFill/>
            <a:ln w="9525" cap="flat">
              <a:noFill/>
              <a:prstDash val="solid"/>
              <a:miter/>
            </a:ln>
          </p:spPr>
          <p:txBody>
            <a:bodyPr rtlCol="0" anchor="ctr"/>
            <a:lstStyle/>
            <a:p>
              <a:endParaRPr lang="en-GB" sz="1350" dirty="0"/>
            </a:p>
          </p:txBody>
        </p:sp>
      </p:grpSp>
    </p:spTree>
    <p:extLst>
      <p:ext uri="{BB962C8B-B14F-4D97-AF65-F5344CB8AC3E}">
        <p14:creationId xmlns:p14="http://schemas.microsoft.com/office/powerpoint/2010/main" val="394059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Key Messages 3 Points">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2788ADA-610D-4335-8228-598F4ECB7FFD}"/>
              </a:ext>
            </a:extLst>
          </p:cNvPr>
          <p:cNvSpPr/>
          <p:nvPr userDrawn="1"/>
        </p:nvSpPr>
        <p:spPr>
          <a:xfrm>
            <a:off x="0" y="1659852"/>
            <a:ext cx="9145588" cy="5199737"/>
          </a:xfrm>
          <a:prstGeom prst="rect">
            <a:avLst/>
          </a:prstGeom>
          <a:gradFill>
            <a:gsLst>
              <a:gs pos="100000">
                <a:schemeClr val="bg1"/>
              </a:gs>
              <a:gs pos="67000">
                <a:schemeClr val="tx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p>
        </p:txBody>
      </p:sp>
      <p:sp>
        <p:nvSpPr>
          <p:cNvPr id="6" name="Slide Number Placeholder 5">
            <a:extLst>
              <a:ext uri="{FF2B5EF4-FFF2-40B4-BE49-F238E27FC236}">
                <a16:creationId xmlns:a16="http://schemas.microsoft.com/office/drawing/2014/main" id="{A9E6CEE5-B366-ADEA-EB9F-31F7864DB79B}"/>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9" name="Footer Placeholder 3">
            <a:extLst>
              <a:ext uri="{FF2B5EF4-FFF2-40B4-BE49-F238E27FC236}">
                <a16:creationId xmlns:a16="http://schemas.microsoft.com/office/drawing/2014/main" id="{1471B99C-7214-FF74-4136-5226E7913905}"/>
              </a:ext>
            </a:extLst>
          </p:cNvPr>
          <p:cNvSpPr>
            <a:spLocks noGrp="1"/>
          </p:cNvSpPr>
          <p:nvPr>
            <p:ph type="ftr" sz="quarter" idx="11"/>
          </p:nvPr>
        </p:nvSpPr>
        <p:spPr>
          <a:xfrm>
            <a:off x="278653" y="6357822"/>
            <a:ext cx="5121598" cy="365210"/>
          </a:xfrm>
        </p:spPr>
        <p:txBody>
          <a:bodyPr/>
          <a:lstStyle>
            <a:lvl1pPr>
              <a:defRPr sz="563"/>
            </a:lvl1pPr>
          </a:lstStyle>
          <a:p>
            <a:endParaRPr lang="en-GB" dirty="0"/>
          </a:p>
        </p:txBody>
      </p:sp>
      <p:sp>
        <p:nvSpPr>
          <p:cNvPr id="10" name="Text Placeholder 6">
            <a:extLst>
              <a:ext uri="{FF2B5EF4-FFF2-40B4-BE49-F238E27FC236}">
                <a16:creationId xmlns:a16="http://schemas.microsoft.com/office/drawing/2014/main" id="{C94ECCD9-BB03-5D2F-7F88-25AB7C7280F9}"/>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pic>
        <p:nvPicPr>
          <p:cNvPr id="22" name="Picture 21" descr="Background pattern&#10;&#10;Description automatically generated">
            <a:extLst>
              <a:ext uri="{FF2B5EF4-FFF2-40B4-BE49-F238E27FC236}">
                <a16:creationId xmlns:a16="http://schemas.microsoft.com/office/drawing/2014/main" id="{B8360393-5700-906B-38CC-9235D7F989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7043" b="55929"/>
          <a:stretch/>
        </p:blipFill>
        <p:spPr>
          <a:xfrm>
            <a:off x="2114681" y="2044613"/>
            <a:ext cx="100266" cy="1035726"/>
          </a:xfrm>
          <a:prstGeom prst="rect">
            <a:avLst/>
          </a:prstGeom>
        </p:spPr>
      </p:pic>
      <p:pic>
        <p:nvPicPr>
          <p:cNvPr id="23" name="Picture 22" descr="Background pattern&#10;&#10;Description automatically generated">
            <a:extLst>
              <a:ext uri="{FF2B5EF4-FFF2-40B4-BE49-F238E27FC236}">
                <a16:creationId xmlns:a16="http://schemas.microsoft.com/office/drawing/2014/main" id="{BDC10F3C-7D9D-1571-70B5-F51789B7F1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7043" b="55929"/>
          <a:stretch/>
        </p:blipFill>
        <p:spPr>
          <a:xfrm>
            <a:off x="2114681" y="4820454"/>
            <a:ext cx="100266" cy="1035726"/>
          </a:xfrm>
          <a:prstGeom prst="rect">
            <a:avLst/>
          </a:prstGeom>
        </p:spPr>
      </p:pic>
      <p:pic>
        <p:nvPicPr>
          <p:cNvPr id="24" name="Picture 23" descr="Background pattern&#10;&#10;Description automatically generated">
            <a:extLst>
              <a:ext uri="{FF2B5EF4-FFF2-40B4-BE49-F238E27FC236}">
                <a16:creationId xmlns:a16="http://schemas.microsoft.com/office/drawing/2014/main" id="{21252A7D-6EDD-F91C-C9F2-0A06BB0327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7043" b="55929"/>
          <a:stretch/>
        </p:blipFill>
        <p:spPr>
          <a:xfrm>
            <a:off x="2114681" y="3432534"/>
            <a:ext cx="100266" cy="1035726"/>
          </a:xfrm>
          <a:prstGeom prst="rect">
            <a:avLst/>
          </a:prstGeom>
        </p:spPr>
      </p:pic>
      <p:cxnSp>
        <p:nvCxnSpPr>
          <p:cNvPr id="29" name="Connector: Elbow 28">
            <a:extLst>
              <a:ext uri="{FF2B5EF4-FFF2-40B4-BE49-F238E27FC236}">
                <a16:creationId xmlns:a16="http://schemas.microsoft.com/office/drawing/2014/main" id="{B1749084-CFD6-217E-F12C-D9E85277445B}"/>
              </a:ext>
            </a:extLst>
          </p:cNvPr>
          <p:cNvCxnSpPr>
            <a:cxnSpLocks/>
            <a:endCxn id="22" idx="1"/>
          </p:cNvCxnSpPr>
          <p:nvPr userDrawn="1"/>
        </p:nvCxnSpPr>
        <p:spPr>
          <a:xfrm rot="5400000" flipH="1" flipV="1">
            <a:off x="1379390" y="2224043"/>
            <a:ext cx="396858" cy="107372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91D4829F-1FAD-F567-74A1-9E7A225F256B}"/>
              </a:ext>
            </a:extLst>
          </p:cNvPr>
          <p:cNvCxnSpPr>
            <a:cxnSpLocks/>
            <a:endCxn id="23" idx="1"/>
          </p:cNvCxnSpPr>
          <p:nvPr userDrawn="1"/>
        </p:nvCxnSpPr>
        <p:spPr>
          <a:xfrm rot="16200000" flipH="1">
            <a:off x="1379383" y="4603019"/>
            <a:ext cx="396872" cy="107372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2ACE8DB-4159-341E-F287-1E66B183CEE6}"/>
              </a:ext>
            </a:extLst>
          </p:cNvPr>
          <p:cNvCxnSpPr>
            <a:cxnSpLocks/>
            <a:endCxn id="24" idx="1"/>
          </p:cNvCxnSpPr>
          <p:nvPr userDrawn="1"/>
        </p:nvCxnSpPr>
        <p:spPr>
          <a:xfrm>
            <a:off x="1784205" y="3950390"/>
            <a:ext cx="330476" cy="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Placeholder 7">
            <a:extLst>
              <a:ext uri="{FF2B5EF4-FFF2-40B4-BE49-F238E27FC236}">
                <a16:creationId xmlns:a16="http://schemas.microsoft.com/office/drawing/2014/main" id="{D0DE01D6-BCA3-8CF9-E98C-D81F9926470B}"/>
              </a:ext>
            </a:extLst>
          </p:cNvPr>
          <p:cNvSpPr>
            <a:spLocks noGrp="1"/>
          </p:cNvSpPr>
          <p:nvPr>
            <p:ph type="body" sz="quarter" idx="20"/>
          </p:nvPr>
        </p:nvSpPr>
        <p:spPr>
          <a:xfrm>
            <a:off x="2329353" y="2044614"/>
            <a:ext cx="6537580" cy="1035726"/>
          </a:xfrm>
          <a:solidFill>
            <a:schemeClr val="bg1"/>
          </a:solidFill>
        </p:spPr>
        <p:txBody>
          <a:bodyPr lIns="72000" tIns="72000" rIns="72000" bIns="72000" anchor="ctr"/>
          <a:lstStyle>
            <a:lvl1pPr marL="135018" algn="l">
              <a:defRPr sz="1200" b="1"/>
            </a:lvl1pPr>
            <a:lvl2pPr marL="0" indent="0" algn="l">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sp>
        <p:nvSpPr>
          <p:cNvPr id="43" name="Text Placeholder 7">
            <a:extLst>
              <a:ext uri="{FF2B5EF4-FFF2-40B4-BE49-F238E27FC236}">
                <a16:creationId xmlns:a16="http://schemas.microsoft.com/office/drawing/2014/main" id="{A87F148B-246A-8AA5-FD27-0E3E8163A875}"/>
              </a:ext>
            </a:extLst>
          </p:cNvPr>
          <p:cNvSpPr>
            <a:spLocks noGrp="1"/>
          </p:cNvSpPr>
          <p:nvPr>
            <p:ph type="body" sz="quarter" idx="21"/>
          </p:nvPr>
        </p:nvSpPr>
        <p:spPr>
          <a:xfrm>
            <a:off x="2329353" y="3427490"/>
            <a:ext cx="6537580" cy="1035726"/>
          </a:xfrm>
          <a:solidFill>
            <a:schemeClr val="bg1"/>
          </a:solidFill>
        </p:spPr>
        <p:txBody>
          <a:bodyPr lIns="72000" tIns="72000" rIns="72000" bIns="72000" anchor="ctr"/>
          <a:lstStyle>
            <a:lvl1pPr marL="135018" algn="l">
              <a:defRPr sz="1200" b="1"/>
            </a:lvl1pPr>
            <a:lvl2pPr marL="0" indent="0" algn="l">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sp>
        <p:nvSpPr>
          <p:cNvPr id="44" name="Text Placeholder 7">
            <a:extLst>
              <a:ext uri="{FF2B5EF4-FFF2-40B4-BE49-F238E27FC236}">
                <a16:creationId xmlns:a16="http://schemas.microsoft.com/office/drawing/2014/main" id="{55CE9C9A-CBB5-E8BB-C7A5-CEEAE07C81C2}"/>
              </a:ext>
            </a:extLst>
          </p:cNvPr>
          <p:cNvSpPr>
            <a:spLocks noGrp="1"/>
          </p:cNvSpPr>
          <p:nvPr>
            <p:ph type="body" sz="quarter" idx="22"/>
          </p:nvPr>
        </p:nvSpPr>
        <p:spPr>
          <a:xfrm>
            <a:off x="2329353" y="4820454"/>
            <a:ext cx="6537580" cy="1035726"/>
          </a:xfrm>
          <a:solidFill>
            <a:schemeClr val="bg1"/>
          </a:solidFill>
        </p:spPr>
        <p:txBody>
          <a:bodyPr lIns="72000" tIns="72000" rIns="72000" bIns="72000" anchor="ctr"/>
          <a:lstStyle>
            <a:lvl1pPr marL="135018" algn="l">
              <a:defRPr sz="1200" b="1"/>
            </a:lvl1pPr>
            <a:lvl2pPr marL="0" indent="0" algn="l">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sp>
        <p:nvSpPr>
          <p:cNvPr id="32" name="Title 1">
            <a:extLst>
              <a:ext uri="{FF2B5EF4-FFF2-40B4-BE49-F238E27FC236}">
                <a16:creationId xmlns:a16="http://schemas.microsoft.com/office/drawing/2014/main" id="{8ACCBDA2-325F-4BC5-8FE4-EC6A234DF133}"/>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34" name="Oval 33">
            <a:extLst>
              <a:ext uri="{FF2B5EF4-FFF2-40B4-BE49-F238E27FC236}">
                <a16:creationId xmlns:a16="http://schemas.microsoft.com/office/drawing/2014/main" id="{D545B6DD-2A9E-488F-B9A8-764EBFE1551E}"/>
              </a:ext>
            </a:extLst>
          </p:cNvPr>
          <p:cNvSpPr/>
          <p:nvPr userDrawn="1"/>
        </p:nvSpPr>
        <p:spPr>
          <a:xfrm>
            <a:off x="340359" y="3031246"/>
            <a:ext cx="1362285" cy="181648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6" name="Oval 35">
            <a:extLst>
              <a:ext uri="{FF2B5EF4-FFF2-40B4-BE49-F238E27FC236}">
                <a16:creationId xmlns:a16="http://schemas.microsoft.com/office/drawing/2014/main" id="{7290B2EB-1218-42C6-839C-D2AF01FD37D9}"/>
              </a:ext>
            </a:extLst>
          </p:cNvPr>
          <p:cNvSpPr/>
          <p:nvPr userDrawn="1"/>
        </p:nvSpPr>
        <p:spPr>
          <a:xfrm>
            <a:off x="297708" y="2959334"/>
            <a:ext cx="1486497" cy="1982111"/>
          </a:xfrm>
          <a:prstGeom prst="ellipse">
            <a:avLst/>
          </a:prstGeom>
          <a:noFill/>
          <a:ln w="190500">
            <a:gradFill>
              <a:gsLst>
                <a:gs pos="0">
                  <a:srgbClr val="78C8E1"/>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nvGrpSpPr>
          <p:cNvPr id="38" name="Group 37">
            <a:extLst>
              <a:ext uri="{FF2B5EF4-FFF2-40B4-BE49-F238E27FC236}">
                <a16:creationId xmlns:a16="http://schemas.microsoft.com/office/drawing/2014/main" id="{B52DE2D6-8E02-476B-B7B2-6108794656D3}"/>
              </a:ext>
            </a:extLst>
          </p:cNvPr>
          <p:cNvGrpSpPr/>
          <p:nvPr userDrawn="1"/>
        </p:nvGrpSpPr>
        <p:grpSpPr>
          <a:xfrm>
            <a:off x="482452" y="3694072"/>
            <a:ext cx="1117008" cy="410418"/>
            <a:chOff x="755649" y="2142312"/>
            <a:chExt cx="1856231" cy="511492"/>
          </a:xfrm>
          <a:solidFill>
            <a:schemeClr val="tx1"/>
          </a:solidFill>
        </p:grpSpPr>
        <p:sp>
          <p:nvSpPr>
            <p:cNvPr id="39" name="Freeform: Shape 38">
              <a:extLst>
                <a:ext uri="{FF2B5EF4-FFF2-40B4-BE49-F238E27FC236}">
                  <a16:creationId xmlns:a16="http://schemas.microsoft.com/office/drawing/2014/main" id="{2B47DF65-6E41-4583-A07C-8FFAEB221BE9}"/>
                </a:ext>
              </a:extLst>
            </p:cNvPr>
            <p:cNvSpPr/>
            <p:nvPr/>
          </p:nvSpPr>
          <p:spPr>
            <a:xfrm>
              <a:off x="2177064" y="2333002"/>
              <a:ext cx="233457" cy="316706"/>
            </a:xfrm>
            <a:custGeom>
              <a:avLst/>
              <a:gdLst>
                <a:gd name="connsiteX0" fmla="*/ 62198 w 233457"/>
                <a:gd name="connsiteY0" fmla="*/ 55150 h 316706"/>
                <a:gd name="connsiteX1" fmla="*/ 124873 w 233457"/>
                <a:gd name="connsiteY1" fmla="*/ 55150 h 316706"/>
                <a:gd name="connsiteX2" fmla="*/ 173546 w 233457"/>
                <a:gd name="connsiteY2" fmla="*/ 102299 h 316706"/>
                <a:gd name="connsiteX3" fmla="*/ 124873 w 233457"/>
                <a:gd name="connsiteY3" fmla="*/ 149828 h 316706"/>
                <a:gd name="connsiteX4" fmla="*/ 62198 w 233457"/>
                <a:gd name="connsiteY4" fmla="*/ 149828 h 316706"/>
                <a:gd name="connsiteX5" fmla="*/ 62198 w 233457"/>
                <a:gd name="connsiteY5" fmla="*/ 55054 h 316706"/>
                <a:gd name="connsiteX6" fmla="*/ 62198 w 233457"/>
                <a:gd name="connsiteY6" fmla="*/ 205073 h 316706"/>
                <a:gd name="connsiteX7" fmla="*/ 124587 w 233457"/>
                <a:gd name="connsiteY7" fmla="*/ 205073 h 316706"/>
                <a:gd name="connsiteX8" fmla="*/ 233458 w 233457"/>
                <a:gd name="connsiteY8" fmla="*/ 102394 h 316706"/>
                <a:gd name="connsiteX9" fmla="*/ 124587 w 233457"/>
                <a:gd name="connsiteY9" fmla="*/ 0 h 316706"/>
                <a:gd name="connsiteX10" fmla="*/ 0 w 233457"/>
                <a:gd name="connsiteY10" fmla="*/ 0 h 316706"/>
                <a:gd name="connsiteX11" fmla="*/ 0 w 233457"/>
                <a:gd name="connsiteY11" fmla="*/ 316706 h 316706"/>
                <a:gd name="connsiteX12" fmla="*/ 62198 w 233457"/>
                <a:gd name="connsiteY12" fmla="*/ 316706 h 316706"/>
                <a:gd name="connsiteX13" fmla="*/ 62198 w 233457"/>
                <a:gd name="connsiteY13" fmla="*/ 204978 h 31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457" h="316706">
                  <a:moveTo>
                    <a:pt x="62198" y="55150"/>
                  </a:moveTo>
                  <a:lnTo>
                    <a:pt x="124873" y="55150"/>
                  </a:lnTo>
                  <a:cubicBezTo>
                    <a:pt x="160687" y="55150"/>
                    <a:pt x="173546" y="80486"/>
                    <a:pt x="173546" y="102299"/>
                  </a:cubicBezTo>
                  <a:cubicBezTo>
                    <a:pt x="173546" y="124111"/>
                    <a:pt x="160592" y="149828"/>
                    <a:pt x="124873" y="149828"/>
                  </a:cubicBezTo>
                  <a:lnTo>
                    <a:pt x="62198" y="149828"/>
                  </a:lnTo>
                  <a:lnTo>
                    <a:pt x="62198" y="55054"/>
                  </a:lnTo>
                  <a:close/>
                  <a:moveTo>
                    <a:pt x="62198" y="205073"/>
                  </a:moveTo>
                  <a:lnTo>
                    <a:pt x="124587" y="205073"/>
                  </a:lnTo>
                  <a:cubicBezTo>
                    <a:pt x="199644" y="205073"/>
                    <a:pt x="233458" y="151638"/>
                    <a:pt x="233458" y="102394"/>
                  </a:cubicBezTo>
                  <a:cubicBezTo>
                    <a:pt x="233458" y="53150"/>
                    <a:pt x="199644" y="0"/>
                    <a:pt x="124587" y="0"/>
                  </a:cubicBezTo>
                  <a:lnTo>
                    <a:pt x="0" y="0"/>
                  </a:lnTo>
                  <a:lnTo>
                    <a:pt x="0" y="316706"/>
                  </a:lnTo>
                  <a:lnTo>
                    <a:pt x="62198" y="316706"/>
                  </a:lnTo>
                  <a:lnTo>
                    <a:pt x="62198" y="204978"/>
                  </a:lnTo>
                  <a:close/>
                </a:path>
              </a:pathLst>
            </a:custGeom>
            <a:grpFill/>
            <a:ln w="9525" cap="flat">
              <a:noFill/>
              <a:prstDash val="solid"/>
              <a:miter/>
            </a:ln>
          </p:spPr>
          <p:txBody>
            <a:bodyPr rtlCol="0" anchor="ctr"/>
            <a:lstStyle/>
            <a:p>
              <a:endParaRPr lang="en-GB" sz="1350" dirty="0"/>
            </a:p>
          </p:txBody>
        </p:sp>
        <p:sp>
          <p:nvSpPr>
            <p:cNvPr id="40" name="Freeform: Shape 39">
              <a:extLst>
                <a:ext uri="{FF2B5EF4-FFF2-40B4-BE49-F238E27FC236}">
                  <a16:creationId xmlns:a16="http://schemas.microsoft.com/office/drawing/2014/main" id="{8307B884-D77F-4988-B5D2-967BF2677B8D}"/>
                </a:ext>
              </a:extLst>
            </p:cNvPr>
            <p:cNvSpPr/>
            <p:nvPr/>
          </p:nvSpPr>
          <p:spPr>
            <a:xfrm>
              <a:off x="2280887" y="2142312"/>
              <a:ext cx="330993" cy="330993"/>
            </a:xfrm>
            <a:custGeom>
              <a:avLst/>
              <a:gdLst>
                <a:gd name="connsiteX0" fmla="*/ 298799 w 330993"/>
                <a:gd name="connsiteY0" fmla="*/ 330994 h 330993"/>
                <a:gd name="connsiteX1" fmla="*/ 330994 w 330993"/>
                <a:gd name="connsiteY1" fmla="*/ 330994 h 330993"/>
                <a:gd name="connsiteX2" fmla="*/ 330994 w 330993"/>
                <a:gd name="connsiteY2" fmla="*/ 32290 h 330993"/>
                <a:gd name="connsiteX3" fmla="*/ 298704 w 330993"/>
                <a:gd name="connsiteY3" fmla="*/ 0 h 330993"/>
                <a:gd name="connsiteX4" fmla="*/ 0 w 330993"/>
                <a:gd name="connsiteY4" fmla="*/ 0 h 330993"/>
                <a:gd name="connsiteX5" fmla="*/ 0 w 330993"/>
                <a:gd name="connsiteY5" fmla="*/ 32290 h 330993"/>
                <a:gd name="connsiteX6" fmla="*/ 298704 w 330993"/>
                <a:gd name="connsiteY6" fmla="*/ 32290 h 330993"/>
                <a:gd name="connsiteX7" fmla="*/ 298799 w 330993"/>
                <a:gd name="connsiteY7" fmla="*/ 330994 h 33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993" h="330993">
                  <a:moveTo>
                    <a:pt x="298799" y="330994"/>
                  </a:moveTo>
                  <a:lnTo>
                    <a:pt x="330994" y="330994"/>
                  </a:lnTo>
                  <a:lnTo>
                    <a:pt x="330994" y="32290"/>
                  </a:lnTo>
                  <a:lnTo>
                    <a:pt x="298704" y="0"/>
                  </a:lnTo>
                  <a:lnTo>
                    <a:pt x="0" y="0"/>
                  </a:lnTo>
                  <a:lnTo>
                    <a:pt x="0" y="32290"/>
                  </a:lnTo>
                  <a:lnTo>
                    <a:pt x="298704" y="32290"/>
                  </a:lnTo>
                  <a:lnTo>
                    <a:pt x="298799" y="330994"/>
                  </a:lnTo>
                  <a:close/>
                </a:path>
              </a:pathLst>
            </a:custGeom>
            <a:grpFill/>
            <a:ln w="9525" cap="flat">
              <a:noFill/>
              <a:prstDash val="solid"/>
              <a:miter/>
            </a:ln>
          </p:spPr>
          <p:txBody>
            <a:bodyPr rtlCol="0" anchor="ctr"/>
            <a:lstStyle/>
            <a:p>
              <a:endParaRPr lang="en-GB" sz="1350" dirty="0"/>
            </a:p>
          </p:txBody>
        </p:sp>
        <p:sp>
          <p:nvSpPr>
            <p:cNvPr id="41" name="Freeform: Shape 40">
              <a:extLst>
                <a:ext uri="{FF2B5EF4-FFF2-40B4-BE49-F238E27FC236}">
                  <a16:creationId xmlns:a16="http://schemas.microsoft.com/office/drawing/2014/main" id="{C1FCB873-2EC0-4F90-874F-874E1FDEA13D}"/>
                </a:ext>
              </a:extLst>
            </p:cNvPr>
            <p:cNvSpPr/>
            <p:nvPr/>
          </p:nvSpPr>
          <p:spPr>
            <a:xfrm>
              <a:off x="1086737" y="2332907"/>
              <a:ext cx="207645" cy="316801"/>
            </a:xfrm>
            <a:custGeom>
              <a:avLst/>
              <a:gdLst>
                <a:gd name="connsiteX0" fmla="*/ 207645 w 207645"/>
                <a:gd name="connsiteY0" fmla="*/ 286607 h 316801"/>
                <a:gd name="connsiteX1" fmla="*/ 32195 w 207645"/>
                <a:gd name="connsiteY1" fmla="*/ 286607 h 316801"/>
                <a:gd name="connsiteX2" fmla="*/ 32195 w 207645"/>
                <a:gd name="connsiteY2" fmla="*/ 170593 h 316801"/>
                <a:gd name="connsiteX3" fmla="*/ 180308 w 207645"/>
                <a:gd name="connsiteY3" fmla="*/ 170593 h 316801"/>
                <a:gd name="connsiteX4" fmla="*/ 180308 w 207645"/>
                <a:gd name="connsiteY4" fmla="*/ 140399 h 316801"/>
                <a:gd name="connsiteX5" fmla="*/ 32195 w 207645"/>
                <a:gd name="connsiteY5" fmla="*/ 140399 h 316801"/>
                <a:gd name="connsiteX6" fmla="*/ 32195 w 207645"/>
                <a:gd name="connsiteY6" fmla="*/ 30290 h 316801"/>
                <a:gd name="connsiteX7" fmla="*/ 207645 w 207645"/>
                <a:gd name="connsiteY7" fmla="*/ 30290 h 316801"/>
                <a:gd name="connsiteX8" fmla="*/ 207645 w 207645"/>
                <a:gd name="connsiteY8" fmla="*/ 0 h 316801"/>
                <a:gd name="connsiteX9" fmla="*/ 0 w 207645"/>
                <a:gd name="connsiteY9" fmla="*/ 0 h 316801"/>
                <a:gd name="connsiteX10" fmla="*/ 0 w 207645"/>
                <a:gd name="connsiteY10" fmla="*/ 316802 h 316801"/>
                <a:gd name="connsiteX11" fmla="*/ 207645 w 207645"/>
                <a:gd name="connsiteY11" fmla="*/ 316802 h 316801"/>
                <a:gd name="connsiteX12" fmla="*/ 207645 w 207645"/>
                <a:gd name="connsiteY12" fmla="*/ 286607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645" h="316801">
                  <a:moveTo>
                    <a:pt x="207645" y="286607"/>
                  </a:moveTo>
                  <a:lnTo>
                    <a:pt x="32195" y="286607"/>
                  </a:lnTo>
                  <a:lnTo>
                    <a:pt x="32195" y="170593"/>
                  </a:lnTo>
                  <a:lnTo>
                    <a:pt x="180308" y="170593"/>
                  </a:lnTo>
                  <a:lnTo>
                    <a:pt x="180308" y="140399"/>
                  </a:lnTo>
                  <a:lnTo>
                    <a:pt x="32195" y="140399"/>
                  </a:lnTo>
                  <a:lnTo>
                    <a:pt x="32195" y="30290"/>
                  </a:lnTo>
                  <a:lnTo>
                    <a:pt x="207645" y="30290"/>
                  </a:lnTo>
                  <a:lnTo>
                    <a:pt x="207645" y="0"/>
                  </a:lnTo>
                  <a:lnTo>
                    <a:pt x="0" y="0"/>
                  </a:lnTo>
                  <a:lnTo>
                    <a:pt x="0" y="316802"/>
                  </a:lnTo>
                  <a:lnTo>
                    <a:pt x="207645" y="316802"/>
                  </a:lnTo>
                  <a:lnTo>
                    <a:pt x="207645" y="286607"/>
                  </a:lnTo>
                  <a:close/>
                </a:path>
              </a:pathLst>
            </a:custGeom>
            <a:grpFill/>
            <a:ln w="9525" cap="flat">
              <a:noFill/>
              <a:prstDash val="solid"/>
              <a:miter/>
            </a:ln>
          </p:spPr>
          <p:txBody>
            <a:bodyPr rtlCol="0" anchor="ctr"/>
            <a:lstStyle/>
            <a:p>
              <a:endParaRPr lang="en-GB" sz="1350" dirty="0"/>
            </a:p>
          </p:txBody>
        </p:sp>
        <p:sp>
          <p:nvSpPr>
            <p:cNvPr id="45" name="Freeform: Shape 44">
              <a:extLst>
                <a:ext uri="{FF2B5EF4-FFF2-40B4-BE49-F238E27FC236}">
                  <a16:creationId xmlns:a16="http://schemas.microsoft.com/office/drawing/2014/main" id="{75883904-B054-4BC3-9347-CA90F3BE4067}"/>
                </a:ext>
              </a:extLst>
            </p:cNvPr>
            <p:cNvSpPr/>
            <p:nvPr/>
          </p:nvSpPr>
          <p:spPr>
            <a:xfrm>
              <a:off x="1855786" y="2332907"/>
              <a:ext cx="288036" cy="316801"/>
            </a:xfrm>
            <a:custGeom>
              <a:avLst/>
              <a:gdLst>
                <a:gd name="connsiteX0" fmla="*/ 143923 w 288036"/>
                <a:gd name="connsiteY0" fmla="*/ 82105 h 316801"/>
                <a:gd name="connsiteX1" fmla="*/ 187166 w 288036"/>
                <a:gd name="connsiteY1" fmla="*/ 205073 h 316801"/>
                <a:gd name="connsiteX2" fmla="*/ 100775 w 288036"/>
                <a:gd name="connsiteY2" fmla="*/ 205073 h 316801"/>
                <a:gd name="connsiteX3" fmla="*/ 144018 w 288036"/>
                <a:gd name="connsiteY3" fmla="*/ 82105 h 316801"/>
                <a:gd name="connsiteX4" fmla="*/ 82487 w 288036"/>
                <a:gd name="connsiteY4" fmla="*/ 257080 h 316801"/>
                <a:gd name="connsiteX5" fmla="*/ 205454 w 288036"/>
                <a:gd name="connsiteY5" fmla="*/ 257080 h 316801"/>
                <a:gd name="connsiteX6" fmla="*/ 226409 w 288036"/>
                <a:gd name="connsiteY6" fmla="*/ 316802 h 316801"/>
                <a:gd name="connsiteX7" fmla="*/ 288036 w 288036"/>
                <a:gd name="connsiteY7" fmla="*/ 316802 h 316801"/>
                <a:gd name="connsiteX8" fmla="*/ 171926 w 288036"/>
                <a:gd name="connsiteY8" fmla="*/ 0 h 316801"/>
                <a:gd name="connsiteX9" fmla="*/ 116110 w 288036"/>
                <a:gd name="connsiteY9" fmla="*/ 0 h 316801"/>
                <a:gd name="connsiteX10" fmla="*/ 0 w 288036"/>
                <a:gd name="connsiteY10" fmla="*/ 316802 h 316801"/>
                <a:gd name="connsiteX11" fmla="*/ 61531 w 288036"/>
                <a:gd name="connsiteY11" fmla="*/ 316802 h 316801"/>
                <a:gd name="connsiteX12" fmla="*/ 82487 w 288036"/>
                <a:gd name="connsiteY12" fmla="*/ 257080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36" h="316801">
                  <a:moveTo>
                    <a:pt x="143923" y="82105"/>
                  </a:moveTo>
                  <a:lnTo>
                    <a:pt x="187166" y="205073"/>
                  </a:lnTo>
                  <a:lnTo>
                    <a:pt x="100775" y="205073"/>
                  </a:lnTo>
                  <a:lnTo>
                    <a:pt x="144018" y="82105"/>
                  </a:lnTo>
                  <a:close/>
                  <a:moveTo>
                    <a:pt x="82487" y="257080"/>
                  </a:moveTo>
                  <a:lnTo>
                    <a:pt x="205454" y="257080"/>
                  </a:lnTo>
                  <a:lnTo>
                    <a:pt x="226409" y="316802"/>
                  </a:lnTo>
                  <a:lnTo>
                    <a:pt x="288036" y="316802"/>
                  </a:lnTo>
                  <a:lnTo>
                    <a:pt x="171926" y="0"/>
                  </a:lnTo>
                  <a:lnTo>
                    <a:pt x="116110" y="0"/>
                  </a:lnTo>
                  <a:lnTo>
                    <a:pt x="0" y="316802"/>
                  </a:lnTo>
                  <a:lnTo>
                    <a:pt x="61531" y="316802"/>
                  </a:lnTo>
                  <a:lnTo>
                    <a:pt x="82487" y="257080"/>
                  </a:lnTo>
                  <a:close/>
                </a:path>
              </a:pathLst>
            </a:custGeom>
            <a:grpFill/>
            <a:ln w="9525" cap="flat">
              <a:noFill/>
              <a:prstDash val="solid"/>
              <a:miter/>
            </a:ln>
          </p:spPr>
          <p:txBody>
            <a:bodyPr rtlCol="0" anchor="ctr"/>
            <a:lstStyle/>
            <a:p>
              <a:endParaRPr lang="en-GB" sz="1350" dirty="0"/>
            </a:p>
          </p:txBody>
        </p:sp>
        <p:grpSp>
          <p:nvGrpSpPr>
            <p:cNvPr id="46" name="Graphic 16">
              <a:extLst>
                <a:ext uri="{FF2B5EF4-FFF2-40B4-BE49-F238E27FC236}">
                  <a16:creationId xmlns:a16="http://schemas.microsoft.com/office/drawing/2014/main" id="{71C050C4-CCA1-41FE-82F1-5D195FDC4140}"/>
                </a:ext>
              </a:extLst>
            </p:cNvPr>
            <p:cNvGrpSpPr/>
            <p:nvPr/>
          </p:nvGrpSpPr>
          <p:grpSpPr>
            <a:xfrm>
              <a:off x="1348580" y="2329002"/>
              <a:ext cx="493490" cy="324802"/>
              <a:chOff x="1348580" y="2329002"/>
              <a:chExt cx="493490" cy="324802"/>
            </a:xfrm>
            <a:grpFill/>
          </p:grpSpPr>
          <p:sp>
            <p:nvSpPr>
              <p:cNvPr id="48" name="Freeform: Shape 47">
                <a:extLst>
                  <a:ext uri="{FF2B5EF4-FFF2-40B4-BE49-F238E27FC236}">
                    <a16:creationId xmlns:a16="http://schemas.microsoft.com/office/drawing/2014/main" id="{49BF4985-EEB1-434E-A5A2-6368838B22E7}"/>
                  </a:ext>
                </a:extLst>
              </p:cNvPr>
              <p:cNvSpPr/>
              <p:nvPr/>
            </p:nvSpPr>
            <p:spPr>
              <a:xfrm>
                <a:off x="1607184" y="2329002"/>
                <a:ext cx="234886" cy="324802"/>
              </a:xfrm>
              <a:custGeom>
                <a:avLst/>
                <a:gdLst>
                  <a:gd name="connsiteX0" fmla="*/ 117443 w 234886"/>
                  <a:gd name="connsiteY0" fmla="*/ 324803 h 324802"/>
                  <a:gd name="connsiteX1" fmla="*/ 234886 w 234886"/>
                  <a:gd name="connsiteY1" fmla="*/ 209074 h 324802"/>
                  <a:gd name="connsiteX2" fmla="*/ 172593 w 234886"/>
                  <a:gd name="connsiteY2" fmla="*/ 209074 h 324802"/>
                  <a:gd name="connsiteX3" fmla="*/ 117443 w 234886"/>
                  <a:gd name="connsiteY3" fmla="*/ 265081 h 324802"/>
                  <a:gd name="connsiteX4" fmla="*/ 61817 w 234886"/>
                  <a:gd name="connsiteY4" fmla="*/ 206407 h 324802"/>
                  <a:gd name="connsiteX5" fmla="*/ 61817 w 234886"/>
                  <a:gd name="connsiteY5" fmla="*/ 118396 h 324802"/>
                  <a:gd name="connsiteX6" fmla="*/ 117443 w 234886"/>
                  <a:gd name="connsiteY6" fmla="*/ 59722 h 324802"/>
                  <a:gd name="connsiteX7" fmla="*/ 172593 w 234886"/>
                  <a:gd name="connsiteY7" fmla="*/ 115729 h 324802"/>
                  <a:gd name="connsiteX8" fmla="*/ 234886 w 234886"/>
                  <a:gd name="connsiteY8" fmla="*/ 115729 h 324802"/>
                  <a:gd name="connsiteX9" fmla="*/ 117443 w 234886"/>
                  <a:gd name="connsiteY9" fmla="*/ 0 h 324802"/>
                  <a:gd name="connsiteX10" fmla="*/ 0 w 234886"/>
                  <a:gd name="connsiteY10" fmla="*/ 118396 h 324802"/>
                  <a:gd name="connsiteX11" fmla="*/ 0 w 234886"/>
                  <a:gd name="connsiteY11" fmla="*/ 206407 h 324802"/>
                  <a:gd name="connsiteX12" fmla="*/ 117443 w 234886"/>
                  <a:gd name="connsiteY12" fmla="*/ 324803 h 32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886" h="324802">
                    <a:moveTo>
                      <a:pt x="117443" y="324803"/>
                    </a:moveTo>
                    <a:cubicBezTo>
                      <a:pt x="192691" y="324803"/>
                      <a:pt x="232124" y="276892"/>
                      <a:pt x="234886" y="209074"/>
                    </a:cubicBezTo>
                    <a:lnTo>
                      <a:pt x="172593" y="209074"/>
                    </a:lnTo>
                    <a:cubicBezTo>
                      <a:pt x="168878" y="247269"/>
                      <a:pt x="149257" y="265081"/>
                      <a:pt x="117443" y="265081"/>
                    </a:cubicBezTo>
                    <a:cubicBezTo>
                      <a:pt x="83725" y="265081"/>
                      <a:pt x="61817" y="243745"/>
                      <a:pt x="61817" y="206407"/>
                    </a:cubicBezTo>
                    <a:lnTo>
                      <a:pt x="61817" y="118396"/>
                    </a:lnTo>
                    <a:cubicBezTo>
                      <a:pt x="61817" y="81058"/>
                      <a:pt x="83820" y="59722"/>
                      <a:pt x="117443" y="59722"/>
                    </a:cubicBezTo>
                    <a:cubicBezTo>
                      <a:pt x="149257" y="59722"/>
                      <a:pt x="168878" y="77533"/>
                      <a:pt x="172593" y="115729"/>
                    </a:cubicBezTo>
                    <a:lnTo>
                      <a:pt x="234886" y="115729"/>
                    </a:lnTo>
                    <a:cubicBezTo>
                      <a:pt x="232124" y="47911"/>
                      <a:pt x="192596" y="0"/>
                      <a:pt x="117443" y="0"/>
                    </a:cubicBezTo>
                    <a:cubicBezTo>
                      <a:pt x="42291" y="0"/>
                      <a:pt x="0" y="46958"/>
                      <a:pt x="0" y="118396"/>
                    </a:cubicBezTo>
                    <a:lnTo>
                      <a:pt x="0" y="206407"/>
                    </a:lnTo>
                    <a:cubicBezTo>
                      <a:pt x="0" y="277940"/>
                      <a:pt x="40005" y="324803"/>
                      <a:pt x="117443" y="324803"/>
                    </a:cubicBezTo>
                  </a:path>
                </a:pathLst>
              </a:custGeom>
              <a:grpFill/>
              <a:ln w="9525" cap="flat">
                <a:noFill/>
                <a:prstDash val="solid"/>
                <a:miter/>
              </a:ln>
            </p:spPr>
            <p:txBody>
              <a:bodyPr rtlCol="0" anchor="ctr"/>
              <a:lstStyle/>
              <a:p>
                <a:endParaRPr lang="en-GB" sz="1350" dirty="0"/>
              </a:p>
            </p:txBody>
          </p:sp>
          <p:sp>
            <p:nvSpPr>
              <p:cNvPr id="49" name="Freeform: Shape 48">
                <a:extLst>
                  <a:ext uri="{FF2B5EF4-FFF2-40B4-BE49-F238E27FC236}">
                    <a16:creationId xmlns:a16="http://schemas.microsoft.com/office/drawing/2014/main" id="{3775E1A2-2422-4014-9E90-290CE0BCBA8A}"/>
                  </a:ext>
                </a:extLst>
              </p:cNvPr>
              <p:cNvSpPr/>
              <p:nvPr/>
            </p:nvSpPr>
            <p:spPr>
              <a:xfrm>
                <a:off x="1348580" y="2332907"/>
                <a:ext cx="224504" cy="316801"/>
              </a:xfrm>
              <a:custGeom>
                <a:avLst/>
                <a:gdLst>
                  <a:gd name="connsiteX0" fmla="*/ 32290 w 224504"/>
                  <a:gd name="connsiteY0" fmla="*/ 30290 h 316801"/>
                  <a:gd name="connsiteX1" fmla="*/ 120872 w 224504"/>
                  <a:gd name="connsiteY1" fmla="*/ 30290 h 316801"/>
                  <a:gd name="connsiteX2" fmla="*/ 181927 w 224504"/>
                  <a:gd name="connsiteY2" fmla="*/ 85249 h 316801"/>
                  <a:gd name="connsiteX3" fmla="*/ 120872 w 224504"/>
                  <a:gd name="connsiteY3" fmla="*/ 140399 h 316801"/>
                  <a:gd name="connsiteX4" fmla="*/ 32290 w 224504"/>
                  <a:gd name="connsiteY4" fmla="*/ 140399 h 316801"/>
                  <a:gd name="connsiteX5" fmla="*/ 32290 w 224504"/>
                  <a:gd name="connsiteY5" fmla="*/ 30290 h 316801"/>
                  <a:gd name="connsiteX6" fmla="*/ 124587 w 224504"/>
                  <a:gd name="connsiteY6" fmla="*/ 170593 h 316801"/>
                  <a:gd name="connsiteX7" fmla="*/ 215456 w 224504"/>
                  <a:gd name="connsiteY7" fmla="*/ 85154 h 316801"/>
                  <a:gd name="connsiteX8" fmla="*/ 124587 w 224504"/>
                  <a:gd name="connsiteY8" fmla="*/ 0 h 316801"/>
                  <a:gd name="connsiteX9" fmla="*/ 0 w 224504"/>
                  <a:gd name="connsiteY9" fmla="*/ 0 h 316801"/>
                  <a:gd name="connsiteX10" fmla="*/ 0 w 224504"/>
                  <a:gd name="connsiteY10" fmla="*/ 316802 h 316801"/>
                  <a:gd name="connsiteX11" fmla="*/ 32194 w 224504"/>
                  <a:gd name="connsiteY11" fmla="*/ 316802 h 316801"/>
                  <a:gd name="connsiteX12" fmla="*/ 32194 w 224504"/>
                  <a:gd name="connsiteY12" fmla="*/ 170593 h 316801"/>
                  <a:gd name="connsiteX13" fmla="*/ 178403 w 224504"/>
                  <a:gd name="connsiteY13" fmla="*/ 316802 h 316801"/>
                  <a:gd name="connsiteX14" fmla="*/ 224504 w 224504"/>
                  <a:gd name="connsiteY14" fmla="*/ 316802 h 316801"/>
                  <a:gd name="connsiteX15" fmla="*/ 78296 w 224504"/>
                  <a:gd name="connsiteY15" fmla="*/ 170593 h 316801"/>
                  <a:gd name="connsiteX16" fmla="*/ 124492 w 224504"/>
                  <a:gd name="connsiteY16" fmla="*/ 170593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4504" h="316801">
                    <a:moveTo>
                      <a:pt x="32290" y="30290"/>
                    </a:moveTo>
                    <a:lnTo>
                      <a:pt x="120872" y="30290"/>
                    </a:lnTo>
                    <a:cubicBezTo>
                      <a:pt x="156877" y="30290"/>
                      <a:pt x="181927" y="50197"/>
                      <a:pt x="181927" y="85249"/>
                    </a:cubicBezTo>
                    <a:cubicBezTo>
                      <a:pt x="181927" y="120301"/>
                      <a:pt x="156781" y="140399"/>
                      <a:pt x="120872" y="140399"/>
                    </a:cubicBezTo>
                    <a:lnTo>
                      <a:pt x="32290" y="140399"/>
                    </a:lnTo>
                    <a:lnTo>
                      <a:pt x="32290" y="30290"/>
                    </a:lnTo>
                    <a:close/>
                    <a:moveTo>
                      <a:pt x="124587" y="170593"/>
                    </a:moveTo>
                    <a:cubicBezTo>
                      <a:pt x="178213" y="170593"/>
                      <a:pt x="215456" y="136493"/>
                      <a:pt x="215456" y="85154"/>
                    </a:cubicBezTo>
                    <a:cubicBezTo>
                      <a:pt x="215456" y="33814"/>
                      <a:pt x="178213" y="0"/>
                      <a:pt x="124587" y="0"/>
                    </a:cubicBezTo>
                    <a:lnTo>
                      <a:pt x="0" y="0"/>
                    </a:lnTo>
                    <a:lnTo>
                      <a:pt x="0" y="316802"/>
                    </a:lnTo>
                    <a:lnTo>
                      <a:pt x="32194" y="316802"/>
                    </a:lnTo>
                    <a:lnTo>
                      <a:pt x="32194" y="170593"/>
                    </a:lnTo>
                    <a:lnTo>
                      <a:pt x="178403" y="316802"/>
                    </a:lnTo>
                    <a:lnTo>
                      <a:pt x="224504" y="316802"/>
                    </a:lnTo>
                    <a:lnTo>
                      <a:pt x="78296" y="170593"/>
                    </a:lnTo>
                    <a:lnTo>
                      <a:pt x="124492" y="170593"/>
                    </a:lnTo>
                    <a:close/>
                  </a:path>
                </a:pathLst>
              </a:custGeom>
              <a:grpFill/>
              <a:ln w="9525" cap="flat">
                <a:noFill/>
                <a:prstDash val="solid"/>
                <a:miter/>
              </a:ln>
            </p:spPr>
            <p:txBody>
              <a:bodyPr rtlCol="0" anchor="ctr"/>
              <a:lstStyle/>
              <a:p>
                <a:endParaRPr lang="en-GB" sz="1350" dirty="0"/>
              </a:p>
            </p:txBody>
          </p:sp>
        </p:grpSp>
        <p:sp>
          <p:nvSpPr>
            <p:cNvPr id="47" name="Freeform: Shape 46">
              <a:extLst>
                <a:ext uri="{FF2B5EF4-FFF2-40B4-BE49-F238E27FC236}">
                  <a16:creationId xmlns:a16="http://schemas.microsoft.com/office/drawing/2014/main" id="{69F159EE-F1DD-4D4F-A40B-49C0E2CB0D23}"/>
                </a:ext>
              </a:extLst>
            </p:cNvPr>
            <p:cNvSpPr/>
            <p:nvPr/>
          </p:nvSpPr>
          <p:spPr>
            <a:xfrm>
              <a:off x="755649" y="2332907"/>
              <a:ext cx="288035" cy="316896"/>
            </a:xfrm>
            <a:custGeom>
              <a:avLst/>
              <a:gdLst>
                <a:gd name="connsiteX0" fmla="*/ 144018 w 288035"/>
                <a:gd name="connsiteY0" fmla="*/ 19431 h 316896"/>
                <a:gd name="connsiteX1" fmla="*/ 187928 w 288035"/>
                <a:gd name="connsiteY1" fmla="*/ 140399 h 316896"/>
                <a:gd name="connsiteX2" fmla="*/ 100108 w 288035"/>
                <a:gd name="connsiteY2" fmla="*/ 140399 h 316896"/>
                <a:gd name="connsiteX3" fmla="*/ 144018 w 288035"/>
                <a:gd name="connsiteY3" fmla="*/ 19431 h 316896"/>
                <a:gd name="connsiteX4" fmla="*/ 89059 w 288035"/>
                <a:gd name="connsiteY4" fmla="*/ 170688 h 316896"/>
                <a:gd name="connsiteX5" fmla="*/ 198882 w 288035"/>
                <a:gd name="connsiteY5" fmla="*/ 170688 h 316896"/>
                <a:gd name="connsiteX6" fmla="*/ 252031 w 288035"/>
                <a:gd name="connsiteY6" fmla="*/ 316897 h 316896"/>
                <a:gd name="connsiteX7" fmla="*/ 288036 w 288035"/>
                <a:gd name="connsiteY7" fmla="*/ 316897 h 316896"/>
                <a:gd name="connsiteX8" fmla="*/ 171926 w 288035"/>
                <a:gd name="connsiteY8" fmla="*/ 0 h 316896"/>
                <a:gd name="connsiteX9" fmla="*/ 116110 w 288035"/>
                <a:gd name="connsiteY9" fmla="*/ 0 h 316896"/>
                <a:gd name="connsiteX10" fmla="*/ 0 w 288035"/>
                <a:gd name="connsiteY10" fmla="*/ 316802 h 316896"/>
                <a:gd name="connsiteX11" fmla="*/ 36005 w 288035"/>
                <a:gd name="connsiteY11" fmla="*/ 316802 h 316896"/>
                <a:gd name="connsiteX12" fmla="*/ 89059 w 288035"/>
                <a:gd name="connsiteY12" fmla="*/ 170593 h 31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35" h="316896">
                  <a:moveTo>
                    <a:pt x="144018" y="19431"/>
                  </a:moveTo>
                  <a:lnTo>
                    <a:pt x="187928" y="140399"/>
                  </a:lnTo>
                  <a:lnTo>
                    <a:pt x="100108" y="140399"/>
                  </a:lnTo>
                  <a:lnTo>
                    <a:pt x="144018" y="19431"/>
                  </a:lnTo>
                  <a:close/>
                  <a:moveTo>
                    <a:pt x="89059" y="170688"/>
                  </a:moveTo>
                  <a:lnTo>
                    <a:pt x="198882" y="170688"/>
                  </a:lnTo>
                  <a:lnTo>
                    <a:pt x="252031" y="316897"/>
                  </a:lnTo>
                  <a:lnTo>
                    <a:pt x="288036" y="316897"/>
                  </a:lnTo>
                  <a:lnTo>
                    <a:pt x="171926" y="0"/>
                  </a:lnTo>
                  <a:lnTo>
                    <a:pt x="116110" y="0"/>
                  </a:lnTo>
                  <a:lnTo>
                    <a:pt x="0" y="316802"/>
                  </a:lnTo>
                  <a:lnTo>
                    <a:pt x="36005" y="316802"/>
                  </a:lnTo>
                  <a:lnTo>
                    <a:pt x="89059" y="170593"/>
                  </a:lnTo>
                  <a:close/>
                </a:path>
              </a:pathLst>
            </a:custGeom>
            <a:grpFill/>
            <a:ln w="9525" cap="flat">
              <a:noFill/>
              <a:prstDash val="solid"/>
              <a:miter/>
            </a:ln>
          </p:spPr>
          <p:txBody>
            <a:bodyPr rtlCol="0" anchor="ctr"/>
            <a:lstStyle/>
            <a:p>
              <a:endParaRPr lang="en-GB" sz="1350" dirty="0"/>
            </a:p>
          </p:txBody>
        </p:sp>
      </p:grpSp>
      <p:sp>
        <p:nvSpPr>
          <p:cNvPr id="27" name="Text Placeholder 7">
            <a:extLst>
              <a:ext uri="{FF2B5EF4-FFF2-40B4-BE49-F238E27FC236}">
                <a16:creationId xmlns:a16="http://schemas.microsoft.com/office/drawing/2014/main" id="{DA7F3C57-7030-4574-B216-0CB7A5DC2C4A}"/>
              </a:ext>
            </a:extLst>
          </p:cNvPr>
          <p:cNvSpPr>
            <a:spLocks noGrp="1"/>
          </p:cNvSpPr>
          <p:nvPr>
            <p:ph type="body" sz="quarter" idx="15"/>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148003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ey Messages 4 Point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30EE06E-C787-4DE1-B5BA-E1F34D22B06F}"/>
              </a:ext>
            </a:extLst>
          </p:cNvPr>
          <p:cNvSpPr/>
          <p:nvPr userDrawn="1"/>
        </p:nvSpPr>
        <p:spPr>
          <a:xfrm>
            <a:off x="0" y="1659852"/>
            <a:ext cx="9145588" cy="5199737"/>
          </a:xfrm>
          <a:prstGeom prst="rect">
            <a:avLst/>
          </a:prstGeom>
          <a:gradFill>
            <a:gsLst>
              <a:gs pos="100000">
                <a:schemeClr val="bg1"/>
              </a:gs>
              <a:gs pos="67000">
                <a:schemeClr val="tx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p>
        </p:txBody>
      </p:sp>
      <p:sp>
        <p:nvSpPr>
          <p:cNvPr id="6" name="Slide Number Placeholder 5">
            <a:extLst>
              <a:ext uri="{FF2B5EF4-FFF2-40B4-BE49-F238E27FC236}">
                <a16:creationId xmlns:a16="http://schemas.microsoft.com/office/drawing/2014/main" id="{A9E6CEE5-B366-ADEA-EB9F-31F7864DB79B}"/>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9" name="Footer Placeholder 3">
            <a:extLst>
              <a:ext uri="{FF2B5EF4-FFF2-40B4-BE49-F238E27FC236}">
                <a16:creationId xmlns:a16="http://schemas.microsoft.com/office/drawing/2014/main" id="{1471B99C-7214-FF74-4136-5226E7913905}"/>
              </a:ext>
            </a:extLst>
          </p:cNvPr>
          <p:cNvSpPr>
            <a:spLocks noGrp="1"/>
          </p:cNvSpPr>
          <p:nvPr>
            <p:ph type="ftr" sz="quarter" idx="11"/>
          </p:nvPr>
        </p:nvSpPr>
        <p:spPr>
          <a:xfrm>
            <a:off x="278653" y="6357822"/>
            <a:ext cx="5121598" cy="365210"/>
          </a:xfrm>
        </p:spPr>
        <p:txBody>
          <a:bodyPr/>
          <a:lstStyle>
            <a:lvl1pPr>
              <a:defRPr sz="563"/>
            </a:lvl1pPr>
          </a:lstStyle>
          <a:p>
            <a:endParaRPr lang="en-GB" dirty="0"/>
          </a:p>
        </p:txBody>
      </p:sp>
      <p:sp>
        <p:nvSpPr>
          <p:cNvPr id="10" name="Text Placeholder 6">
            <a:extLst>
              <a:ext uri="{FF2B5EF4-FFF2-40B4-BE49-F238E27FC236}">
                <a16:creationId xmlns:a16="http://schemas.microsoft.com/office/drawing/2014/main" id="{C94ECCD9-BB03-5D2F-7F88-25AB7C7280F9}"/>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pic>
        <p:nvPicPr>
          <p:cNvPr id="22" name="Picture 21" descr="Background pattern&#10;&#10;Description automatically generated">
            <a:extLst>
              <a:ext uri="{FF2B5EF4-FFF2-40B4-BE49-F238E27FC236}">
                <a16:creationId xmlns:a16="http://schemas.microsoft.com/office/drawing/2014/main" id="{B8360393-5700-906B-38CC-9235D7F989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7043" b="55929"/>
          <a:stretch/>
        </p:blipFill>
        <p:spPr>
          <a:xfrm>
            <a:off x="2114681" y="2044614"/>
            <a:ext cx="100266" cy="715101"/>
          </a:xfrm>
          <a:prstGeom prst="rect">
            <a:avLst/>
          </a:prstGeom>
        </p:spPr>
      </p:pic>
      <p:pic>
        <p:nvPicPr>
          <p:cNvPr id="23" name="Picture 22" descr="Background pattern&#10;&#10;Description automatically generated">
            <a:extLst>
              <a:ext uri="{FF2B5EF4-FFF2-40B4-BE49-F238E27FC236}">
                <a16:creationId xmlns:a16="http://schemas.microsoft.com/office/drawing/2014/main" id="{BDC10F3C-7D9D-1571-70B5-F51789B7F1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7043" b="55929"/>
          <a:stretch/>
        </p:blipFill>
        <p:spPr>
          <a:xfrm>
            <a:off x="2114681" y="5145597"/>
            <a:ext cx="100266" cy="715101"/>
          </a:xfrm>
          <a:prstGeom prst="rect">
            <a:avLst/>
          </a:prstGeom>
        </p:spPr>
      </p:pic>
      <p:pic>
        <p:nvPicPr>
          <p:cNvPr id="24" name="Picture 23" descr="Background pattern&#10;&#10;Description automatically generated">
            <a:extLst>
              <a:ext uri="{FF2B5EF4-FFF2-40B4-BE49-F238E27FC236}">
                <a16:creationId xmlns:a16="http://schemas.microsoft.com/office/drawing/2014/main" id="{21252A7D-6EDD-F91C-C9F2-0A06BB0327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7043" b="55929"/>
          <a:stretch/>
        </p:blipFill>
        <p:spPr>
          <a:xfrm>
            <a:off x="2114681" y="3078275"/>
            <a:ext cx="100266" cy="715101"/>
          </a:xfrm>
          <a:prstGeom prst="rect">
            <a:avLst/>
          </a:prstGeom>
        </p:spPr>
      </p:pic>
      <p:cxnSp>
        <p:nvCxnSpPr>
          <p:cNvPr id="29" name="Connector: Elbow 28">
            <a:extLst>
              <a:ext uri="{FF2B5EF4-FFF2-40B4-BE49-F238E27FC236}">
                <a16:creationId xmlns:a16="http://schemas.microsoft.com/office/drawing/2014/main" id="{B1749084-CFD6-217E-F12C-D9E85277445B}"/>
              </a:ext>
            </a:extLst>
          </p:cNvPr>
          <p:cNvCxnSpPr>
            <a:cxnSpLocks/>
            <a:endCxn id="22" idx="1"/>
          </p:cNvCxnSpPr>
          <p:nvPr userDrawn="1"/>
        </p:nvCxnSpPr>
        <p:spPr>
          <a:xfrm rot="5400000" flipH="1" flipV="1">
            <a:off x="1299234" y="2143888"/>
            <a:ext cx="557170" cy="107372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91D4829F-1FAD-F567-74A1-9E7A225F256B}"/>
              </a:ext>
            </a:extLst>
          </p:cNvPr>
          <p:cNvCxnSpPr>
            <a:cxnSpLocks/>
            <a:endCxn id="23" idx="1"/>
          </p:cNvCxnSpPr>
          <p:nvPr userDrawn="1"/>
        </p:nvCxnSpPr>
        <p:spPr>
          <a:xfrm rot="16200000" flipH="1">
            <a:off x="1296968" y="4685434"/>
            <a:ext cx="561703" cy="107372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Placeholder 7">
            <a:extLst>
              <a:ext uri="{FF2B5EF4-FFF2-40B4-BE49-F238E27FC236}">
                <a16:creationId xmlns:a16="http://schemas.microsoft.com/office/drawing/2014/main" id="{D0DE01D6-BCA3-8CF9-E98C-D81F9926470B}"/>
              </a:ext>
            </a:extLst>
          </p:cNvPr>
          <p:cNvSpPr>
            <a:spLocks noGrp="1"/>
          </p:cNvSpPr>
          <p:nvPr>
            <p:ph type="body" sz="quarter" idx="20"/>
          </p:nvPr>
        </p:nvSpPr>
        <p:spPr>
          <a:xfrm>
            <a:off x="2329353" y="2044614"/>
            <a:ext cx="6537580" cy="715100"/>
          </a:xfrm>
          <a:solidFill>
            <a:schemeClr val="bg1"/>
          </a:solidFill>
        </p:spPr>
        <p:txBody>
          <a:bodyPr lIns="72000" tIns="72000" rIns="72000" bIns="72000" anchor="ctr"/>
          <a:lstStyle>
            <a:lvl1pPr marL="135018" algn="l">
              <a:defRPr sz="1200" b="1"/>
            </a:lvl1pPr>
            <a:lvl2pPr marL="0" indent="0" algn="l">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sp>
        <p:nvSpPr>
          <p:cNvPr id="43" name="Text Placeholder 7">
            <a:extLst>
              <a:ext uri="{FF2B5EF4-FFF2-40B4-BE49-F238E27FC236}">
                <a16:creationId xmlns:a16="http://schemas.microsoft.com/office/drawing/2014/main" id="{A87F148B-246A-8AA5-FD27-0E3E8163A875}"/>
              </a:ext>
            </a:extLst>
          </p:cNvPr>
          <p:cNvSpPr>
            <a:spLocks noGrp="1"/>
          </p:cNvSpPr>
          <p:nvPr>
            <p:ph type="body" sz="quarter" idx="21"/>
          </p:nvPr>
        </p:nvSpPr>
        <p:spPr>
          <a:xfrm>
            <a:off x="2329353" y="3078275"/>
            <a:ext cx="6537580" cy="713032"/>
          </a:xfrm>
          <a:solidFill>
            <a:schemeClr val="bg1"/>
          </a:solidFill>
        </p:spPr>
        <p:txBody>
          <a:bodyPr lIns="72000" tIns="72000" rIns="72000" bIns="72000" anchor="ctr"/>
          <a:lstStyle>
            <a:lvl1pPr marL="135018" algn="l">
              <a:defRPr sz="1200" b="1"/>
            </a:lvl1pPr>
            <a:lvl2pPr marL="0" indent="0" algn="l">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sp>
        <p:nvSpPr>
          <p:cNvPr id="44" name="Text Placeholder 7">
            <a:extLst>
              <a:ext uri="{FF2B5EF4-FFF2-40B4-BE49-F238E27FC236}">
                <a16:creationId xmlns:a16="http://schemas.microsoft.com/office/drawing/2014/main" id="{55CE9C9A-CBB5-E8BB-C7A5-CEEAE07C81C2}"/>
              </a:ext>
            </a:extLst>
          </p:cNvPr>
          <p:cNvSpPr>
            <a:spLocks noGrp="1"/>
          </p:cNvSpPr>
          <p:nvPr>
            <p:ph type="body" sz="quarter" idx="22"/>
          </p:nvPr>
        </p:nvSpPr>
        <p:spPr>
          <a:xfrm>
            <a:off x="2329353" y="4111936"/>
            <a:ext cx="6537580" cy="713034"/>
          </a:xfrm>
          <a:solidFill>
            <a:schemeClr val="bg1"/>
          </a:solidFill>
        </p:spPr>
        <p:txBody>
          <a:bodyPr lIns="72000" tIns="72000" rIns="72000" bIns="72000" anchor="ctr"/>
          <a:lstStyle>
            <a:lvl1pPr marL="135018" algn="l">
              <a:defRPr sz="1200" b="1"/>
            </a:lvl1pPr>
            <a:lvl2pPr marL="0" indent="0" algn="l">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pic>
        <p:nvPicPr>
          <p:cNvPr id="27" name="Picture 26" descr="Background pattern&#10;&#10;Description automatically generated">
            <a:extLst>
              <a:ext uri="{FF2B5EF4-FFF2-40B4-BE49-F238E27FC236}">
                <a16:creationId xmlns:a16="http://schemas.microsoft.com/office/drawing/2014/main" id="{1DEB2382-9288-DD95-4B89-C2FB40F175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7043" b="55929"/>
          <a:stretch/>
        </p:blipFill>
        <p:spPr>
          <a:xfrm>
            <a:off x="2114681" y="4111936"/>
            <a:ext cx="100266" cy="715101"/>
          </a:xfrm>
          <a:prstGeom prst="rect">
            <a:avLst/>
          </a:prstGeom>
        </p:spPr>
      </p:pic>
      <p:cxnSp>
        <p:nvCxnSpPr>
          <p:cNvPr id="48" name="Straight Connector 47">
            <a:extLst>
              <a:ext uri="{FF2B5EF4-FFF2-40B4-BE49-F238E27FC236}">
                <a16:creationId xmlns:a16="http://schemas.microsoft.com/office/drawing/2014/main" id="{27BF0B76-6C01-A700-E34C-0EB9D1711890}"/>
              </a:ext>
            </a:extLst>
          </p:cNvPr>
          <p:cNvCxnSpPr>
            <a:cxnSpLocks/>
            <a:endCxn id="24" idx="1"/>
          </p:cNvCxnSpPr>
          <p:nvPr userDrawn="1"/>
        </p:nvCxnSpPr>
        <p:spPr>
          <a:xfrm>
            <a:off x="1606601" y="3429794"/>
            <a:ext cx="508080" cy="60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72CF3E5-01C9-1619-BBE6-F9AA36999397}"/>
              </a:ext>
            </a:extLst>
          </p:cNvPr>
          <p:cNvCxnSpPr>
            <a:cxnSpLocks/>
            <a:endCxn id="27" idx="1"/>
          </p:cNvCxnSpPr>
          <p:nvPr userDrawn="1"/>
        </p:nvCxnSpPr>
        <p:spPr>
          <a:xfrm>
            <a:off x="1702644" y="4469487"/>
            <a:ext cx="41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Placeholder 7">
            <a:extLst>
              <a:ext uri="{FF2B5EF4-FFF2-40B4-BE49-F238E27FC236}">
                <a16:creationId xmlns:a16="http://schemas.microsoft.com/office/drawing/2014/main" id="{894999E5-3FF0-E755-9324-C511FAAEBEA6}"/>
              </a:ext>
            </a:extLst>
          </p:cNvPr>
          <p:cNvSpPr>
            <a:spLocks noGrp="1"/>
          </p:cNvSpPr>
          <p:nvPr>
            <p:ph type="body" sz="quarter" idx="23"/>
          </p:nvPr>
        </p:nvSpPr>
        <p:spPr>
          <a:xfrm>
            <a:off x="2329353" y="5145598"/>
            <a:ext cx="6537580" cy="713034"/>
          </a:xfrm>
          <a:solidFill>
            <a:schemeClr val="bg1"/>
          </a:solidFill>
        </p:spPr>
        <p:txBody>
          <a:bodyPr lIns="72000" tIns="72000" rIns="72000" bIns="72000" anchor="ctr"/>
          <a:lstStyle>
            <a:lvl1pPr marL="135018" algn="l">
              <a:defRPr sz="1200" b="1"/>
            </a:lvl1pPr>
            <a:lvl2pPr marL="0" indent="0" algn="l">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sp>
        <p:nvSpPr>
          <p:cNvPr id="52" name="Title 1">
            <a:extLst>
              <a:ext uri="{FF2B5EF4-FFF2-40B4-BE49-F238E27FC236}">
                <a16:creationId xmlns:a16="http://schemas.microsoft.com/office/drawing/2014/main" id="{1F67CB58-3B18-4D75-9C24-8113B8D55AA6}"/>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grpSp>
        <p:nvGrpSpPr>
          <p:cNvPr id="19" name="Group 18">
            <a:extLst>
              <a:ext uri="{FF2B5EF4-FFF2-40B4-BE49-F238E27FC236}">
                <a16:creationId xmlns:a16="http://schemas.microsoft.com/office/drawing/2014/main" id="{0AC5B144-1CDD-4FB9-9AA2-C05ED5808C12}"/>
              </a:ext>
            </a:extLst>
          </p:cNvPr>
          <p:cNvGrpSpPr/>
          <p:nvPr userDrawn="1"/>
        </p:nvGrpSpPr>
        <p:grpSpPr>
          <a:xfrm>
            <a:off x="297708" y="2959334"/>
            <a:ext cx="1486497" cy="1982111"/>
            <a:chOff x="396875" y="2958649"/>
            <a:chExt cx="1981652" cy="1981652"/>
          </a:xfrm>
        </p:grpSpPr>
        <p:sp>
          <p:nvSpPr>
            <p:cNvPr id="35" name="Oval 34">
              <a:extLst>
                <a:ext uri="{FF2B5EF4-FFF2-40B4-BE49-F238E27FC236}">
                  <a16:creationId xmlns:a16="http://schemas.microsoft.com/office/drawing/2014/main" id="{216C4A50-F12A-4A39-81E7-A82E278CE96B}"/>
                </a:ext>
              </a:extLst>
            </p:cNvPr>
            <p:cNvSpPr/>
            <p:nvPr userDrawn="1"/>
          </p:nvSpPr>
          <p:spPr>
            <a:xfrm>
              <a:off x="453734" y="3030545"/>
              <a:ext cx="1816064" cy="181606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6" name="Oval 35">
              <a:extLst>
                <a:ext uri="{FF2B5EF4-FFF2-40B4-BE49-F238E27FC236}">
                  <a16:creationId xmlns:a16="http://schemas.microsoft.com/office/drawing/2014/main" id="{10342F14-0398-40D1-B81A-3E560C9C47C1}"/>
                </a:ext>
              </a:extLst>
            </p:cNvPr>
            <p:cNvSpPr/>
            <p:nvPr userDrawn="1"/>
          </p:nvSpPr>
          <p:spPr>
            <a:xfrm>
              <a:off x="396875" y="2958649"/>
              <a:ext cx="1981652" cy="1981652"/>
            </a:xfrm>
            <a:prstGeom prst="ellipse">
              <a:avLst/>
            </a:prstGeom>
            <a:noFill/>
            <a:ln w="190500">
              <a:gradFill>
                <a:gsLst>
                  <a:gs pos="0">
                    <a:srgbClr val="78C8E1"/>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nvGrpSpPr>
            <p:cNvPr id="38" name="Group 37">
              <a:extLst>
                <a:ext uri="{FF2B5EF4-FFF2-40B4-BE49-F238E27FC236}">
                  <a16:creationId xmlns:a16="http://schemas.microsoft.com/office/drawing/2014/main" id="{24182181-602B-4995-981E-B4A1C53FA8EF}"/>
                </a:ext>
              </a:extLst>
            </p:cNvPr>
            <p:cNvGrpSpPr/>
            <p:nvPr userDrawn="1"/>
          </p:nvGrpSpPr>
          <p:grpSpPr>
            <a:xfrm>
              <a:off x="643158" y="3693216"/>
              <a:ext cx="1489085" cy="410323"/>
              <a:chOff x="755649" y="2142312"/>
              <a:chExt cx="1856231" cy="511492"/>
            </a:xfrm>
            <a:solidFill>
              <a:schemeClr val="tx1"/>
            </a:solidFill>
          </p:grpSpPr>
          <p:sp>
            <p:nvSpPr>
              <p:cNvPr id="39" name="Freeform: Shape 38">
                <a:extLst>
                  <a:ext uri="{FF2B5EF4-FFF2-40B4-BE49-F238E27FC236}">
                    <a16:creationId xmlns:a16="http://schemas.microsoft.com/office/drawing/2014/main" id="{A5135360-8CF0-4A3D-B79A-8B2EEE63F655}"/>
                  </a:ext>
                </a:extLst>
              </p:cNvPr>
              <p:cNvSpPr/>
              <p:nvPr/>
            </p:nvSpPr>
            <p:spPr>
              <a:xfrm>
                <a:off x="2177064" y="2333002"/>
                <a:ext cx="233457" cy="316706"/>
              </a:xfrm>
              <a:custGeom>
                <a:avLst/>
                <a:gdLst>
                  <a:gd name="connsiteX0" fmla="*/ 62198 w 233457"/>
                  <a:gd name="connsiteY0" fmla="*/ 55150 h 316706"/>
                  <a:gd name="connsiteX1" fmla="*/ 124873 w 233457"/>
                  <a:gd name="connsiteY1" fmla="*/ 55150 h 316706"/>
                  <a:gd name="connsiteX2" fmla="*/ 173546 w 233457"/>
                  <a:gd name="connsiteY2" fmla="*/ 102299 h 316706"/>
                  <a:gd name="connsiteX3" fmla="*/ 124873 w 233457"/>
                  <a:gd name="connsiteY3" fmla="*/ 149828 h 316706"/>
                  <a:gd name="connsiteX4" fmla="*/ 62198 w 233457"/>
                  <a:gd name="connsiteY4" fmla="*/ 149828 h 316706"/>
                  <a:gd name="connsiteX5" fmla="*/ 62198 w 233457"/>
                  <a:gd name="connsiteY5" fmla="*/ 55054 h 316706"/>
                  <a:gd name="connsiteX6" fmla="*/ 62198 w 233457"/>
                  <a:gd name="connsiteY6" fmla="*/ 205073 h 316706"/>
                  <a:gd name="connsiteX7" fmla="*/ 124587 w 233457"/>
                  <a:gd name="connsiteY7" fmla="*/ 205073 h 316706"/>
                  <a:gd name="connsiteX8" fmla="*/ 233458 w 233457"/>
                  <a:gd name="connsiteY8" fmla="*/ 102394 h 316706"/>
                  <a:gd name="connsiteX9" fmla="*/ 124587 w 233457"/>
                  <a:gd name="connsiteY9" fmla="*/ 0 h 316706"/>
                  <a:gd name="connsiteX10" fmla="*/ 0 w 233457"/>
                  <a:gd name="connsiteY10" fmla="*/ 0 h 316706"/>
                  <a:gd name="connsiteX11" fmla="*/ 0 w 233457"/>
                  <a:gd name="connsiteY11" fmla="*/ 316706 h 316706"/>
                  <a:gd name="connsiteX12" fmla="*/ 62198 w 233457"/>
                  <a:gd name="connsiteY12" fmla="*/ 316706 h 316706"/>
                  <a:gd name="connsiteX13" fmla="*/ 62198 w 233457"/>
                  <a:gd name="connsiteY13" fmla="*/ 204978 h 31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457" h="316706">
                    <a:moveTo>
                      <a:pt x="62198" y="55150"/>
                    </a:moveTo>
                    <a:lnTo>
                      <a:pt x="124873" y="55150"/>
                    </a:lnTo>
                    <a:cubicBezTo>
                      <a:pt x="160687" y="55150"/>
                      <a:pt x="173546" y="80486"/>
                      <a:pt x="173546" y="102299"/>
                    </a:cubicBezTo>
                    <a:cubicBezTo>
                      <a:pt x="173546" y="124111"/>
                      <a:pt x="160592" y="149828"/>
                      <a:pt x="124873" y="149828"/>
                    </a:cubicBezTo>
                    <a:lnTo>
                      <a:pt x="62198" y="149828"/>
                    </a:lnTo>
                    <a:lnTo>
                      <a:pt x="62198" y="55054"/>
                    </a:lnTo>
                    <a:close/>
                    <a:moveTo>
                      <a:pt x="62198" y="205073"/>
                    </a:moveTo>
                    <a:lnTo>
                      <a:pt x="124587" y="205073"/>
                    </a:lnTo>
                    <a:cubicBezTo>
                      <a:pt x="199644" y="205073"/>
                      <a:pt x="233458" y="151638"/>
                      <a:pt x="233458" y="102394"/>
                    </a:cubicBezTo>
                    <a:cubicBezTo>
                      <a:pt x="233458" y="53150"/>
                      <a:pt x="199644" y="0"/>
                      <a:pt x="124587" y="0"/>
                    </a:cubicBezTo>
                    <a:lnTo>
                      <a:pt x="0" y="0"/>
                    </a:lnTo>
                    <a:lnTo>
                      <a:pt x="0" y="316706"/>
                    </a:lnTo>
                    <a:lnTo>
                      <a:pt x="62198" y="316706"/>
                    </a:lnTo>
                    <a:lnTo>
                      <a:pt x="62198" y="204978"/>
                    </a:lnTo>
                    <a:close/>
                  </a:path>
                </a:pathLst>
              </a:custGeom>
              <a:grpFill/>
              <a:ln w="9525" cap="flat">
                <a:noFill/>
                <a:prstDash val="solid"/>
                <a:miter/>
              </a:ln>
            </p:spPr>
            <p:txBody>
              <a:bodyPr rtlCol="0" anchor="ctr"/>
              <a:lstStyle/>
              <a:p>
                <a:endParaRPr lang="en-GB" sz="1350" dirty="0"/>
              </a:p>
            </p:txBody>
          </p:sp>
          <p:sp>
            <p:nvSpPr>
              <p:cNvPr id="40" name="Freeform: Shape 39">
                <a:extLst>
                  <a:ext uri="{FF2B5EF4-FFF2-40B4-BE49-F238E27FC236}">
                    <a16:creationId xmlns:a16="http://schemas.microsoft.com/office/drawing/2014/main" id="{566995F8-3512-41F6-8E90-F1021B1A4DC6}"/>
                  </a:ext>
                </a:extLst>
              </p:cNvPr>
              <p:cNvSpPr/>
              <p:nvPr/>
            </p:nvSpPr>
            <p:spPr>
              <a:xfrm>
                <a:off x="2280887" y="2142312"/>
                <a:ext cx="330993" cy="330993"/>
              </a:xfrm>
              <a:custGeom>
                <a:avLst/>
                <a:gdLst>
                  <a:gd name="connsiteX0" fmla="*/ 298799 w 330993"/>
                  <a:gd name="connsiteY0" fmla="*/ 330994 h 330993"/>
                  <a:gd name="connsiteX1" fmla="*/ 330994 w 330993"/>
                  <a:gd name="connsiteY1" fmla="*/ 330994 h 330993"/>
                  <a:gd name="connsiteX2" fmla="*/ 330994 w 330993"/>
                  <a:gd name="connsiteY2" fmla="*/ 32290 h 330993"/>
                  <a:gd name="connsiteX3" fmla="*/ 298704 w 330993"/>
                  <a:gd name="connsiteY3" fmla="*/ 0 h 330993"/>
                  <a:gd name="connsiteX4" fmla="*/ 0 w 330993"/>
                  <a:gd name="connsiteY4" fmla="*/ 0 h 330993"/>
                  <a:gd name="connsiteX5" fmla="*/ 0 w 330993"/>
                  <a:gd name="connsiteY5" fmla="*/ 32290 h 330993"/>
                  <a:gd name="connsiteX6" fmla="*/ 298704 w 330993"/>
                  <a:gd name="connsiteY6" fmla="*/ 32290 h 330993"/>
                  <a:gd name="connsiteX7" fmla="*/ 298799 w 330993"/>
                  <a:gd name="connsiteY7" fmla="*/ 330994 h 33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993" h="330993">
                    <a:moveTo>
                      <a:pt x="298799" y="330994"/>
                    </a:moveTo>
                    <a:lnTo>
                      <a:pt x="330994" y="330994"/>
                    </a:lnTo>
                    <a:lnTo>
                      <a:pt x="330994" y="32290"/>
                    </a:lnTo>
                    <a:lnTo>
                      <a:pt x="298704" y="0"/>
                    </a:lnTo>
                    <a:lnTo>
                      <a:pt x="0" y="0"/>
                    </a:lnTo>
                    <a:lnTo>
                      <a:pt x="0" y="32290"/>
                    </a:lnTo>
                    <a:lnTo>
                      <a:pt x="298704" y="32290"/>
                    </a:lnTo>
                    <a:lnTo>
                      <a:pt x="298799" y="330994"/>
                    </a:lnTo>
                    <a:close/>
                  </a:path>
                </a:pathLst>
              </a:custGeom>
              <a:grpFill/>
              <a:ln w="9525" cap="flat">
                <a:noFill/>
                <a:prstDash val="solid"/>
                <a:miter/>
              </a:ln>
            </p:spPr>
            <p:txBody>
              <a:bodyPr rtlCol="0" anchor="ctr"/>
              <a:lstStyle/>
              <a:p>
                <a:endParaRPr lang="en-GB" sz="1350" dirty="0"/>
              </a:p>
            </p:txBody>
          </p:sp>
          <p:sp>
            <p:nvSpPr>
              <p:cNvPr id="41" name="Freeform: Shape 40">
                <a:extLst>
                  <a:ext uri="{FF2B5EF4-FFF2-40B4-BE49-F238E27FC236}">
                    <a16:creationId xmlns:a16="http://schemas.microsoft.com/office/drawing/2014/main" id="{9D847D0F-C967-4A74-8343-C951B47D62DB}"/>
                  </a:ext>
                </a:extLst>
              </p:cNvPr>
              <p:cNvSpPr/>
              <p:nvPr/>
            </p:nvSpPr>
            <p:spPr>
              <a:xfrm>
                <a:off x="1086737" y="2332907"/>
                <a:ext cx="207645" cy="316801"/>
              </a:xfrm>
              <a:custGeom>
                <a:avLst/>
                <a:gdLst>
                  <a:gd name="connsiteX0" fmla="*/ 207645 w 207645"/>
                  <a:gd name="connsiteY0" fmla="*/ 286607 h 316801"/>
                  <a:gd name="connsiteX1" fmla="*/ 32195 w 207645"/>
                  <a:gd name="connsiteY1" fmla="*/ 286607 h 316801"/>
                  <a:gd name="connsiteX2" fmla="*/ 32195 w 207645"/>
                  <a:gd name="connsiteY2" fmla="*/ 170593 h 316801"/>
                  <a:gd name="connsiteX3" fmla="*/ 180308 w 207645"/>
                  <a:gd name="connsiteY3" fmla="*/ 170593 h 316801"/>
                  <a:gd name="connsiteX4" fmla="*/ 180308 w 207645"/>
                  <a:gd name="connsiteY4" fmla="*/ 140399 h 316801"/>
                  <a:gd name="connsiteX5" fmla="*/ 32195 w 207645"/>
                  <a:gd name="connsiteY5" fmla="*/ 140399 h 316801"/>
                  <a:gd name="connsiteX6" fmla="*/ 32195 w 207645"/>
                  <a:gd name="connsiteY6" fmla="*/ 30290 h 316801"/>
                  <a:gd name="connsiteX7" fmla="*/ 207645 w 207645"/>
                  <a:gd name="connsiteY7" fmla="*/ 30290 h 316801"/>
                  <a:gd name="connsiteX8" fmla="*/ 207645 w 207645"/>
                  <a:gd name="connsiteY8" fmla="*/ 0 h 316801"/>
                  <a:gd name="connsiteX9" fmla="*/ 0 w 207645"/>
                  <a:gd name="connsiteY9" fmla="*/ 0 h 316801"/>
                  <a:gd name="connsiteX10" fmla="*/ 0 w 207645"/>
                  <a:gd name="connsiteY10" fmla="*/ 316802 h 316801"/>
                  <a:gd name="connsiteX11" fmla="*/ 207645 w 207645"/>
                  <a:gd name="connsiteY11" fmla="*/ 316802 h 316801"/>
                  <a:gd name="connsiteX12" fmla="*/ 207645 w 207645"/>
                  <a:gd name="connsiteY12" fmla="*/ 286607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645" h="316801">
                    <a:moveTo>
                      <a:pt x="207645" y="286607"/>
                    </a:moveTo>
                    <a:lnTo>
                      <a:pt x="32195" y="286607"/>
                    </a:lnTo>
                    <a:lnTo>
                      <a:pt x="32195" y="170593"/>
                    </a:lnTo>
                    <a:lnTo>
                      <a:pt x="180308" y="170593"/>
                    </a:lnTo>
                    <a:lnTo>
                      <a:pt x="180308" y="140399"/>
                    </a:lnTo>
                    <a:lnTo>
                      <a:pt x="32195" y="140399"/>
                    </a:lnTo>
                    <a:lnTo>
                      <a:pt x="32195" y="30290"/>
                    </a:lnTo>
                    <a:lnTo>
                      <a:pt x="207645" y="30290"/>
                    </a:lnTo>
                    <a:lnTo>
                      <a:pt x="207645" y="0"/>
                    </a:lnTo>
                    <a:lnTo>
                      <a:pt x="0" y="0"/>
                    </a:lnTo>
                    <a:lnTo>
                      <a:pt x="0" y="316802"/>
                    </a:lnTo>
                    <a:lnTo>
                      <a:pt x="207645" y="316802"/>
                    </a:lnTo>
                    <a:lnTo>
                      <a:pt x="207645" y="286607"/>
                    </a:lnTo>
                    <a:close/>
                  </a:path>
                </a:pathLst>
              </a:custGeom>
              <a:grpFill/>
              <a:ln w="9525" cap="flat">
                <a:noFill/>
                <a:prstDash val="solid"/>
                <a:miter/>
              </a:ln>
            </p:spPr>
            <p:txBody>
              <a:bodyPr rtlCol="0" anchor="ctr"/>
              <a:lstStyle/>
              <a:p>
                <a:endParaRPr lang="en-GB" sz="1350" dirty="0"/>
              </a:p>
            </p:txBody>
          </p:sp>
          <p:sp>
            <p:nvSpPr>
              <p:cNvPr id="45" name="Freeform: Shape 44">
                <a:extLst>
                  <a:ext uri="{FF2B5EF4-FFF2-40B4-BE49-F238E27FC236}">
                    <a16:creationId xmlns:a16="http://schemas.microsoft.com/office/drawing/2014/main" id="{1AEF0408-4488-4628-9916-3499EAD5AA2F}"/>
                  </a:ext>
                </a:extLst>
              </p:cNvPr>
              <p:cNvSpPr/>
              <p:nvPr/>
            </p:nvSpPr>
            <p:spPr>
              <a:xfrm>
                <a:off x="1855786" y="2332907"/>
                <a:ext cx="288036" cy="316801"/>
              </a:xfrm>
              <a:custGeom>
                <a:avLst/>
                <a:gdLst>
                  <a:gd name="connsiteX0" fmla="*/ 143923 w 288036"/>
                  <a:gd name="connsiteY0" fmla="*/ 82105 h 316801"/>
                  <a:gd name="connsiteX1" fmla="*/ 187166 w 288036"/>
                  <a:gd name="connsiteY1" fmla="*/ 205073 h 316801"/>
                  <a:gd name="connsiteX2" fmla="*/ 100775 w 288036"/>
                  <a:gd name="connsiteY2" fmla="*/ 205073 h 316801"/>
                  <a:gd name="connsiteX3" fmla="*/ 144018 w 288036"/>
                  <a:gd name="connsiteY3" fmla="*/ 82105 h 316801"/>
                  <a:gd name="connsiteX4" fmla="*/ 82487 w 288036"/>
                  <a:gd name="connsiteY4" fmla="*/ 257080 h 316801"/>
                  <a:gd name="connsiteX5" fmla="*/ 205454 w 288036"/>
                  <a:gd name="connsiteY5" fmla="*/ 257080 h 316801"/>
                  <a:gd name="connsiteX6" fmla="*/ 226409 w 288036"/>
                  <a:gd name="connsiteY6" fmla="*/ 316802 h 316801"/>
                  <a:gd name="connsiteX7" fmla="*/ 288036 w 288036"/>
                  <a:gd name="connsiteY7" fmla="*/ 316802 h 316801"/>
                  <a:gd name="connsiteX8" fmla="*/ 171926 w 288036"/>
                  <a:gd name="connsiteY8" fmla="*/ 0 h 316801"/>
                  <a:gd name="connsiteX9" fmla="*/ 116110 w 288036"/>
                  <a:gd name="connsiteY9" fmla="*/ 0 h 316801"/>
                  <a:gd name="connsiteX10" fmla="*/ 0 w 288036"/>
                  <a:gd name="connsiteY10" fmla="*/ 316802 h 316801"/>
                  <a:gd name="connsiteX11" fmla="*/ 61531 w 288036"/>
                  <a:gd name="connsiteY11" fmla="*/ 316802 h 316801"/>
                  <a:gd name="connsiteX12" fmla="*/ 82487 w 288036"/>
                  <a:gd name="connsiteY12" fmla="*/ 257080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36" h="316801">
                    <a:moveTo>
                      <a:pt x="143923" y="82105"/>
                    </a:moveTo>
                    <a:lnTo>
                      <a:pt x="187166" y="205073"/>
                    </a:lnTo>
                    <a:lnTo>
                      <a:pt x="100775" y="205073"/>
                    </a:lnTo>
                    <a:lnTo>
                      <a:pt x="144018" y="82105"/>
                    </a:lnTo>
                    <a:close/>
                    <a:moveTo>
                      <a:pt x="82487" y="257080"/>
                    </a:moveTo>
                    <a:lnTo>
                      <a:pt x="205454" y="257080"/>
                    </a:lnTo>
                    <a:lnTo>
                      <a:pt x="226409" y="316802"/>
                    </a:lnTo>
                    <a:lnTo>
                      <a:pt x="288036" y="316802"/>
                    </a:lnTo>
                    <a:lnTo>
                      <a:pt x="171926" y="0"/>
                    </a:lnTo>
                    <a:lnTo>
                      <a:pt x="116110" y="0"/>
                    </a:lnTo>
                    <a:lnTo>
                      <a:pt x="0" y="316802"/>
                    </a:lnTo>
                    <a:lnTo>
                      <a:pt x="61531" y="316802"/>
                    </a:lnTo>
                    <a:lnTo>
                      <a:pt x="82487" y="257080"/>
                    </a:lnTo>
                    <a:close/>
                  </a:path>
                </a:pathLst>
              </a:custGeom>
              <a:grpFill/>
              <a:ln w="9525" cap="flat">
                <a:noFill/>
                <a:prstDash val="solid"/>
                <a:miter/>
              </a:ln>
            </p:spPr>
            <p:txBody>
              <a:bodyPr rtlCol="0" anchor="ctr"/>
              <a:lstStyle/>
              <a:p>
                <a:endParaRPr lang="en-GB" sz="1350" dirty="0"/>
              </a:p>
            </p:txBody>
          </p:sp>
          <p:grpSp>
            <p:nvGrpSpPr>
              <p:cNvPr id="46" name="Graphic 16">
                <a:extLst>
                  <a:ext uri="{FF2B5EF4-FFF2-40B4-BE49-F238E27FC236}">
                    <a16:creationId xmlns:a16="http://schemas.microsoft.com/office/drawing/2014/main" id="{B9D2BBD1-0E85-41C1-9C6E-D0E6C34FD173}"/>
                  </a:ext>
                </a:extLst>
              </p:cNvPr>
              <p:cNvGrpSpPr/>
              <p:nvPr/>
            </p:nvGrpSpPr>
            <p:grpSpPr>
              <a:xfrm>
                <a:off x="1348580" y="2329002"/>
                <a:ext cx="493490" cy="324802"/>
                <a:chOff x="1348580" y="2329002"/>
                <a:chExt cx="493490" cy="324802"/>
              </a:xfrm>
              <a:grpFill/>
            </p:grpSpPr>
            <p:sp>
              <p:nvSpPr>
                <p:cNvPr id="49" name="Freeform: Shape 48">
                  <a:extLst>
                    <a:ext uri="{FF2B5EF4-FFF2-40B4-BE49-F238E27FC236}">
                      <a16:creationId xmlns:a16="http://schemas.microsoft.com/office/drawing/2014/main" id="{91E80561-3870-4DCD-B021-928B748687A3}"/>
                    </a:ext>
                  </a:extLst>
                </p:cNvPr>
                <p:cNvSpPr/>
                <p:nvPr/>
              </p:nvSpPr>
              <p:spPr>
                <a:xfrm>
                  <a:off x="1607184" y="2329002"/>
                  <a:ext cx="234886" cy="324802"/>
                </a:xfrm>
                <a:custGeom>
                  <a:avLst/>
                  <a:gdLst>
                    <a:gd name="connsiteX0" fmla="*/ 117443 w 234886"/>
                    <a:gd name="connsiteY0" fmla="*/ 324803 h 324802"/>
                    <a:gd name="connsiteX1" fmla="*/ 234886 w 234886"/>
                    <a:gd name="connsiteY1" fmla="*/ 209074 h 324802"/>
                    <a:gd name="connsiteX2" fmla="*/ 172593 w 234886"/>
                    <a:gd name="connsiteY2" fmla="*/ 209074 h 324802"/>
                    <a:gd name="connsiteX3" fmla="*/ 117443 w 234886"/>
                    <a:gd name="connsiteY3" fmla="*/ 265081 h 324802"/>
                    <a:gd name="connsiteX4" fmla="*/ 61817 w 234886"/>
                    <a:gd name="connsiteY4" fmla="*/ 206407 h 324802"/>
                    <a:gd name="connsiteX5" fmla="*/ 61817 w 234886"/>
                    <a:gd name="connsiteY5" fmla="*/ 118396 h 324802"/>
                    <a:gd name="connsiteX6" fmla="*/ 117443 w 234886"/>
                    <a:gd name="connsiteY6" fmla="*/ 59722 h 324802"/>
                    <a:gd name="connsiteX7" fmla="*/ 172593 w 234886"/>
                    <a:gd name="connsiteY7" fmla="*/ 115729 h 324802"/>
                    <a:gd name="connsiteX8" fmla="*/ 234886 w 234886"/>
                    <a:gd name="connsiteY8" fmla="*/ 115729 h 324802"/>
                    <a:gd name="connsiteX9" fmla="*/ 117443 w 234886"/>
                    <a:gd name="connsiteY9" fmla="*/ 0 h 324802"/>
                    <a:gd name="connsiteX10" fmla="*/ 0 w 234886"/>
                    <a:gd name="connsiteY10" fmla="*/ 118396 h 324802"/>
                    <a:gd name="connsiteX11" fmla="*/ 0 w 234886"/>
                    <a:gd name="connsiteY11" fmla="*/ 206407 h 324802"/>
                    <a:gd name="connsiteX12" fmla="*/ 117443 w 234886"/>
                    <a:gd name="connsiteY12" fmla="*/ 324803 h 32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886" h="324802">
                      <a:moveTo>
                        <a:pt x="117443" y="324803"/>
                      </a:moveTo>
                      <a:cubicBezTo>
                        <a:pt x="192691" y="324803"/>
                        <a:pt x="232124" y="276892"/>
                        <a:pt x="234886" y="209074"/>
                      </a:cubicBezTo>
                      <a:lnTo>
                        <a:pt x="172593" y="209074"/>
                      </a:lnTo>
                      <a:cubicBezTo>
                        <a:pt x="168878" y="247269"/>
                        <a:pt x="149257" y="265081"/>
                        <a:pt x="117443" y="265081"/>
                      </a:cubicBezTo>
                      <a:cubicBezTo>
                        <a:pt x="83725" y="265081"/>
                        <a:pt x="61817" y="243745"/>
                        <a:pt x="61817" y="206407"/>
                      </a:cubicBezTo>
                      <a:lnTo>
                        <a:pt x="61817" y="118396"/>
                      </a:lnTo>
                      <a:cubicBezTo>
                        <a:pt x="61817" y="81058"/>
                        <a:pt x="83820" y="59722"/>
                        <a:pt x="117443" y="59722"/>
                      </a:cubicBezTo>
                      <a:cubicBezTo>
                        <a:pt x="149257" y="59722"/>
                        <a:pt x="168878" y="77533"/>
                        <a:pt x="172593" y="115729"/>
                      </a:cubicBezTo>
                      <a:lnTo>
                        <a:pt x="234886" y="115729"/>
                      </a:lnTo>
                      <a:cubicBezTo>
                        <a:pt x="232124" y="47911"/>
                        <a:pt x="192596" y="0"/>
                        <a:pt x="117443" y="0"/>
                      </a:cubicBezTo>
                      <a:cubicBezTo>
                        <a:pt x="42291" y="0"/>
                        <a:pt x="0" y="46958"/>
                        <a:pt x="0" y="118396"/>
                      </a:cubicBezTo>
                      <a:lnTo>
                        <a:pt x="0" y="206407"/>
                      </a:lnTo>
                      <a:cubicBezTo>
                        <a:pt x="0" y="277940"/>
                        <a:pt x="40005" y="324803"/>
                        <a:pt x="117443" y="324803"/>
                      </a:cubicBezTo>
                    </a:path>
                  </a:pathLst>
                </a:custGeom>
                <a:grpFill/>
                <a:ln w="9525" cap="flat">
                  <a:noFill/>
                  <a:prstDash val="solid"/>
                  <a:miter/>
                </a:ln>
              </p:spPr>
              <p:txBody>
                <a:bodyPr rtlCol="0" anchor="ctr"/>
                <a:lstStyle/>
                <a:p>
                  <a:endParaRPr lang="en-GB" sz="1350" dirty="0"/>
                </a:p>
              </p:txBody>
            </p:sp>
            <p:sp>
              <p:nvSpPr>
                <p:cNvPr id="50" name="Freeform: Shape 49">
                  <a:extLst>
                    <a:ext uri="{FF2B5EF4-FFF2-40B4-BE49-F238E27FC236}">
                      <a16:creationId xmlns:a16="http://schemas.microsoft.com/office/drawing/2014/main" id="{8D354D0E-006A-4880-AF5A-44AA5FEF5EE8}"/>
                    </a:ext>
                  </a:extLst>
                </p:cNvPr>
                <p:cNvSpPr/>
                <p:nvPr/>
              </p:nvSpPr>
              <p:spPr>
                <a:xfrm>
                  <a:off x="1348580" y="2332907"/>
                  <a:ext cx="224504" cy="316801"/>
                </a:xfrm>
                <a:custGeom>
                  <a:avLst/>
                  <a:gdLst>
                    <a:gd name="connsiteX0" fmla="*/ 32290 w 224504"/>
                    <a:gd name="connsiteY0" fmla="*/ 30290 h 316801"/>
                    <a:gd name="connsiteX1" fmla="*/ 120872 w 224504"/>
                    <a:gd name="connsiteY1" fmla="*/ 30290 h 316801"/>
                    <a:gd name="connsiteX2" fmla="*/ 181927 w 224504"/>
                    <a:gd name="connsiteY2" fmla="*/ 85249 h 316801"/>
                    <a:gd name="connsiteX3" fmla="*/ 120872 w 224504"/>
                    <a:gd name="connsiteY3" fmla="*/ 140399 h 316801"/>
                    <a:gd name="connsiteX4" fmla="*/ 32290 w 224504"/>
                    <a:gd name="connsiteY4" fmla="*/ 140399 h 316801"/>
                    <a:gd name="connsiteX5" fmla="*/ 32290 w 224504"/>
                    <a:gd name="connsiteY5" fmla="*/ 30290 h 316801"/>
                    <a:gd name="connsiteX6" fmla="*/ 124587 w 224504"/>
                    <a:gd name="connsiteY6" fmla="*/ 170593 h 316801"/>
                    <a:gd name="connsiteX7" fmla="*/ 215456 w 224504"/>
                    <a:gd name="connsiteY7" fmla="*/ 85154 h 316801"/>
                    <a:gd name="connsiteX8" fmla="*/ 124587 w 224504"/>
                    <a:gd name="connsiteY8" fmla="*/ 0 h 316801"/>
                    <a:gd name="connsiteX9" fmla="*/ 0 w 224504"/>
                    <a:gd name="connsiteY9" fmla="*/ 0 h 316801"/>
                    <a:gd name="connsiteX10" fmla="*/ 0 w 224504"/>
                    <a:gd name="connsiteY10" fmla="*/ 316802 h 316801"/>
                    <a:gd name="connsiteX11" fmla="*/ 32194 w 224504"/>
                    <a:gd name="connsiteY11" fmla="*/ 316802 h 316801"/>
                    <a:gd name="connsiteX12" fmla="*/ 32194 w 224504"/>
                    <a:gd name="connsiteY12" fmla="*/ 170593 h 316801"/>
                    <a:gd name="connsiteX13" fmla="*/ 178403 w 224504"/>
                    <a:gd name="connsiteY13" fmla="*/ 316802 h 316801"/>
                    <a:gd name="connsiteX14" fmla="*/ 224504 w 224504"/>
                    <a:gd name="connsiteY14" fmla="*/ 316802 h 316801"/>
                    <a:gd name="connsiteX15" fmla="*/ 78296 w 224504"/>
                    <a:gd name="connsiteY15" fmla="*/ 170593 h 316801"/>
                    <a:gd name="connsiteX16" fmla="*/ 124492 w 224504"/>
                    <a:gd name="connsiteY16" fmla="*/ 170593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4504" h="316801">
                      <a:moveTo>
                        <a:pt x="32290" y="30290"/>
                      </a:moveTo>
                      <a:lnTo>
                        <a:pt x="120872" y="30290"/>
                      </a:lnTo>
                      <a:cubicBezTo>
                        <a:pt x="156877" y="30290"/>
                        <a:pt x="181927" y="50197"/>
                        <a:pt x="181927" y="85249"/>
                      </a:cubicBezTo>
                      <a:cubicBezTo>
                        <a:pt x="181927" y="120301"/>
                        <a:pt x="156781" y="140399"/>
                        <a:pt x="120872" y="140399"/>
                      </a:cubicBezTo>
                      <a:lnTo>
                        <a:pt x="32290" y="140399"/>
                      </a:lnTo>
                      <a:lnTo>
                        <a:pt x="32290" y="30290"/>
                      </a:lnTo>
                      <a:close/>
                      <a:moveTo>
                        <a:pt x="124587" y="170593"/>
                      </a:moveTo>
                      <a:cubicBezTo>
                        <a:pt x="178213" y="170593"/>
                        <a:pt x="215456" y="136493"/>
                        <a:pt x="215456" y="85154"/>
                      </a:cubicBezTo>
                      <a:cubicBezTo>
                        <a:pt x="215456" y="33814"/>
                        <a:pt x="178213" y="0"/>
                        <a:pt x="124587" y="0"/>
                      </a:cubicBezTo>
                      <a:lnTo>
                        <a:pt x="0" y="0"/>
                      </a:lnTo>
                      <a:lnTo>
                        <a:pt x="0" y="316802"/>
                      </a:lnTo>
                      <a:lnTo>
                        <a:pt x="32194" y="316802"/>
                      </a:lnTo>
                      <a:lnTo>
                        <a:pt x="32194" y="170593"/>
                      </a:lnTo>
                      <a:lnTo>
                        <a:pt x="178403" y="316802"/>
                      </a:lnTo>
                      <a:lnTo>
                        <a:pt x="224504" y="316802"/>
                      </a:lnTo>
                      <a:lnTo>
                        <a:pt x="78296" y="170593"/>
                      </a:lnTo>
                      <a:lnTo>
                        <a:pt x="124492" y="170593"/>
                      </a:lnTo>
                      <a:close/>
                    </a:path>
                  </a:pathLst>
                </a:custGeom>
                <a:grpFill/>
                <a:ln w="9525" cap="flat">
                  <a:noFill/>
                  <a:prstDash val="solid"/>
                  <a:miter/>
                </a:ln>
              </p:spPr>
              <p:txBody>
                <a:bodyPr rtlCol="0" anchor="ctr"/>
                <a:lstStyle/>
                <a:p>
                  <a:endParaRPr lang="en-GB" sz="1350" dirty="0"/>
                </a:p>
              </p:txBody>
            </p:sp>
          </p:grpSp>
          <p:sp>
            <p:nvSpPr>
              <p:cNvPr id="47" name="Freeform: Shape 46">
                <a:extLst>
                  <a:ext uri="{FF2B5EF4-FFF2-40B4-BE49-F238E27FC236}">
                    <a16:creationId xmlns:a16="http://schemas.microsoft.com/office/drawing/2014/main" id="{66912CB8-F052-4FDB-A663-7CC82DAC00A2}"/>
                  </a:ext>
                </a:extLst>
              </p:cNvPr>
              <p:cNvSpPr/>
              <p:nvPr/>
            </p:nvSpPr>
            <p:spPr>
              <a:xfrm>
                <a:off x="755649" y="2332907"/>
                <a:ext cx="288035" cy="316896"/>
              </a:xfrm>
              <a:custGeom>
                <a:avLst/>
                <a:gdLst>
                  <a:gd name="connsiteX0" fmla="*/ 144018 w 288035"/>
                  <a:gd name="connsiteY0" fmla="*/ 19431 h 316896"/>
                  <a:gd name="connsiteX1" fmla="*/ 187928 w 288035"/>
                  <a:gd name="connsiteY1" fmla="*/ 140399 h 316896"/>
                  <a:gd name="connsiteX2" fmla="*/ 100108 w 288035"/>
                  <a:gd name="connsiteY2" fmla="*/ 140399 h 316896"/>
                  <a:gd name="connsiteX3" fmla="*/ 144018 w 288035"/>
                  <a:gd name="connsiteY3" fmla="*/ 19431 h 316896"/>
                  <a:gd name="connsiteX4" fmla="*/ 89059 w 288035"/>
                  <a:gd name="connsiteY4" fmla="*/ 170688 h 316896"/>
                  <a:gd name="connsiteX5" fmla="*/ 198882 w 288035"/>
                  <a:gd name="connsiteY5" fmla="*/ 170688 h 316896"/>
                  <a:gd name="connsiteX6" fmla="*/ 252031 w 288035"/>
                  <a:gd name="connsiteY6" fmla="*/ 316897 h 316896"/>
                  <a:gd name="connsiteX7" fmla="*/ 288036 w 288035"/>
                  <a:gd name="connsiteY7" fmla="*/ 316897 h 316896"/>
                  <a:gd name="connsiteX8" fmla="*/ 171926 w 288035"/>
                  <a:gd name="connsiteY8" fmla="*/ 0 h 316896"/>
                  <a:gd name="connsiteX9" fmla="*/ 116110 w 288035"/>
                  <a:gd name="connsiteY9" fmla="*/ 0 h 316896"/>
                  <a:gd name="connsiteX10" fmla="*/ 0 w 288035"/>
                  <a:gd name="connsiteY10" fmla="*/ 316802 h 316896"/>
                  <a:gd name="connsiteX11" fmla="*/ 36005 w 288035"/>
                  <a:gd name="connsiteY11" fmla="*/ 316802 h 316896"/>
                  <a:gd name="connsiteX12" fmla="*/ 89059 w 288035"/>
                  <a:gd name="connsiteY12" fmla="*/ 170593 h 31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35" h="316896">
                    <a:moveTo>
                      <a:pt x="144018" y="19431"/>
                    </a:moveTo>
                    <a:lnTo>
                      <a:pt x="187928" y="140399"/>
                    </a:lnTo>
                    <a:lnTo>
                      <a:pt x="100108" y="140399"/>
                    </a:lnTo>
                    <a:lnTo>
                      <a:pt x="144018" y="19431"/>
                    </a:lnTo>
                    <a:close/>
                    <a:moveTo>
                      <a:pt x="89059" y="170688"/>
                    </a:moveTo>
                    <a:lnTo>
                      <a:pt x="198882" y="170688"/>
                    </a:lnTo>
                    <a:lnTo>
                      <a:pt x="252031" y="316897"/>
                    </a:lnTo>
                    <a:lnTo>
                      <a:pt x="288036" y="316897"/>
                    </a:lnTo>
                    <a:lnTo>
                      <a:pt x="171926" y="0"/>
                    </a:lnTo>
                    <a:lnTo>
                      <a:pt x="116110" y="0"/>
                    </a:lnTo>
                    <a:lnTo>
                      <a:pt x="0" y="316802"/>
                    </a:lnTo>
                    <a:lnTo>
                      <a:pt x="36005" y="316802"/>
                    </a:lnTo>
                    <a:lnTo>
                      <a:pt x="89059" y="170593"/>
                    </a:lnTo>
                    <a:close/>
                  </a:path>
                </a:pathLst>
              </a:custGeom>
              <a:grpFill/>
              <a:ln w="9525" cap="flat">
                <a:noFill/>
                <a:prstDash val="solid"/>
                <a:miter/>
              </a:ln>
            </p:spPr>
            <p:txBody>
              <a:bodyPr rtlCol="0" anchor="ctr"/>
              <a:lstStyle/>
              <a:p>
                <a:endParaRPr lang="en-GB" sz="1350" dirty="0"/>
              </a:p>
            </p:txBody>
          </p:sp>
        </p:grpSp>
      </p:grpSp>
    </p:spTree>
    <p:extLst>
      <p:ext uri="{BB962C8B-B14F-4D97-AF65-F5344CB8AC3E}">
        <p14:creationId xmlns:p14="http://schemas.microsoft.com/office/powerpoint/2010/main" val="207750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Key Messages 4 Point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30EE06E-C787-4DE1-B5BA-E1F34D22B06F}"/>
              </a:ext>
            </a:extLst>
          </p:cNvPr>
          <p:cNvSpPr/>
          <p:nvPr userDrawn="1"/>
        </p:nvSpPr>
        <p:spPr>
          <a:xfrm>
            <a:off x="0" y="1659852"/>
            <a:ext cx="9145588" cy="5199737"/>
          </a:xfrm>
          <a:prstGeom prst="rect">
            <a:avLst/>
          </a:prstGeom>
          <a:gradFill>
            <a:gsLst>
              <a:gs pos="100000">
                <a:schemeClr val="bg1"/>
              </a:gs>
              <a:gs pos="67000">
                <a:schemeClr val="tx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p>
        </p:txBody>
      </p:sp>
      <p:sp>
        <p:nvSpPr>
          <p:cNvPr id="6" name="Slide Number Placeholder 5">
            <a:extLst>
              <a:ext uri="{FF2B5EF4-FFF2-40B4-BE49-F238E27FC236}">
                <a16:creationId xmlns:a16="http://schemas.microsoft.com/office/drawing/2014/main" id="{A9E6CEE5-B366-ADEA-EB9F-31F7864DB79B}"/>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9" name="Footer Placeholder 3">
            <a:extLst>
              <a:ext uri="{FF2B5EF4-FFF2-40B4-BE49-F238E27FC236}">
                <a16:creationId xmlns:a16="http://schemas.microsoft.com/office/drawing/2014/main" id="{1471B99C-7214-FF74-4136-5226E7913905}"/>
              </a:ext>
            </a:extLst>
          </p:cNvPr>
          <p:cNvSpPr>
            <a:spLocks noGrp="1"/>
          </p:cNvSpPr>
          <p:nvPr>
            <p:ph type="ftr" sz="quarter" idx="11"/>
          </p:nvPr>
        </p:nvSpPr>
        <p:spPr>
          <a:xfrm>
            <a:off x="278653" y="6357822"/>
            <a:ext cx="5121598" cy="365210"/>
          </a:xfrm>
        </p:spPr>
        <p:txBody>
          <a:bodyPr/>
          <a:lstStyle>
            <a:lvl1pPr>
              <a:defRPr sz="563"/>
            </a:lvl1pPr>
          </a:lstStyle>
          <a:p>
            <a:endParaRPr lang="en-GB" dirty="0"/>
          </a:p>
        </p:txBody>
      </p:sp>
      <p:sp>
        <p:nvSpPr>
          <p:cNvPr id="10" name="Text Placeholder 6">
            <a:extLst>
              <a:ext uri="{FF2B5EF4-FFF2-40B4-BE49-F238E27FC236}">
                <a16:creationId xmlns:a16="http://schemas.microsoft.com/office/drawing/2014/main" id="{C94ECCD9-BB03-5D2F-7F88-25AB7C7280F9}"/>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pic>
        <p:nvPicPr>
          <p:cNvPr id="22" name="Picture 21" descr="Background pattern&#10;&#10;Description automatically generated">
            <a:extLst>
              <a:ext uri="{FF2B5EF4-FFF2-40B4-BE49-F238E27FC236}">
                <a16:creationId xmlns:a16="http://schemas.microsoft.com/office/drawing/2014/main" id="{B8360393-5700-906B-38CC-9235D7F989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7043" b="55929"/>
          <a:stretch/>
        </p:blipFill>
        <p:spPr>
          <a:xfrm>
            <a:off x="2114681" y="2044614"/>
            <a:ext cx="100266" cy="715101"/>
          </a:xfrm>
          <a:prstGeom prst="rect">
            <a:avLst/>
          </a:prstGeom>
        </p:spPr>
      </p:pic>
      <p:pic>
        <p:nvPicPr>
          <p:cNvPr id="23" name="Picture 22" descr="Background pattern&#10;&#10;Description automatically generated">
            <a:extLst>
              <a:ext uri="{FF2B5EF4-FFF2-40B4-BE49-F238E27FC236}">
                <a16:creationId xmlns:a16="http://schemas.microsoft.com/office/drawing/2014/main" id="{BDC10F3C-7D9D-1571-70B5-F51789B7F1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7043" b="55929"/>
          <a:stretch/>
        </p:blipFill>
        <p:spPr>
          <a:xfrm>
            <a:off x="2114681" y="5145597"/>
            <a:ext cx="100266" cy="715101"/>
          </a:xfrm>
          <a:prstGeom prst="rect">
            <a:avLst/>
          </a:prstGeom>
        </p:spPr>
      </p:pic>
      <p:pic>
        <p:nvPicPr>
          <p:cNvPr id="24" name="Picture 23" descr="Background pattern&#10;&#10;Description automatically generated">
            <a:extLst>
              <a:ext uri="{FF2B5EF4-FFF2-40B4-BE49-F238E27FC236}">
                <a16:creationId xmlns:a16="http://schemas.microsoft.com/office/drawing/2014/main" id="{21252A7D-6EDD-F91C-C9F2-0A06BB0327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7043" b="55929"/>
          <a:stretch/>
        </p:blipFill>
        <p:spPr>
          <a:xfrm>
            <a:off x="2114681" y="3078275"/>
            <a:ext cx="100266" cy="715101"/>
          </a:xfrm>
          <a:prstGeom prst="rect">
            <a:avLst/>
          </a:prstGeom>
        </p:spPr>
      </p:pic>
      <p:cxnSp>
        <p:nvCxnSpPr>
          <p:cNvPr id="29" name="Connector: Elbow 28">
            <a:extLst>
              <a:ext uri="{FF2B5EF4-FFF2-40B4-BE49-F238E27FC236}">
                <a16:creationId xmlns:a16="http://schemas.microsoft.com/office/drawing/2014/main" id="{B1749084-CFD6-217E-F12C-D9E85277445B}"/>
              </a:ext>
            </a:extLst>
          </p:cNvPr>
          <p:cNvCxnSpPr>
            <a:cxnSpLocks/>
            <a:endCxn id="22" idx="1"/>
          </p:cNvCxnSpPr>
          <p:nvPr userDrawn="1"/>
        </p:nvCxnSpPr>
        <p:spPr>
          <a:xfrm rot="5400000" flipH="1" flipV="1">
            <a:off x="1299234" y="2143888"/>
            <a:ext cx="557170" cy="107372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91D4829F-1FAD-F567-74A1-9E7A225F256B}"/>
              </a:ext>
            </a:extLst>
          </p:cNvPr>
          <p:cNvCxnSpPr>
            <a:cxnSpLocks/>
            <a:endCxn id="23" idx="1"/>
          </p:cNvCxnSpPr>
          <p:nvPr userDrawn="1"/>
        </p:nvCxnSpPr>
        <p:spPr>
          <a:xfrm rot="16200000" flipH="1">
            <a:off x="1296968" y="4685434"/>
            <a:ext cx="561703" cy="107372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Placeholder 7">
            <a:extLst>
              <a:ext uri="{FF2B5EF4-FFF2-40B4-BE49-F238E27FC236}">
                <a16:creationId xmlns:a16="http://schemas.microsoft.com/office/drawing/2014/main" id="{D0DE01D6-BCA3-8CF9-E98C-D81F9926470B}"/>
              </a:ext>
            </a:extLst>
          </p:cNvPr>
          <p:cNvSpPr>
            <a:spLocks noGrp="1"/>
          </p:cNvSpPr>
          <p:nvPr>
            <p:ph type="body" sz="quarter" idx="20"/>
          </p:nvPr>
        </p:nvSpPr>
        <p:spPr>
          <a:xfrm>
            <a:off x="2329353" y="2044614"/>
            <a:ext cx="6537580" cy="715100"/>
          </a:xfrm>
          <a:solidFill>
            <a:schemeClr val="bg1"/>
          </a:solidFill>
        </p:spPr>
        <p:txBody>
          <a:bodyPr lIns="72000" tIns="72000" rIns="72000" bIns="72000" anchor="ctr"/>
          <a:lstStyle>
            <a:lvl1pPr marL="135018" algn="l">
              <a:defRPr sz="1200" b="1"/>
            </a:lvl1pPr>
            <a:lvl2pPr marL="0" indent="0" algn="l">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sp>
        <p:nvSpPr>
          <p:cNvPr id="43" name="Text Placeholder 7">
            <a:extLst>
              <a:ext uri="{FF2B5EF4-FFF2-40B4-BE49-F238E27FC236}">
                <a16:creationId xmlns:a16="http://schemas.microsoft.com/office/drawing/2014/main" id="{A87F148B-246A-8AA5-FD27-0E3E8163A875}"/>
              </a:ext>
            </a:extLst>
          </p:cNvPr>
          <p:cNvSpPr>
            <a:spLocks noGrp="1"/>
          </p:cNvSpPr>
          <p:nvPr>
            <p:ph type="body" sz="quarter" idx="21"/>
          </p:nvPr>
        </p:nvSpPr>
        <p:spPr>
          <a:xfrm>
            <a:off x="2329353" y="3078275"/>
            <a:ext cx="6537580" cy="713032"/>
          </a:xfrm>
          <a:solidFill>
            <a:schemeClr val="bg1"/>
          </a:solidFill>
        </p:spPr>
        <p:txBody>
          <a:bodyPr lIns="72000" tIns="72000" rIns="72000" bIns="72000" anchor="ctr"/>
          <a:lstStyle>
            <a:lvl1pPr marL="135018" algn="l">
              <a:defRPr sz="1200" b="1"/>
            </a:lvl1pPr>
            <a:lvl2pPr marL="0" indent="0" algn="l">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sp>
        <p:nvSpPr>
          <p:cNvPr id="44" name="Text Placeholder 7">
            <a:extLst>
              <a:ext uri="{FF2B5EF4-FFF2-40B4-BE49-F238E27FC236}">
                <a16:creationId xmlns:a16="http://schemas.microsoft.com/office/drawing/2014/main" id="{55CE9C9A-CBB5-E8BB-C7A5-CEEAE07C81C2}"/>
              </a:ext>
            </a:extLst>
          </p:cNvPr>
          <p:cNvSpPr>
            <a:spLocks noGrp="1"/>
          </p:cNvSpPr>
          <p:nvPr>
            <p:ph type="body" sz="quarter" idx="22"/>
          </p:nvPr>
        </p:nvSpPr>
        <p:spPr>
          <a:xfrm>
            <a:off x="2329353" y="4111936"/>
            <a:ext cx="6537580" cy="713034"/>
          </a:xfrm>
          <a:solidFill>
            <a:schemeClr val="bg1"/>
          </a:solidFill>
        </p:spPr>
        <p:txBody>
          <a:bodyPr lIns="72000" tIns="72000" rIns="72000" bIns="72000" anchor="ctr"/>
          <a:lstStyle>
            <a:lvl1pPr marL="135018" algn="l">
              <a:defRPr sz="1200" b="1"/>
            </a:lvl1pPr>
            <a:lvl2pPr marL="0" indent="0" algn="l">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pic>
        <p:nvPicPr>
          <p:cNvPr id="27" name="Picture 26" descr="Background pattern&#10;&#10;Description automatically generated">
            <a:extLst>
              <a:ext uri="{FF2B5EF4-FFF2-40B4-BE49-F238E27FC236}">
                <a16:creationId xmlns:a16="http://schemas.microsoft.com/office/drawing/2014/main" id="{1DEB2382-9288-DD95-4B89-C2FB40F175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7043" b="55929"/>
          <a:stretch/>
        </p:blipFill>
        <p:spPr>
          <a:xfrm>
            <a:off x="2114681" y="4111936"/>
            <a:ext cx="100266" cy="715101"/>
          </a:xfrm>
          <a:prstGeom prst="rect">
            <a:avLst/>
          </a:prstGeom>
        </p:spPr>
      </p:pic>
      <p:cxnSp>
        <p:nvCxnSpPr>
          <p:cNvPr id="48" name="Straight Connector 47">
            <a:extLst>
              <a:ext uri="{FF2B5EF4-FFF2-40B4-BE49-F238E27FC236}">
                <a16:creationId xmlns:a16="http://schemas.microsoft.com/office/drawing/2014/main" id="{27BF0B76-6C01-A700-E34C-0EB9D1711890}"/>
              </a:ext>
            </a:extLst>
          </p:cNvPr>
          <p:cNvCxnSpPr>
            <a:cxnSpLocks/>
            <a:endCxn id="24" idx="1"/>
          </p:cNvCxnSpPr>
          <p:nvPr userDrawn="1"/>
        </p:nvCxnSpPr>
        <p:spPr>
          <a:xfrm>
            <a:off x="1606601" y="3429794"/>
            <a:ext cx="508080" cy="60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72CF3E5-01C9-1619-BBE6-F9AA36999397}"/>
              </a:ext>
            </a:extLst>
          </p:cNvPr>
          <p:cNvCxnSpPr>
            <a:cxnSpLocks/>
            <a:endCxn id="27" idx="1"/>
          </p:cNvCxnSpPr>
          <p:nvPr userDrawn="1"/>
        </p:nvCxnSpPr>
        <p:spPr>
          <a:xfrm>
            <a:off x="1702644" y="4469487"/>
            <a:ext cx="41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Placeholder 7">
            <a:extLst>
              <a:ext uri="{FF2B5EF4-FFF2-40B4-BE49-F238E27FC236}">
                <a16:creationId xmlns:a16="http://schemas.microsoft.com/office/drawing/2014/main" id="{894999E5-3FF0-E755-9324-C511FAAEBEA6}"/>
              </a:ext>
            </a:extLst>
          </p:cNvPr>
          <p:cNvSpPr>
            <a:spLocks noGrp="1"/>
          </p:cNvSpPr>
          <p:nvPr>
            <p:ph type="body" sz="quarter" idx="23"/>
          </p:nvPr>
        </p:nvSpPr>
        <p:spPr>
          <a:xfrm>
            <a:off x="2329353" y="5145598"/>
            <a:ext cx="6537580" cy="713034"/>
          </a:xfrm>
          <a:solidFill>
            <a:schemeClr val="bg1"/>
          </a:solidFill>
        </p:spPr>
        <p:txBody>
          <a:bodyPr lIns="72000" tIns="72000" rIns="72000" bIns="72000" anchor="ctr"/>
          <a:lstStyle>
            <a:lvl1pPr marL="135018" algn="l">
              <a:defRPr sz="1200" b="1"/>
            </a:lvl1pPr>
            <a:lvl2pPr marL="0" indent="0" algn="l">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sp>
        <p:nvSpPr>
          <p:cNvPr id="52" name="Title 1">
            <a:extLst>
              <a:ext uri="{FF2B5EF4-FFF2-40B4-BE49-F238E27FC236}">
                <a16:creationId xmlns:a16="http://schemas.microsoft.com/office/drawing/2014/main" id="{1F67CB58-3B18-4D75-9C24-8113B8D55AA6}"/>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grpSp>
        <p:nvGrpSpPr>
          <p:cNvPr id="19" name="Group 18">
            <a:extLst>
              <a:ext uri="{FF2B5EF4-FFF2-40B4-BE49-F238E27FC236}">
                <a16:creationId xmlns:a16="http://schemas.microsoft.com/office/drawing/2014/main" id="{0AC5B144-1CDD-4FB9-9AA2-C05ED5808C12}"/>
              </a:ext>
            </a:extLst>
          </p:cNvPr>
          <p:cNvGrpSpPr/>
          <p:nvPr userDrawn="1"/>
        </p:nvGrpSpPr>
        <p:grpSpPr>
          <a:xfrm>
            <a:off x="297708" y="2959334"/>
            <a:ext cx="1486497" cy="1982111"/>
            <a:chOff x="396875" y="2958649"/>
            <a:chExt cx="1981652" cy="1981652"/>
          </a:xfrm>
        </p:grpSpPr>
        <p:sp>
          <p:nvSpPr>
            <p:cNvPr id="35" name="Oval 34">
              <a:extLst>
                <a:ext uri="{FF2B5EF4-FFF2-40B4-BE49-F238E27FC236}">
                  <a16:creationId xmlns:a16="http://schemas.microsoft.com/office/drawing/2014/main" id="{216C4A50-F12A-4A39-81E7-A82E278CE96B}"/>
                </a:ext>
              </a:extLst>
            </p:cNvPr>
            <p:cNvSpPr/>
            <p:nvPr userDrawn="1"/>
          </p:nvSpPr>
          <p:spPr>
            <a:xfrm>
              <a:off x="453734" y="3030545"/>
              <a:ext cx="1816064" cy="181606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6" name="Oval 35">
              <a:extLst>
                <a:ext uri="{FF2B5EF4-FFF2-40B4-BE49-F238E27FC236}">
                  <a16:creationId xmlns:a16="http://schemas.microsoft.com/office/drawing/2014/main" id="{10342F14-0398-40D1-B81A-3E560C9C47C1}"/>
                </a:ext>
              </a:extLst>
            </p:cNvPr>
            <p:cNvSpPr/>
            <p:nvPr userDrawn="1"/>
          </p:nvSpPr>
          <p:spPr>
            <a:xfrm>
              <a:off x="396875" y="2958649"/>
              <a:ext cx="1981652" cy="1981652"/>
            </a:xfrm>
            <a:prstGeom prst="ellipse">
              <a:avLst/>
            </a:prstGeom>
            <a:noFill/>
            <a:ln w="190500">
              <a:gradFill>
                <a:gsLst>
                  <a:gs pos="0">
                    <a:srgbClr val="78C8E1"/>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nvGrpSpPr>
            <p:cNvPr id="38" name="Group 37">
              <a:extLst>
                <a:ext uri="{FF2B5EF4-FFF2-40B4-BE49-F238E27FC236}">
                  <a16:creationId xmlns:a16="http://schemas.microsoft.com/office/drawing/2014/main" id="{24182181-602B-4995-981E-B4A1C53FA8EF}"/>
                </a:ext>
              </a:extLst>
            </p:cNvPr>
            <p:cNvGrpSpPr/>
            <p:nvPr userDrawn="1"/>
          </p:nvGrpSpPr>
          <p:grpSpPr>
            <a:xfrm>
              <a:off x="643158" y="3693216"/>
              <a:ext cx="1489085" cy="410323"/>
              <a:chOff x="755649" y="2142312"/>
              <a:chExt cx="1856231" cy="511492"/>
            </a:xfrm>
            <a:solidFill>
              <a:schemeClr val="tx1"/>
            </a:solidFill>
          </p:grpSpPr>
          <p:sp>
            <p:nvSpPr>
              <p:cNvPr id="39" name="Freeform: Shape 38">
                <a:extLst>
                  <a:ext uri="{FF2B5EF4-FFF2-40B4-BE49-F238E27FC236}">
                    <a16:creationId xmlns:a16="http://schemas.microsoft.com/office/drawing/2014/main" id="{A5135360-8CF0-4A3D-B79A-8B2EEE63F655}"/>
                  </a:ext>
                </a:extLst>
              </p:cNvPr>
              <p:cNvSpPr/>
              <p:nvPr/>
            </p:nvSpPr>
            <p:spPr>
              <a:xfrm>
                <a:off x="2177064" y="2333002"/>
                <a:ext cx="233457" cy="316706"/>
              </a:xfrm>
              <a:custGeom>
                <a:avLst/>
                <a:gdLst>
                  <a:gd name="connsiteX0" fmla="*/ 62198 w 233457"/>
                  <a:gd name="connsiteY0" fmla="*/ 55150 h 316706"/>
                  <a:gd name="connsiteX1" fmla="*/ 124873 w 233457"/>
                  <a:gd name="connsiteY1" fmla="*/ 55150 h 316706"/>
                  <a:gd name="connsiteX2" fmla="*/ 173546 w 233457"/>
                  <a:gd name="connsiteY2" fmla="*/ 102299 h 316706"/>
                  <a:gd name="connsiteX3" fmla="*/ 124873 w 233457"/>
                  <a:gd name="connsiteY3" fmla="*/ 149828 h 316706"/>
                  <a:gd name="connsiteX4" fmla="*/ 62198 w 233457"/>
                  <a:gd name="connsiteY4" fmla="*/ 149828 h 316706"/>
                  <a:gd name="connsiteX5" fmla="*/ 62198 w 233457"/>
                  <a:gd name="connsiteY5" fmla="*/ 55054 h 316706"/>
                  <a:gd name="connsiteX6" fmla="*/ 62198 w 233457"/>
                  <a:gd name="connsiteY6" fmla="*/ 205073 h 316706"/>
                  <a:gd name="connsiteX7" fmla="*/ 124587 w 233457"/>
                  <a:gd name="connsiteY7" fmla="*/ 205073 h 316706"/>
                  <a:gd name="connsiteX8" fmla="*/ 233458 w 233457"/>
                  <a:gd name="connsiteY8" fmla="*/ 102394 h 316706"/>
                  <a:gd name="connsiteX9" fmla="*/ 124587 w 233457"/>
                  <a:gd name="connsiteY9" fmla="*/ 0 h 316706"/>
                  <a:gd name="connsiteX10" fmla="*/ 0 w 233457"/>
                  <a:gd name="connsiteY10" fmla="*/ 0 h 316706"/>
                  <a:gd name="connsiteX11" fmla="*/ 0 w 233457"/>
                  <a:gd name="connsiteY11" fmla="*/ 316706 h 316706"/>
                  <a:gd name="connsiteX12" fmla="*/ 62198 w 233457"/>
                  <a:gd name="connsiteY12" fmla="*/ 316706 h 316706"/>
                  <a:gd name="connsiteX13" fmla="*/ 62198 w 233457"/>
                  <a:gd name="connsiteY13" fmla="*/ 204978 h 31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457" h="316706">
                    <a:moveTo>
                      <a:pt x="62198" y="55150"/>
                    </a:moveTo>
                    <a:lnTo>
                      <a:pt x="124873" y="55150"/>
                    </a:lnTo>
                    <a:cubicBezTo>
                      <a:pt x="160687" y="55150"/>
                      <a:pt x="173546" y="80486"/>
                      <a:pt x="173546" y="102299"/>
                    </a:cubicBezTo>
                    <a:cubicBezTo>
                      <a:pt x="173546" y="124111"/>
                      <a:pt x="160592" y="149828"/>
                      <a:pt x="124873" y="149828"/>
                    </a:cubicBezTo>
                    <a:lnTo>
                      <a:pt x="62198" y="149828"/>
                    </a:lnTo>
                    <a:lnTo>
                      <a:pt x="62198" y="55054"/>
                    </a:lnTo>
                    <a:close/>
                    <a:moveTo>
                      <a:pt x="62198" y="205073"/>
                    </a:moveTo>
                    <a:lnTo>
                      <a:pt x="124587" y="205073"/>
                    </a:lnTo>
                    <a:cubicBezTo>
                      <a:pt x="199644" y="205073"/>
                      <a:pt x="233458" y="151638"/>
                      <a:pt x="233458" y="102394"/>
                    </a:cubicBezTo>
                    <a:cubicBezTo>
                      <a:pt x="233458" y="53150"/>
                      <a:pt x="199644" y="0"/>
                      <a:pt x="124587" y="0"/>
                    </a:cubicBezTo>
                    <a:lnTo>
                      <a:pt x="0" y="0"/>
                    </a:lnTo>
                    <a:lnTo>
                      <a:pt x="0" y="316706"/>
                    </a:lnTo>
                    <a:lnTo>
                      <a:pt x="62198" y="316706"/>
                    </a:lnTo>
                    <a:lnTo>
                      <a:pt x="62198" y="204978"/>
                    </a:lnTo>
                    <a:close/>
                  </a:path>
                </a:pathLst>
              </a:custGeom>
              <a:grpFill/>
              <a:ln w="9525" cap="flat">
                <a:noFill/>
                <a:prstDash val="solid"/>
                <a:miter/>
              </a:ln>
            </p:spPr>
            <p:txBody>
              <a:bodyPr rtlCol="0" anchor="ctr"/>
              <a:lstStyle/>
              <a:p>
                <a:endParaRPr lang="en-GB" sz="1350" dirty="0"/>
              </a:p>
            </p:txBody>
          </p:sp>
          <p:sp>
            <p:nvSpPr>
              <p:cNvPr id="40" name="Freeform: Shape 39">
                <a:extLst>
                  <a:ext uri="{FF2B5EF4-FFF2-40B4-BE49-F238E27FC236}">
                    <a16:creationId xmlns:a16="http://schemas.microsoft.com/office/drawing/2014/main" id="{566995F8-3512-41F6-8E90-F1021B1A4DC6}"/>
                  </a:ext>
                </a:extLst>
              </p:cNvPr>
              <p:cNvSpPr/>
              <p:nvPr/>
            </p:nvSpPr>
            <p:spPr>
              <a:xfrm>
                <a:off x="2280887" y="2142312"/>
                <a:ext cx="330993" cy="330993"/>
              </a:xfrm>
              <a:custGeom>
                <a:avLst/>
                <a:gdLst>
                  <a:gd name="connsiteX0" fmla="*/ 298799 w 330993"/>
                  <a:gd name="connsiteY0" fmla="*/ 330994 h 330993"/>
                  <a:gd name="connsiteX1" fmla="*/ 330994 w 330993"/>
                  <a:gd name="connsiteY1" fmla="*/ 330994 h 330993"/>
                  <a:gd name="connsiteX2" fmla="*/ 330994 w 330993"/>
                  <a:gd name="connsiteY2" fmla="*/ 32290 h 330993"/>
                  <a:gd name="connsiteX3" fmla="*/ 298704 w 330993"/>
                  <a:gd name="connsiteY3" fmla="*/ 0 h 330993"/>
                  <a:gd name="connsiteX4" fmla="*/ 0 w 330993"/>
                  <a:gd name="connsiteY4" fmla="*/ 0 h 330993"/>
                  <a:gd name="connsiteX5" fmla="*/ 0 w 330993"/>
                  <a:gd name="connsiteY5" fmla="*/ 32290 h 330993"/>
                  <a:gd name="connsiteX6" fmla="*/ 298704 w 330993"/>
                  <a:gd name="connsiteY6" fmla="*/ 32290 h 330993"/>
                  <a:gd name="connsiteX7" fmla="*/ 298799 w 330993"/>
                  <a:gd name="connsiteY7" fmla="*/ 330994 h 33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993" h="330993">
                    <a:moveTo>
                      <a:pt x="298799" y="330994"/>
                    </a:moveTo>
                    <a:lnTo>
                      <a:pt x="330994" y="330994"/>
                    </a:lnTo>
                    <a:lnTo>
                      <a:pt x="330994" y="32290"/>
                    </a:lnTo>
                    <a:lnTo>
                      <a:pt x="298704" y="0"/>
                    </a:lnTo>
                    <a:lnTo>
                      <a:pt x="0" y="0"/>
                    </a:lnTo>
                    <a:lnTo>
                      <a:pt x="0" y="32290"/>
                    </a:lnTo>
                    <a:lnTo>
                      <a:pt x="298704" y="32290"/>
                    </a:lnTo>
                    <a:lnTo>
                      <a:pt x="298799" y="330994"/>
                    </a:lnTo>
                    <a:close/>
                  </a:path>
                </a:pathLst>
              </a:custGeom>
              <a:grpFill/>
              <a:ln w="9525" cap="flat">
                <a:noFill/>
                <a:prstDash val="solid"/>
                <a:miter/>
              </a:ln>
            </p:spPr>
            <p:txBody>
              <a:bodyPr rtlCol="0" anchor="ctr"/>
              <a:lstStyle/>
              <a:p>
                <a:endParaRPr lang="en-GB" sz="1350" dirty="0"/>
              </a:p>
            </p:txBody>
          </p:sp>
          <p:sp>
            <p:nvSpPr>
              <p:cNvPr id="41" name="Freeform: Shape 40">
                <a:extLst>
                  <a:ext uri="{FF2B5EF4-FFF2-40B4-BE49-F238E27FC236}">
                    <a16:creationId xmlns:a16="http://schemas.microsoft.com/office/drawing/2014/main" id="{9D847D0F-C967-4A74-8343-C951B47D62DB}"/>
                  </a:ext>
                </a:extLst>
              </p:cNvPr>
              <p:cNvSpPr/>
              <p:nvPr/>
            </p:nvSpPr>
            <p:spPr>
              <a:xfrm>
                <a:off x="1086737" y="2332907"/>
                <a:ext cx="207645" cy="316801"/>
              </a:xfrm>
              <a:custGeom>
                <a:avLst/>
                <a:gdLst>
                  <a:gd name="connsiteX0" fmla="*/ 207645 w 207645"/>
                  <a:gd name="connsiteY0" fmla="*/ 286607 h 316801"/>
                  <a:gd name="connsiteX1" fmla="*/ 32195 w 207645"/>
                  <a:gd name="connsiteY1" fmla="*/ 286607 h 316801"/>
                  <a:gd name="connsiteX2" fmla="*/ 32195 w 207645"/>
                  <a:gd name="connsiteY2" fmla="*/ 170593 h 316801"/>
                  <a:gd name="connsiteX3" fmla="*/ 180308 w 207645"/>
                  <a:gd name="connsiteY3" fmla="*/ 170593 h 316801"/>
                  <a:gd name="connsiteX4" fmla="*/ 180308 w 207645"/>
                  <a:gd name="connsiteY4" fmla="*/ 140399 h 316801"/>
                  <a:gd name="connsiteX5" fmla="*/ 32195 w 207645"/>
                  <a:gd name="connsiteY5" fmla="*/ 140399 h 316801"/>
                  <a:gd name="connsiteX6" fmla="*/ 32195 w 207645"/>
                  <a:gd name="connsiteY6" fmla="*/ 30290 h 316801"/>
                  <a:gd name="connsiteX7" fmla="*/ 207645 w 207645"/>
                  <a:gd name="connsiteY7" fmla="*/ 30290 h 316801"/>
                  <a:gd name="connsiteX8" fmla="*/ 207645 w 207645"/>
                  <a:gd name="connsiteY8" fmla="*/ 0 h 316801"/>
                  <a:gd name="connsiteX9" fmla="*/ 0 w 207645"/>
                  <a:gd name="connsiteY9" fmla="*/ 0 h 316801"/>
                  <a:gd name="connsiteX10" fmla="*/ 0 w 207645"/>
                  <a:gd name="connsiteY10" fmla="*/ 316802 h 316801"/>
                  <a:gd name="connsiteX11" fmla="*/ 207645 w 207645"/>
                  <a:gd name="connsiteY11" fmla="*/ 316802 h 316801"/>
                  <a:gd name="connsiteX12" fmla="*/ 207645 w 207645"/>
                  <a:gd name="connsiteY12" fmla="*/ 286607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645" h="316801">
                    <a:moveTo>
                      <a:pt x="207645" y="286607"/>
                    </a:moveTo>
                    <a:lnTo>
                      <a:pt x="32195" y="286607"/>
                    </a:lnTo>
                    <a:lnTo>
                      <a:pt x="32195" y="170593"/>
                    </a:lnTo>
                    <a:lnTo>
                      <a:pt x="180308" y="170593"/>
                    </a:lnTo>
                    <a:lnTo>
                      <a:pt x="180308" y="140399"/>
                    </a:lnTo>
                    <a:lnTo>
                      <a:pt x="32195" y="140399"/>
                    </a:lnTo>
                    <a:lnTo>
                      <a:pt x="32195" y="30290"/>
                    </a:lnTo>
                    <a:lnTo>
                      <a:pt x="207645" y="30290"/>
                    </a:lnTo>
                    <a:lnTo>
                      <a:pt x="207645" y="0"/>
                    </a:lnTo>
                    <a:lnTo>
                      <a:pt x="0" y="0"/>
                    </a:lnTo>
                    <a:lnTo>
                      <a:pt x="0" y="316802"/>
                    </a:lnTo>
                    <a:lnTo>
                      <a:pt x="207645" y="316802"/>
                    </a:lnTo>
                    <a:lnTo>
                      <a:pt x="207645" y="286607"/>
                    </a:lnTo>
                    <a:close/>
                  </a:path>
                </a:pathLst>
              </a:custGeom>
              <a:grpFill/>
              <a:ln w="9525" cap="flat">
                <a:noFill/>
                <a:prstDash val="solid"/>
                <a:miter/>
              </a:ln>
            </p:spPr>
            <p:txBody>
              <a:bodyPr rtlCol="0" anchor="ctr"/>
              <a:lstStyle/>
              <a:p>
                <a:endParaRPr lang="en-GB" sz="1350" dirty="0"/>
              </a:p>
            </p:txBody>
          </p:sp>
          <p:sp>
            <p:nvSpPr>
              <p:cNvPr id="45" name="Freeform: Shape 44">
                <a:extLst>
                  <a:ext uri="{FF2B5EF4-FFF2-40B4-BE49-F238E27FC236}">
                    <a16:creationId xmlns:a16="http://schemas.microsoft.com/office/drawing/2014/main" id="{1AEF0408-4488-4628-9916-3499EAD5AA2F}"/>
                  </a:ext>
                </a:extLst>
              </p:cNvPr>
              <p:cNvSpPr/>
              <p:nvPr/>
            </p:nvSpPr>
            <p:spPr>
              <a:xfrm>
                <a:off x="1855786" y="2332907"/>
                <a:ext cx="288036" cy="316801"/>
              </a:xfrm>
              <a:custGeom>
                <a:avLst/>
                <a:gdLst>
                  <a:gd name="connsiteX0" fmla="*/ 143923 w 288036"/>
                  <a:gd name="connsiteY0" fmla="*/ 82105 h 316801"/>
                  <a:gd name="connsiteX1" fmla="*/ 187166 w 288036"/>
                  <a:gd name="connsiteY1" fmla="*/ 205073 h 316801"/>
                  <a:gd name="connsiteX2" fmla="*/ 100775 w 288036"/>
                  <a:gd name="connsiteY2" fmla="*/ 205073 h 316801"/>
                  <a:gd name="connsiteX3" fmla="*/ 144018 w 288036"/>
                  <a:gd name="connsiteY3" fmla="*/ 82105 h 316801"/>
                  <a:gd name="connsiteX4" fmla="*/ 82487 w 288036"/>
                  <a:gd name="connsiteY4" fmla="*/ 257080 h 316801"/>
                  <a:gd name="connsiteX5" fmla="*/ 205454 w 288036"/>
                  <a:gd name="connsiteY5" fmla="*/ 257080 h 316801"/>
                  <a:gd name="connsiteX6" fmla="*/ 226409 w 288036"/>
                  <a:gd name="connsiteY6" fmla="*/ 316802 h 316801"/>
                  <a:gd name="connsiteX7" fmla="*/ 288036 w 288036"/>
                  <a:gd name="connsiteY7" fmla="*/ 316802 h 316801"/>
                  <a:gd name="connsiteX8" fmla="*/ 171926 w 288036"/>
                  <a:gd name="connsiteY8" fmla="*/ 0 h 316801"/>
                  <a:gd name="connsiteX9" fmla="*/ 116110 w 288036"/>
                  <a:gd name="connsiteY9" fmla="*/ 0 h 316801"/>
                  <a:gd name="connsiteX10" fmla="*/ 0 w 288036"/>
                  <a:gd name="connsiteY10" fmla="*/ 316802 h 316801"/>
                  <a:gd name="connsiteX11" fmla="*/ 61531 w 288036"/>
                  <a:gd name="connsiteY11" fmla="*/ 316802 h 316801"/>
                  <a:gd name="connsiteX12" fmla="*/ 82487 w 288036"/>
                  <a:gd name="connsiteY12" fmla="*/ 257080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36" h="316801">
                    <a:moveTo>
                      <a:pt x="143923" y="82105"/>
                    </a:moveTo>
                    <a:lnTo>
                      <a:pt x="187166" y="205073"/>
                    </a:lnTo>
                    <a:lnTo>
                      <a:pt x="100775" y="205073"/>
                    </a:lnTo>
                    <a:lnTo>
                      <a:pt x="144018" y="82105"/>
                    </a:lnTo>
                    <a:close/>
                    <a:moveTo>
                      <a:pt x="82487" y="257080"/>
                    </a:moveTo>
                    <a:lnTo>
                      <a:pt x="205454" y="257080"/>
                    </a:lnTo>
                    <a:lnTo>
                      <a:pt x="226409" y="316802"/>
                    </a:lnTo>
                    <a:lnTo>
                      <a:pt x="288036" y="316802"/>
                    </a:lnTo>
                    <a:lnTo>
                      <a:pt x="171926" y="0"/>
                    </a:lnTo>
                    <a:lnTo>
                      <a:pt x="116110" y="0"/>
                    </a:lnTo>
                    <a:lnTo>
                      <a:pt x="0" y="316802"/>
                    </a:lnTo>
                    <a:lnTo>
                      <a:pt x="61531" y="316802"/>
                    </a:lnTo>
                    <a:lnTo>
                      <a:pt x="82487" y="257080"/>
                    </a:lnTo>
                    <a:close/>
                  </a:path>
                </a:pathLst>
              </a:custGeom>
              <a:grpFill/>
              <a:ln w="9525" cap="flat">
                <a:noFill/>
                <a:prstDash val="solid"/>
                <a:miter/>
              </a:ln>
            </p:spPr>
            <p:txBody>
              <a:bodyPr rtlCol="0" anchor="ctr"/>
              <a:lstStyle/>
              <a:p>
                <a:endParaRPr lang="en-GB" sz="1350" dirty="0"/>
              </a:p>
            </p:txBody>
          </p:sp>
          <p:grpSp>
            <p:nvGrpSpPr>
              <p:cNvPr id="46" name="Graphic 16">
                <a:extLst>
                  <a:ext uri="{FF2B5EF4-FFF2-40B4-BE49-F238E27FC236}">
                    <a16:creationId xmlns:a16="http://schemas.microsoft.com/office/drawing/2014/main" id="{B9D2BBD1-0E85-41C1-9C6E-D0E6C34FD173}"/>
                  </a:ext>
                </a:extLst>
              </p:cNvPr>
              <p:cNvGrpSpPr/>
              <p:nvPr/>
            </p:nvGrpSpPr>
            <p:grpSpPr>
              <a:xfrm>
                <a:off x="1348580" y="2329002"/>
                <a:ext cx="493490" cy="324802"/>
                <a:chOff x="1348580" y="2329002"/>
                <a:chExt cx="493490" cy="324802"/>
              </a:xfrm>
              <a:grpFill/>
            </p:grpSpPr>
            <p:sp>
              <p:nvSpPr>
                <p:cNvPr id="49" name="Freeform: Shape 48">
                  <a:extLst>
                    <a:ext uri="{FF2B5EF4-FFF2-40B4-BE49-F238E27FC236}">
                      <a16:creationId xmlns:a16="http://schemas.microsoft.com/office/drawing/2014/main" id="{91E80561-3870-4DCD-B021-928B748687A3}"/>
                    </a:ext>
                  </a:extLst>
                </p:cNvPr>
                <p:cNvSpPr/>
                <p:nvPr/>
              </p:nvSpPr>
              <p:spPr>
                <a:xfrm>
                  <a:off x="1607184" y="2329002"/>
                  <a:ext cx="234886" cy="324802"/>
                </a:xfrm>
                <a:custGeom>
                  <a:avLst/>
                  <a:gdLst>
                    <a:gd name="connsiteX0" fmla="*/ 117443 w 234886"/>
                    <a:gd name="connsiteY0" fmla="*/ 324803 h 324802"/>
                    <a:gd name="connsiteX1" fmla="*/ 234886 w 234886"/>
                    <a:gd name="connsiteY1" fmla="*/ 209074 h 324802"/>
                    <a:gd name="connsiteX2" fmla="*/ 172593 w 234886"/>
                    <a:gd name="connsiteY2" fmla="*/ 209074 h 324802"/>
                    <a:gd name="connsiteX3" fmla="*/ 117443 w 234886"/>
                    <a:gd name="connsiteY3" fmla="*/ 265081 h 324802"/>
                    <a:gd name="connsiteX4" fmla="*/ 61817 w 234886"/>
                    <a:gd name="connsiteY4" fmla="*/ 206407 h 324802"/>
                    <a:gd name="connsiteX5" fmla="*/ 61817 w 234886"/>
                    <a:gd name="connsiteY5" fmla="*/ 118396 h 324802"/>
                    <a:gd name="connsiteX6" fmla="*/ 117443 w 234886"/>
                    <a:gd name="connsiteY6" fmla="*/ 59722 h 324802"/>
                    <a:gd name="connsiteX7" fmla="*/ 172593 w 234886"/>
                    <a:gd name="connsiteY7" fmla="*/ 115729 h 324802"/>
                    <a:gd name="connsiteX8" fmla="*/ 234886 w 234886"/>
                    <a:gd name="connsiteY8" fmla="*/ 115729 h 324802"/>
                    <a:gd name="connsiteX9" fmla="*/ 117443 w 234886"/>
                    <a:gd name="connsiteY9" fmla="*/ 0 h 324802"/>
                    <a:gd name="connsiteX10" fmla="*/ 0 w 234886"/>
                    <a:gd name="connsiteY10" fmla="*/ 118396 h 324802"/>
                    <a:gd name="connsiteX11" fmla="*/ 0 w 234886"/>
                    <a:gd name="connsiteY11" fmla="*/ 206407 h 324802"/>
                    <a:gd name="connsiteX12" fmla="*/ 117443 w 234886"/>
                    <a:gd name="connsiteY12" fmla="*/ 324803 h 32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886" h="324802">
                      <a:moveTo>
                        <a:pt x="117443" y="324803"/>
                      </a:moveTo>
                      <a:cubicBezTo>
                        <a:pt x="192691" y="324803"/>
                        <a:pt x="232124" y="276892"/>
                        <a:pt x="234886" y="209074"/>
                      </a:cubicBezTo>
                      <a:lnTo>
                        <a:pt x="172593" y="209074"/>
                      </a:lnTo>
                      <a:cubicBezTo>
                        <a:pt x="168878" y="247269"/>
                        <a:pt x="149257" y="265081"/>
                        <a:pt x="117443" y="265081"/>
                      </a:cubicBezTo>
                      <a:cubicBezTo>
                        <a:pt x="83725" y="265081"/>
                        <a:pt x="61817" y="243745"/>
                        <a:pt x="61817" y="206407"/>
                      </a:cubicBezTo>
                      <a:lnTo>
                        <a:pt x="61817" y="118396"/>
                      </a:lnTo>
                      <a:cubicBezTo>
                        <a:pt x="61817" y="81058"/>
                        <a:pt x="83820" y="59722"/>
                        <a:pt x="117443" y="59722"/>
                      </a:cubicBezTo>
                      <a:cubicBezTo>
                        <a:pt x="149257" y="59722"/>
                        <a:pt x="168878" y="77533"/>
                        <a:pt x="172593" y="115729"/>
                      </a:cubicBezTo>
                      <a:lnTo>
                        <a:pt x="234886" y="115729"/>
                      </a:lnTo>
                      <a:cubicBezTo>
                        <a:pt x="232124" y="47911"/>
                        <a:pt x="192596" y="0"/>
                        <a:pt x="117443" y="0"/>
                      </a:cubicBezTo>
                      <a:cubicBezTo>
                        <a:pt x="42291" y="0"/>
                        <a:pt x="0" y="46958"/>
                        <a:pt x="0" y="118396"/>
                      </a:cubicBezTo>
                      <a:lnTo>
                        <a:pt x="0" y="206407"/>
                      </a:lnTo>
                      <a:cubicBezTo>
                        <a:pt x="0" y="277940"/>
                        <a:pt x="40005" y="324803"/>
                        <a:pt x="117443" y="324803"/>
                      </a:cubicBezTo>
                    </a:path>
                  </a:pathLst>
                </a:custGeom>
                <a:grpFill/>
                <a:ln w="9525" cap="flat">
                  <a:noFill/>
                  <a:prstDash val="solid"/>
                  <a:miter/>
                </a:ln>
              </p:spPr>
              <p:txBody>
                <a:bodyPr rtlCol="0" anchor="ctr"/>
                <a:lstStyle/>
                <a:p>
                  <a:endParaRPr lang="en-GB" sz="1350" dirty="0"/>
                </a:p>
              </p:txBody>
            </p:sp>
            <p:sp>
              <p:nvSpPr>
                <p:cNvPr id="50" name="Freeform: Shape 49">
                  <a:extLst>
                    <a:ext uri="{FF2B5EF4-FFF2-40B4-BE49-F238E27FC236}">
                      <a16:creationId xmlns:a16="http://schemas.microsoft.com/office/drawing/2014/main" id="{8D354D0E-006A-4880-AF5A-44AA5FEF5EE8}"/>
                    </a:ext>
                  </a:extLst>
                </p:cNvPr>
                <p:cNvSpPr/>
                <p:nvPr/>
              </p:nvSpPr>
              <p:spPr>
                <a:xfrm>
                  <a:off x="1348580" y="2332907"/>
                  <a:ext cx="224504" cy="316801"/>
                </a:xfrm>
                <a:custGeom>
                  <a:avLst/>
                  <a:gdLst>
                    <a:gd name="connsiteX0" fmla="*/ 32290 w 224504"/>
                    <a:gd name="connsiteY0" fmla="*/ 30290 h 316801"/>
                    <a:gd name="connsiteX1" fmla="*/ 120872 w 224504"/>
                    <a:gd name="connsiteY1" fmla="*/ 30290 h 316801"/>
                    <a:gd name="connsiteX2" fmla="*/ 181927 w 224504"/>
                    <a:gd name="connsiteY2" fmla="*/ 85249 h 316801"/>
                    <a:gd name="connsiteX3" fmla="*/ 120872 w 224504"/>
                    <a:gd name="connsiteY3" fmla="*/ 140399 h 316801"/>
                    <a:gd name="connsiteX4" fmla="*/ 32290 w 224504"/>
                    <a:gd name="connsiteY4" fmla="*/ 140399 h 316801"/>
                    <a:gd name="connsiteX5" fmla="*/ 32290 w 224504"/>
                    <a:gd name="connsiteY5" fmla="*/ 30290 h 316801"/>
                    <a:gd name="connsiteX6" fmla="*/ 124587 w 224504"/>
                    <a:gd name="connsiteY6" fmla="*/ 170593 h 316801"/>
                    <a:gd name="connsiteX7" fmla="*/ 215456 w 224504"/>
                    <a:gd name="connsiteY7" fmla="*/ 85154 h 316801"/>
                    <a:gd name="connsiteX8" fmla="*/ 124587 w 224504"/>
                    <a:gd name="connsiteY8" fmla="*/ 0 h 316801"/>
                    <a:gd name="connsiteX9" fmla="*/ 0 w 224504"/>
                    <a:gd name="connsiteY9" fmla="*/ 0 h 316801"/>
                    <a:gd name="connsiteX10" fmla="*/ 0 w 224504"/>
                    <a:gd name="connsiteY10" fmla="*/ 316802 h 316801"/>
                    <a:gd name="connsiteX11" fmla="*/ 32194 w 224504"/>
                    <a:gd name="connsiteY11" fmla="*/ 316802 h 316801"/>
                    <a:gd name="connsiteX12" fmla="*/ 32194 w 224504"/>
                    <a:gd name="connsiteY12" fmla="*/ 170593 h 316801"/>
                    <a:gd name="connsiteX13" fmla="*/ 178403 w 224504"/>
                    <a:gd name="connsiteY13" fmla="*/ 316802 h 316801"/>
                    <a:gd name="connsiteX14" fmla="*/ 224504 w 224504"/>
                    <a:gd name="connsiteY14" fmla="*/ 316802 h 316801"/>
                    <a:gd name="connsiteX15" fmla="*/ 78296 w 224504"/>
                    <a:gd name="connsiteY15" fmla="*/ 170593 h 316801"/>
                    <a:gd name="connsiteX16" fmla="*/ 124492 w 224504"/>
                    <a:gd name="connsiteY16" fmla="*/ 170593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4504" h="316801">
                      <a:moveTo>
                        <a:pt x="32290" y="30290"/>
                      </a:moveTo>
                      <a:lnTo>
                        <a:pt x="120872" y="30290"/>
                      </a:lnTo>
                      <a:cubicBezTo>
                        <a:pt x="156877" y="30290"/>
                        <a:pt x="181927" y="50197"/>
                        <a:pt x="181927" y="85249"/>
                      </a:cubicBezTo>
                      <a:cubicBezTo>
                        <a:pt x="181927" y="120301"/>
                        <a:pt x="156781" y="140399"/>
                        <a:pt x="120872" y="140399"/>
                      </a:cubicBezTo>
                      <a:lnTo>
                        <a:pt x="32290" y="140399"/>
                      </a:lnTo>
                      <a:lnTo>
                        <a:pt x="32290" y="30290"/>
                      </a:lnTo>
                      <a:close/>
                      <a:moveTo>
                        <a:pt x="124587" y="170593"/>
                      </a:moveTo>
                      <a:cubicBezTo>
                        <a:pt x="178213" y="170593"/>
                        <a:pt x="215456" y="136493"/>
                        <a:pt x="215456" y="85154"/>
                      </a:cubicBezTo>
                      <a:cubicBezTo>
                        <a:pt x="215456" y="33814"/>
                        <a:pt x="178213" y="0"/>
                        <a:pt x="124587" y="0"/>
                      </a:cubicBezTo>
                      <a:lnTo>
                        <a:pt x="0" y="0"/>
                      </a:lnTo>
                      <a:lnTo>
                        <a:pt x="0" y="316802"/>
                      </a:lnTo>
                      <a:lnTo>
                        <a:pt x="32194" y="316802"/>
                      </a:lnTo>
                      <a:lnTo>
                        <a:pt x="32194" y="170593"/>
                      </a:lnTo>
                      <a:lnTo>
                        <a:pt x="178403" y="316802"/>
                      </a:lnTo>
                      <a:lnTo>
                        <a:pt x="224504" y="316802"/>
                      </a:lnTo>
                      <a:lnTo>
                        <a:pt x="78296" y="170593"/>
                      </a:lnTo>
                      <a:lnTo>
                        <a:pt x="124492" y="170593"/>
                      </a:lnTo>
                      <a:close/>
                    </a:path>
                  </a:pathLst>
                </a:custGeom>
                <a:grpFill/>
                <a:ln w="9525" cap="flat">
                  <a:noFill/>
                  <a:prstDash val="solid"/>
                  <a:miter/>
                </a:ln>
              </p:spPr>
              <p:txBody>
                <a:bodyPr rtlCol="0" anchor="ctr"/>
                <a:lstStyle/>
                <a:p>
                  <a:endParaRPr lang="en-GB" sz="1350" dirty="0"/>
                </a:p>
              </p:txBody>
            </p:sp>
          </p:grpSp>
          <p:sp>
            <p:nvSpPr>
              <p:cNvPr id="47" name="Freeform: Shape 46">
                <a:extLst>
                  <a:ext uri="{FF2B5EF4-FFF2-40B4-BE49-F238E27FC236}">
                    <a16:creationId xmlns:a16="http://schemas.microsoft.com/office/drawing/2014/main" id="{66912CB8-F052-4FDB-A663-7CC82DAC00A2}"/>
                  </a:ext>
                </a:extLst>
              </p:cNvPr>
              <p:cNvSpPr/>
              <p:nvPr/>
            </p:nvSpPr>
            <p:spPr>
              <a:xfrm>
                <a:off x="755649" y="2332907"/>
                <a:ext cx="288035" cy="316896"/>
              </a:xfrm>
              <a:custGeom>
                <a:avLst/>
                <a:gdLst>
                  <a:gd name="connsiteX0" fmla="*/ 144018 w 288035"/>
                  <a:gd name="connsiteY0" fmla="*/ 19431 h 316896"/>
                  <a:gd name="connsiteX1" fmla="*/ 187928 w 288035"/>
                  <a:gd name="connsiteY1" fmla="*/ 140399 h 316896"/>
                  <a:gd name="connsiteX2" fmla="*/ 100108 w 288035"/>
                  <a:gd name="connsiteY2" fmla="*/ 140399 h 316896"/>
                  <a:gd name="connsiteX3" fmla="*/ 144018 w 288035"/>
                  <a:gd name="connsiteY3" fmla="*/ 19431 h 316896"/>
                  <a:gd name="connsiteX4" fmla="*/ 89059 w 288035"/>
                  <a:gd name="connsiteY4" fmla="*/ 170688 h 316896"/>
                  <a:gd name="connsiteX5" fmla="*/ 198882 w 288035"/>
                  <a:gd name="connsiteY5" fmla="*/ 170688 h 316896"/>
                  <a:gd name="connsiteX6" fmla="*/ 252031 w 288035"/>
                  <a:gd name="connsiteY6" fmla="*/ 316897 h 316896"/>
                  <a:gd name="connsiteX7" fmla="*/ 288036 w 288035"/>
                  <a:gd name="connsiteY7" fmla="*/ 316897 h 316896"/>
                  <a:gd name="connsiteX8" fmla="*/ 171926 w 288035"/>
                  <a:gd name="connsiteY8" fmla="*/ 0 h 316896"/>
                  <a:gd name="connsiteX9" fmla="*/ 116110 w 288035"/>
                  <a:gd name="connsiteY9" fmla="*/ 0 h 316896"/>
                  <a:gd name="connsiteX10" fmla="*/ 0 w 288035"/>
                  <a:gd name="connsiteY10" fmla="*/ 316802 h 316896"/>
                  <a:gd name="connsiteX11" fmla="*/ 36005 w 288035"/>
                  <a:gd name="connsiteY11" fmla="*/ 316802 h 316896"/>
                  <a:gd name="connsiteX12" fmla="*/ 89059 w 288035"/>
                  <a:gd name="connsiteY12" fmla="*/ 170593 h 31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35" h="316896">
                    <a:moveTo>
                      <a:pt x="144018" y="19431"/>
                    </a:moveTo>
                    <a:lnTo>
                      <a:pt x="187928" y="140399"/>
                    </a:lnTo>
                    <a:lnTo>
                      <a:pt x="100108" y="140399"/>
                    </a:lnTo>
                    <a:lnTo>
                      <a:pt x="144018" y="19431"/>
                    </a:lnTo>
                    <a:close/>
                    <a:moveTo>
                      <a:pt x="89059" y="170688"/>
                    </a:moveTo>
                    <a:lnTo>
                      <a:pt x="198882" y="170688"/>
                    </a:lnTo>
                    <a:lnTo>
                      <a:pt x="252031" y="316897"/>
                    </a:lnTo>
                    <a:lnTo>
                      <a:pt x="288036" y="316897"/>
                    </a:lnTo>
                    <a:lnTo>
                      <a:pt x="171926" y="0"/>
                    </a:lnTo>
                    <a:lnTo>
                      <a:pt x="116110" y="0"/>
                    </a:lnTo>
                    <a:lnTo>
                      <a:pt x="0" y="316802"/>
                    </a:lnTo>
                    <a:lnTo>
                      <a:pt x="36005" y="316802"/>
                    </a:lnTo>
                    <a:lnTo>
                      <a:pt x="89059" y="170593"/>
                    </a:lnTo>
                    <a:close/>
                  </a:path>
                </a:pathLst>
              </a:custGeom>
              <a:grpFill/>
              <a:ln w="9525" cap="flat">
                <a:noFill/>
                <a:prstDash val="solid"/>
                <a:miter/>
              </a:ln>
            </p:spPr>
            <p:txBody>
              <a:bodyPr rtlCol="0" anchor="ctr"/>
              <a:lstStyle/>
              <a:p>
                <a:endParaRPr lang="en-GB" sz="1350" dirty="0"/>
              </a:p>
            </p:txBody>
          </p:sp>
        </p:grpSp>
      </p:grpSp>
      <p:sp>
        <p:nvSpPr>
          <p:cNvPr id="31" name="Text Placeholder 7">
            <a:extLst>
              <a:ext uri="{FF2B5EF4-FFF2-40B4-BE49-F238E27FC236}">
                <a16:creationId xmlns:a16="http://schemas.microsoft.com/office/drawing/2014/main" id="{56A9D573-5ED6-45E8-B156-A2A8A166C52A}"/>
              </a:ext>
            </a:extLst>
          </p:cNvPr>
          <p:cNvSpPr>
            <a:spLocks noGrp="1"/>
          </p:cNvSpPr>
          <p:nvPr>
            <p:ph type="body" sz="quarter" idx="15"/>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359013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ey Messages 5 Points">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6F65262-95CD-4376-8CC9-77A72C85CEAB}"/>
              </a:ext>
            </a:extLst>
          </p:cNvPr>
          <p:cNvSpPr/>
          <p:nvPr userDrawn="1"/>
        </p:nvSpPr>
        <p:spPr>
          <a:xfrm>
            <a:off x="0" y="1659852"/>
            <a:ext cx="9145588" cy="5199737"/>
          </a:xfrm>
          <a:prstGeom prst="rect">
            <a:avLst/>
          </a:prstGeom>
          <a:gradFill>
            <a:gsLst>
              <a:gs pos="100000">
                <a:schemeClr val="bg1"/>
              </a:gs>
              <a:gs pos="67000">
                <a:schemeClr val="tx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p>
        </p:txBody>
      </p:sp>
      <p:sp>
        <p:nvSpPr>
          <p:cNvPr id="6" name="Slide Number Placeholder 5">
            <a:extLst>
              <a:ext uri="{FF2B5EF4-FFF2-40B4-BE49-F238E27FC236}">
                <a16:creationId xmlns:a16="http://schemas.microsoft.com/office/drawing/2014/main" id="{A9E6CEE5-B366-ADEA-EB9F-31F7864DB79B}"/>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9" name="Footer Placeholder 3">
            <a:extLst>
              <a:ext uri="{FF2B5EF4-FFF2-40B4-BE49-F238E27FC236}">
                <a16:creationId xmlns:a16="http://schemas.microsoft.com/office/drawing/2014/main" id="{1471B99C-7214-FF74-4136-5226E7913905}"/>
              </a:ext>
            </a:extLst>
          </p:cNvPr>
          <p:cNvSpPr>
            <a:spLocks noGrp="1"/>
          </p:cNvSpPr>
          <p:nvPr>
            <p:ph type="ftr" sz="quarter" idx="11"/>
          </p:nvPr>
        </p:nvSpPr>
        <p:spPr>
          <a:xfrm>
            <a:off x="278653" y="6357822"/>
            <a:ext cx="5121598" cy="365210"/>
          </a:xfrm>
        </p:spPr>
        <p:txBody>
          <a:bodyPr/>
          <a:lstStyle>
            <a:lvl1pPr>
              <a:defRPr sz="563"/>
            </a:lvl1pPr>
          </a:lstStyle>
          <a:p>
            <a:endParaRPr lang="en-GB" dirty="0"/>
          </a:p>
        </p:txBody>
      </p:sp>
      <p:sp>
        <p:nvSpPr>
          <p:cNvPr id="10" name="Text Placeholder 6">
            <a:extLst>
              <a:ext uri="{FF2B5EF4-FFF2-40B4-BE49-F238E27FC236}">
                <a16:creationId xmlns:a16="http://schemas.microsoft.com/office/drawing/2014/main" id="{C94ECCD9-BB03-5D2F-7F88-25AB7C7280F9}"/>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pic>
        <p:nvPicPr>
          <p:cNvPr id="22" name="Picture 21" descr="Background pattern&#10;&#10;Description automatically generated">
            <a:extLst>
              <a:ext uri="{FF2B5EF4-FFF2-40B4-BE49-F238E27FC236}">
                <a16:creationId xmlns:a16="http://schemas.microsoft.com/office/drawing/2014/main" id="{B8360393-5700-906B-38CC-9235D7F989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7043" b="55929"/>
          <a:stretch/>
        </p:blipFill>
        <p:spPr>
          <a:xfrm>
            <a:off x="2114681" y="2044615"/>
            <a:ext cx="100266" cy="554766"/>
          </a:xfrm>
          <a:prstGeom prst="rect">
            <a:avLst/>
          </a:prstGeom>
        </p:spPr>
      </p:pic>
      <p:pic>
        <p:nvPicPr>
          <p:cNvPr id="23" name="Picture 22" descr="Background pattern&#10;&#10;Description automatically generated">
            <a:extLst>
              <a:ext uri="{FF2B5EF4-FFF2-40B4-BE49-F238E27FC236}">
                <a16:creationId xmlns:a16="http://schemas.microsoft.com/office/drawing/2014/main" id="{BDC10F3C-7D9D-1571-70B5-F51789B7F1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7043" b="55929"/>
          <a:stretch/>
        </p:blipFill>
        <p:spPr>
          <a:xfrm>
            <a:off x="2114681" y="5303865"/>
            <a:ext cx="100266" cy="554766"/>
          </a:xfrm>
          <a:prstGeom prst="rect">
            <a:avLst/>
          </a:prstGeom>
        </p:spPr>
      </p:pic>
      <p:pic>
        <p:nvPicPr>
          <p:cNvPr id="24" name="Picture 23" descr="Background pattern&#10;&#10;Description automatically generated">
            <a:extLst>
              <a:ext uri="{FF2B5EF4-FFF2-40B4-BE49-F238E27FC236}">
                <a16:creationId xmlns:a16="http://schemas.microsoft.com/office/drawing/2014/main" id="{21252A7D-6EDD-F91C-C9F2-0A06BB0327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7043" b="55929"/>
          <a:stretch/>
        </p:blipFill>
        <p:spPr>
          <a:xfrm>
            <a:off x="2114681" y="2859427"/>
            <a:ext cx="100266" cy="554766"/>
          </a:xfrm>
          <a:prstGeom prst="rect">
            <a:avLst/>
          </a:prstGeom>
        </p:spPr>
      </p:pic>
      <p:cxnSp>
        <p:nvCxnSpPr>
          <p:cNvPr id="29" name="Connector: Elbow 28">
            <a:extLst>
              <a:ext uri="{FF2B5EF4-FFF2-40B4-BE49-F238E27FC236}">
                <a16:creationId xmlns:a16="http://schemas.microsoft.com/office/drawing/2014/main" id="{B1749084-CFD6-217E-F12C-D9E85277445B}"/>
              </a:ext>
            </a:extLst>
          </p:cNvPr>
          <p:cNvCxnSpPr>
            <a:cxnSpLocks/>
            <a:endCxn id="22" idx="1"/>
          </p:cNvCxnSpPr>
          <p:nvPr userDrawn="1"/>
        </p:nvCxnSpPr>
        <p:spPr>
          <a:xfrm rot="5400000" flipH="1" flipV="1">
            <a:off x="1259151" y="2103804"/>
            <a:ext cx="637337" cy="107372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91D4829F-1FAD-F567-74A1-9E7A225F256B}"/>
              </a:ext>
            </a:extLst>
          </p:cNvPr>
          <p:cNvCxnSpPr>
            <a:cxnSpLocks/>
            <a:endCxn id="23" idx="1"/>
          </p:cNvCxnSpPr>
          <p:nvPr userDrawn="1"/>
        </p:nvCxnSpPr>
        <p:spPr>
          <a:xfrm rot="16200000" flipH="1">
            <a:off x="1257918" y="4724484"/>
            <a:ext cx="639803" cy="107372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Placeholder 7">
            <a:extLst>
              <a:ext uri="{FF2B5EF4-FFF2-40B4-BE49-F238E27FC236}">
                <a16:creationId xmlns:a16="http://schemas.microsoft.com/office/drawing/2014/main" id="{D0DE01D6-BCA3-8CF9-E98C-D81F9926470B}"/>
              </a:ext>
            </a:extLst>
          </p:cNvPr>
          <p:cNvSpPr>
            <a:spLocks noGrp="1"/>
          </p:cNvSpPr>
          <p:nvPr>
            <p:ph type="body" sz="quarter" idx="20"/>
          </p:nvPr>
        </p:nvSpPr>
        <p:spPr>
          <a:xfrm>
            <a:off x="2329353" y="2044615"/>
            <a:ext cx="6537580" cy="554765"/>
          </a:xfrm>
          <a:solidFill>
            <a:schemeClr val="bg1"/>
          </a:solidFill>
        </p:spPr>
        <p:txBody>
          <a:bodyPr lIns="72000" tIns="72000" rIns="72000" bIns="72000" anchor="ctr"/>
          <a:lstStyle>
            <a:lvl1pPr marL="135018" algn="l">
              <a:defRPr sz="1200" b="1"/>
            </a:lvl1pPr>
            <a:lvl2pPr marL="0" indent="0" algn="l">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sp>
        <p:nvSpPr>
          <p:cNvPr id="43" name="Text Placeholder 7">
            <a:extLst>
              <a:ext uri="{FF2B5EF4-FFF2-40B4-BE49-F238E27FC236}">
                <a16:creationId xmlns:a16="http://schemas.microsoft.com/office/drawing/2014/main" id="{A87F148B-246A-8AA5-FD27-0E3E8163A875}"/>
              </a:ext>
            </a:extLst>
          </p:cNvPr>
          <p:cNvSpPr>
            <a:spLocks noGrp="1"/>
          </p:cNvSpPr>
          <p:nvPr>
            <p:ph type="body" sz="quarter" idx="21"/>
          </p:nvPr>
        </p:nvSpPr>
        <p:spPr>
          <a:xfrm>
            <a:off x="2329353" y="2859428"/>
            <a:ext cx="6537580" cy="554764"/>
          </a:xfrm>
          <a:solidFill>
            <a:schemeClr val="bg1"/>
          </a:solidFill>
        </p:spPr>
        <p:txBody>
          <a:bodyPr lIns="72000" tIns="72000" rIns="72000" bIns="72000" anchor="ctr"/>
          <a:lstStyle>
            <a:lvl1pPr marL="135018" algn="l">
              <a:defRPr sz="1200" b="1"/>
            </a:lvl1pPr>
            <a:lvl2pPr marL="0" indent="0" algn="l">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sp>
        <p:nvSpPr>
          <p:cNvPr id="44" name="Text Placeholder 7">
            <a:extLst>
              <a:ext uri="{FF2B5EF4-FFF2-40B4-BE49-F238E27FC236}">
                <a16:creationId xmlns:a16="http://schemas.microsoft.com/office/drawing/2014/main" id="{55CE9C9A-CBB5-E8BB-C7A5-CEEAE07C81C2}"/>
              </a:ext>
            </a:extLst>
          </p:cNvPr>
          <p:cNvSpPr>
            <a:spLocks noGrp="1"/>
          </p:cNvSpPr>
          <p:nvPr>
            <p:ph type="body" sz="quarter" idx="22"/>
          </p:nvPr>
        </p:nvSpPr>
        <p:spPr>
          <a:xfrm>
            <a:off x="2329353" y="3674241"/>
            <a:ext cx="6537580" cy="554764"/>
          </a:xfrm>
          <a:solidFill>
            <a:schemeClr val="bg1"/>
          </a:solidFill>
        </p:spPr>
        <p:txBody>
          <a:bodyPr lIns="72000" tIns="72000" rIns="72000" bIns="72000" anchor="ctr"/>
          <a:lstStyle>
            <a:lvl1pPr marL="135018" algn="l">
              <a:defRPr sz="1200" b="1"/>
            </a:lvl1pPr>
            <a:lvl2pPr marL="0" indent="0" algn="l">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pic>
        <p:nvPicPr>
          <p:cNvPr id="27" name="Picture 26" descr="Background pattern&#10;&#10;Description automatically generated">
            <a:extLst>
              <a:ext uri="{FF2B5EF4-FFF2-40B4-BE49-F238E27FC236}">
                <a16:creationId xmlns:a16="http://schemas.microsoft.com/office/drawing/2014/main" id="{1DEB2382-9288-DD95-4B89-C2FB40F175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7043" b="55929"/>
          <a:stretch/>
        </p:blipFill>
        <p:spPr>
          <a:xfrm>
            <a:off x="2114681" y="3674240"/>
            <a:ext cx="100266" cy="554766"/>
          </a:xfrm>
          <a:prstGeom prst="rect">
            <a:avLst/>
          </a:prstGeom>
        </p:spPr>
      </p:pic>
      <p:cxnSp>
        <p:nvCxnSpPr>
          <p:cNvPr id="48" name="Straight Connector 47">
            <a:extLst>
              <a:ext uri="{FF2B5EF4-FFF2-40B4-BE49-F238E27FC236}">
                <a16:creationId xmlns:a16="http://schemas.microsoft.com/office/drawing/2014/main" id="{27BF0B76-6C01-A700-E34C-0EB9D1711890}"/>
              </a:ext>
            </a:extLst>
          </p:cNvPr>
          <p:cNvCxnSpPr>
            <a:cxnSpLocks/>
            <a:endCxn id="24" idx="1"/>
          </p:cNvCxnSpPr>
          <p:nvPr userDrawn="1"/>
        </p:nvCxnSpPr>
        <p:spPr>
          <a:xfrm>
            <a:off x="1321340" y="3136810"/>
            <a:ext cx="7933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72CF3E5-01C9-1619-BBE6-F9AA36999397}"/>
              </a:ext>
            </a:extLst>
          </p:cNvPr>
          <p:cNvCxnSpPr>
            <a:cxnSpLocks/>
            <a:endCxn id="27" idx="1"/>
          </p:cNvCxnSpPr>
          <p:nvPr userDrawn="1"/>
        </p:nvCxnSpPr>
        <p:spPr>
          <a:xfrm>
            <a:off x="1784205" y="3950390"/>
            <a:ext cx="330476" cy="12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Placeholder 7">
            <a:extLst>
              <a:ext uri="{FF2B5EF4-FFF2-40B4-BE49-F238E27FC236}">
                <a16:creationId xmlns:a16="http://schemas.microsoft.com/office/drawing/2014/main" id="{894999E5-3FF0-E755-9324-C511FAAEBEA6}"/>
              </a:ext>
            </a:extLst>
          </p:cNvPr>
          <p:cNvSpPr>
            <a:spLocks noGrp="1"/>
          </p:cNvSpPr>
          <p:nvPr>
            <p:ph type="body" sz="quarter" idx="23"/>
          </p:nvPr>
        </p:nvSpPr>
        <p:spPr>
          <a:xfrm>
            <a:off x="2329353" y="5303865"/>
            <a:ext cx="6537580" cy="554766"/>
          </a:xfrm>
          <a:solidFill>
            <a:schemeClr val="bg1"/>
          </a:solidFill>
        </p:spPr>
        <p:txBody>
          <a:bodyPr lIns="72000" tIns="72000" rIns="72000" bIns="72000" anchor="ctr"/>
          <a:lstStyle>
            <a:lvl1pPr marL="135018" algn="l">
              <a:defRPr sz="1200" b="1"/>
            </a:lvl1pPr>
            <a:lvl2pPr marL="0" indent="0" algn="l">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pic>
        <p:nvPicPr>
          <p:cNvPr id="28" name="Picture 27" descr="Background pattern&#10;&#10;Description automatically generated">
            <a:extLst>
              <a:ext uri="{FF2B5EF4-FFF2-40B4-BE49-F238E27FC236}">
                <a16:creationId xmlns:a16="http://schemas.microsoft.com/office/drawing/2014/main" id="{C245DEE7-8B3C-1918-8833-B72C48EE12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7043" b="55929"/>
          <a:stretch/>
        </p:blipFill>
        <p:spPr>
          <a:xfrm>
            <a:off x="2114681" y="4489052"/>
            <a:ext cx="100266" cy="554766"/>
          </a:xfrm>
          <a:prstGeom prst="rect">
            <a:avLst/>
          </a:prstGeom>
        </p:spPr>
      </p:pic>
      <p:sp>
        <p:nvSpPr>
          <p:cNvPr id="32" name="Text Placeholder 7">
            <a:extLst>
              <a:ext uri="{FF2B5EF4-FFF2-40B4-BE49-F238E27FC236}">
                <a16:creationId xmlns:a16="http://schemas.microsoft.com/office/drawing/2014/main" id="{006AA975-AD79-1005-0BCB-2AA196C8B800}"/>
              </a:ext>
            </a:extLst>
          </p:cNvPr>
          <p:cNvSpPr>
            <a:spLocks noGrp="1"/>
          </p:cNvSpPr>
          <p:nvPr>
            <p:ph type="body" sz="quarter" idx="24"/>
          </p:nvPr>
        </p:nvSpPr>
        <p:spPr>
          <a:xfrm>
            <a:off x="2329353" y="4489052"/>
            <a:ext cx="6537580" cy="554764"/>
          </a:xfrm>
          <a:solidFill>
            <a:schemeClr val="bg1"/>
          </a:solidFill>
        </p:spPr>
        <p:txBody>
          <a:bodyPr lIns="72000" tIns="72000" rIns="72000" bIns="72000" anchor="ctr"/>
          <a:lstStyle>
            <a:lvl1pPr marL="135018" algn="l">
              <a:defRPr sz="1200" b="1"/>
            </a:lvl1pPr>
            <a:lvl2pPr marL="0" indent="0" algn="l">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cxnSp>
        <p:nvCxnSpPr>
          <p:cNvPr id="40" name="Straight Connector 39">
            <a:extLst>
              <a:ext uri="{FF2B5EF4-FFF2-40B4-BE49-F238E27FC236}">
                <a16:creationId xmlns:a16="http://schemas.microsoft.com/office/drawing/2014/main" id="{CCE7CC37-D532-ECE5-FD24-A3A7EE7ED01C}"/>
              </a:ext>
            </a:extLst>
          </p:cNvPr>
          <p:cNvCxnSpPr>
            <a:cxnSpLocks/>
          </p:cNvCxnSpPr>
          <p:nvPr userDrawn="1"/>
        </p:nvCxnSpPr>
        <p:spPr>
          <a:xfrm>
            <a:off x="1321340" y="4766435"/>
            <a:ext cx="7933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itle 1">
            <a:extLst>
              <a:ext uri="{FF2B5EF4-FFF2-40B4-BE49-F238E27FC236}">
                <a16:creationId xmlns:a16="http://schemas.microsoft.com/office/drawing/2014/main" id="{08CAEC14-ACE1-4C93-9AB2-AF6F57C67DE5}"/>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grpSp>
        <p:nvGrpSpPr>
          <p:cNvPr id="38" name="Group 37">
            <a:extLst>
              <a:ext uri="{FF2B5EF4-FFF2-40B4-BE49-F238E27FC236}">
                <a16:creationId xmlns:a16="http://schemas.microsoft.com/office/drawing/2014/main" id="{658CDCAA-8A52-42E2-AD87-6BC616500D18}"/>
              </a:ext>
            </a:extLst>
          </p:cNvPr>
          <p:cNvGrpSpPr/>
          <p:nvPr userDrawn="1"/>
        </p:nvGrpSpPr>
        <p:grpSpPr>
          <a:xfrm>
            <a:off x="297708" y="2959334"/>
            <a:ext cx="1486497" cy="1982111"/>
            <a:chOff x="396875" y="2958649"/>
            <a:chExt cx="1981652" cy="1981652"/>
          </a:xfrm>
        </p:grpSpPr>
        <p:sp>
          <p:nvSpPr>
            <p:cNvPr id="39" name="Oval 38">
              <a:extLst>
                <a:ext uri="{FF2B5EF4-FFF2-40B4-BE49-F238E27FC236}">
                  <a16:creationId xmlns:a16="http://schemas.microsoft.com/office/drawing/2014/main" id="{7462C41D-89B0-47D1-A1FD-FC65B1A7D9F7}"/>
                </a:ext>
              </a:extLst>
            </p:cNvPr>
            <p:cNvSpPr/>
            <p:nvPr userDrawn="1"/>
          </p:nvSpPr>
          <p:spPr>
            <a:xfrm>
              <a:off x="453734" y="3030545"/>
              <a:ext cx="1816064" cy="181606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1" name="Oval 40">
              <a:extLst>
                <a:ext uri="{FF2B5EF4-FFF2-40B4-BE49-F238E27FC236}">
                  <a16:creationId xmlns:a16="http://schemas.microsoft.com/office/drawing/2014/main" id="{150A50FE-A81B-4CB9-9675-2178C07E11DF}"/>
                </a:ext>
              </a:extLst>
            </p:cNvPr>
            <p:cNvSpPr/>
            <p:nvPr userDrawn="1"/>
          </p:nvSpPr>
          <p:spPr>
            <a:xfrm>
              <a:off x="396875" y="2958649"/>
              <a:ext cx="1981652" cy="1981652"/>
            </a:xfrm>
            <a:prstGeom prst="ellipse">
              <a:avLst/>
            </a:prstGeom>
            <a:noFill/>
            <a:ln w="190500">
              <a:gradFill>
                <a:gsLst>
                  <a:gs pos="0">
                    <a:srgbClr val="78C8E1"/>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nvGrpSpPr>
            <p:cNvPr id="45" name="Group 44">
              <a:extLst>
                <a:ext uri="{FF2B5EF4-FFF2-40B4-BE49-F238E27FC236}">
                  <a16:creationId xmlns:a16="http://schemas.microsoft.com/office/drawing/2014/main" id="{0A9A2C0C-8847-4F32-B292-A9218D79B4BE}"/>
                </a:ext>
              </a:extLst>
            </p:cNvPr>
            <p:cNvGrpSpPr/>
            <p:nvPr userDrawn="1"/>
          </p:nvGrpSpPr>
          <p:grpSpPr>
            <a:xfrm>
              <a:off x="643158" y="3693216"/>
              <a:ext cx="1489085" cy="410323"/>
              <a:chOff x="755649" y="2142312"/>
              <a:chExt cx="1856231" cy="511492"/>
            </a:xfrm>
            <a:solidFill>
              <a:schemeClr val="tx1"/>
            </a:solidFill>
          </p:grpSpPr>
          <p:sp>
            <p:nvSpPr>
              <p:cNvPr id="46" name="Freeform: Shape 45">
                <a:extLst>
                  <a:ext uri="{FF2B5EF4-FFF2-40B4-BE49-F238E27FC236}">
                    <a16:creationId xmlns:a16="http://schemas.microsoft.com/office/drawing/2014/main" id="{B670EDFB-1221-4A46-8DAD-7F2F6EE5AAD0}"/>
                  </a:ext>
                </a:extLst>
              </p:cNvPr>
              <p:cNvSpPr/>
              <p:nvPr/>
            </p:nvSpPr>
            <p:spPr>
              <a:xfrm>
                <a:off x="2177064" y="2333002"/>
                <a:ext cx="233457" cy="316706"/>
              </a:xfrm>
              <a:custGeom>
                <a:avLst/>
                <a:gdLst>
                  <a:gd name="connsiteX0" fmla="*/ 62198 w 233457"/>
                  <a:gd name="connsiteY0" fmla="*/ 55150 h 316706"/>
                  <a:gd name="connsiteX1" fmla="*/ 124873 w 233457"/>
                  <a:gd name="connsiteY1" fmla="*/ 55150 h 316706"/>
                  <a:gd name="connsiteX2" fmla="*/ 173546 w 233457"/>
                  <a:gd name="connsiteY2" fmla="*/ 102299 h 316706"/>
                  <a:gd name="connsiteX3" fmla="*/ 124873 w 233457"/>
                  <a:gd name="connsiteY3" fmla="*/ 149828 h 316706"/>
                  <a:gd name="connsiteX4" fmla="*/ 62198 w 233457"/>
                  <a:gd name="connsiteY4" fmla="*/ 149828 h 316706"/>
                  <a:gd name="connsiteX5" fmla="*/ 62198 w 233457"/>
                  <a:gd name="connsiteY5" fmla="*/ 55054 h 316706"/>
                  <a:gd name="connsiteX6" fmla="*/ 62198 w 233457"/>
                  <a:gd name="connsiteY6" fmla="*/ 205073 h 316706"/>
                  <a:gd name="connsiteX7" fmla="*/ 124587 w 233457"/>
                  <a:gd name="connsiteY7" fmla="*/ 205073 h 316706"/>
                  <a:gd name="connsiteX8" fmla="*/ 233458 w 233457"/>
                  <a:gd name="connsiteY8" fmla="*/ 102394 h 316706"/>
                  <a:gd name="connsiteX9" fmla="*/ 124587 w 233457"/>
                  <a:gd name="connsiteY9" fmla="*/ 0 h 316706"/>
                  <a:gd name="connsiteX10" fmla="*/ 0 w 233457"/>
                  <a:gd name="connsiteY10" fmla="*/ 0 h 316706"/>
                  <a:gd name="connsiteX11" fmla="*/ 0 w 233457"/>
                  <a:gd name="connsiteY11" fmla="*/ 316706 h 316706"/>
                  <a:gd name="connsiteX12" fmla="*/ 62198 w 233457"/>
                  <a:gd name="connsiteY12" fmla="*/ 316706 h 316706"/>
                  <a:gd name="connsiteX13" fmla="*/ 62198 w 233457"/>
                  <a:gd name="connsiteY13" fmla="*/ 204978 h 31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457" h="316706">
                    <a:moveTo>
                      <a:pt x="62198" y="55150"/>
                    </a:moveTo>
                    <a:lnTo>
                      <a:pt x="124873" y="55150"/>
                    </a:lnTo>
                    <a:cubicBezTo>
                      <a:pt x="160687" y="55150"/>
                      <a:pt x="173546" y="80486"/>
                      <a:pt x="173546" y="102299"/>
                    </a:cubicBezTo>
                    <a:cubicBezTo>
                      <a:pt x="173546" y="124111"/>
                      <a:pt x="160592" y="149828"/>
                      <a:pt x="124873" y="149828"/>
                    </a:cubicBezTo>
                    <a:lnTo>
                      <a:pt x="62198" y="149828"/>
                    </a:lnTo>
                    <a:lnTo>
                      <a:pt x="62198" y="55054"/>
                    </a:lnTo>
                    <a:close/>
                    <a:moveTo>
                      <a:pt x="62198" y="205073"/>
                    </a:moveTo>
                    <a:lnTo>
                      <a:pt x="124587" y="205073"/>
                    </a:lnTo>
                    <a:cubicBezTo>
                      <a:pt x="199644" y="205073"/>
                      <a:pt x="233458" y="151638"/>
                      <a:pt x="233458" y="102394"/>
                    </a:cubicBezTo>
                    <a:cubicBezTo>
                      <a:pt x="233458" y="53150"/>
                      <a:pt x="199644" y="0"/>
                      <a:pt x="124587" y="0"/>
                    </a:cubicBezTo>
                    <a:lnTo>
                      <a:pt x="0" y="0"/>
                    </a:lnTo>
                    <a:lnTo>
                      <a:pt x="0" y="316706"/>
                    </a:lnTo>
                    <a:lnTo>
                      <a:pt x="62198" y="316706"/>
                    </a:lnTo>
                    <a:lnTo>
                      <a:pt x="62198" y="204978"/>
                    </a:lnTo>
                    <a:close/>
                  </a:path>
                </a:pathLst>
              </a:custGeom>
              <a:grpFill/>
              <a:ln w="9525" cap="flat">
                <a:noFill/>
                <a:prstDash val="solid"/>
                <a:miter/>
              </a:ln>
            </p:spPr>
            <p:txBody>
              <a:bodyPr rtlCol="0" anchor="ctr"/>
              <a:lstStyle/>
              <a:p>
                <a:endParaRPr lang="en-GB" sz="1350" dirty="0"/>
              </a:p>
            </p:txBody>
          </p:sp>
          <p:sp>
            <p:nvSpPr>
              <p:cNvPr id="47" name="Freeform: Shape 46">
                <a:extLst>
                  <a:ext uri="{FF2B5EF4-FFF2-40B4-BE49-F238E27FC236}">
                    <a16:creationId xmlns:a16="http://schemas.microsoft.com/office/drawing/2014/main" id="{1688560F-F9D8-4E8E-8A0E-BE19389DFE2D}"/>
                  </a:ext>
                </a:extLst>
              </p:cNvPr>
              <p:cNvSpPr/>
              <p:nvPr/>
            </p:nvSpPr>
            <p:spPr>
              <a:xfrm>
                <a:off x="2280887" y="2142312"/>
                <a:ext cx="330993" cy="330993"/>
              </a:xfrm>
              <a:custGeom>
                <a:avLst/>
                <a:gdLst>
                  <a:gd name="connsiteX0" fmla="*/ 298799 w 330993"/>
                  <a:gd name="connsiteY0" fmla="*/ 330994 h 330993"/>
                  <a:gd name="connsiteX1" fmla="*/ 330994 w 330993"/>
                  <a:gd name="connsiteY1" fmla="*/ 330994 h 330993"/>
                  <a:gd name="connsiteX2" fmla="*/ 330994 w 330993"/>
                  <a:gd name="connsiteY2" fmla="*/ 32290 h 330993"/>
                  <a:gd name="connsiteX3" fmla="*/ 298704 w 330993"/>
                  <a:gd name="connsiteY3" fmla="*/ 0 h 330993"/>
                  <a:gd name="connsiteX4" fmla="*/ 0 w 330993"/>
                  <a:gd name="connsiteY4" fmla="*/ 0 h 330993"/>
                  <a:gd name="connsiteX5" fmla="*/ 0 w 330993"/>
                  <a:gd name="connsiteY5" fmla="*/ 32290 h 330993"/>
                  <a:gd name="connsiteX6" fmla="*/ 298704 w 330993"/>
                  <a:gd name="connsiteY6" fmla="*/ 32290 h 330993"/>
                  <a:gd name="connsiteX7" fmla="*/ 298799 w 330993"/>
                  <a:gd name="connsiteY7" fmla="*/ 330994 h 33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993" h="330993">
                    <a:moveTo>
                      <a:pt x="298799" y="330994"/>
                    </a:moveTo>
                    <a:lnTo>
                      <a:pt x="330994" y="330994"/>
                    </a:lnTo>
                    <a:lnTo>
                      <a:pt x="330994" y="32290"/>
                    </a:lnTo>
                    <a:lnTo>
                      <a:pt x="298704" y="0"/>
                    </a:lnTo>
                    <a:lnTo>
                      <a:pt x="0" y="0"/>
                    </a:lnTo>
                    <a:lnTo>
                      <a:pt x="0" y="32290"/>
                    </a:lnTo>
                    <a:lnTo>
                      <a:pt x="298704" y="32290"/>
                    </a:lnTo>
                    <a:lnTo>
                      <a:pt x="298799" y="330994"/>
                    </a:lnTo>
                    <a:close/>
                  </a:path>
                </a:pathLst>
              </a:custGeom>
              <a:grpFill/>
              <a:ln w="9525" cap="flat">
                <a:noFill/>
                <a:prstDash val="solid"/>
                <a:miter/>
              </a:ln>
            </p:spPr>
            <p:txBody>
              <a:bodyPr rtlCol="0" anchor="ctr"/>
              <a:lstStyle/>
              <a:p>
                <a:endParaRPr lang="en-GB" sz="1350" dirty="0"/>
              </a:p>
            </p:txBody>
          </p:sp>
          <p:sp>
            <p:nvSpPr>
              <p:cNvPr id="49" name="Freeform: Shape 48">
                <a:extLst>
                  <a:ext uri="{FF2B5EF4-FFF2-40B4-BE49-F238E27FC236}">
                    <a16:creationId xmlns:a16="http://schemas.microsoft.com/office/drawing/2014/main" id="{66F7B212-1DED-494E-8947-B67F9A9C8D03}"/>
                  </a:ext>
                </a:extLst>
              </p:cNvPr>
              <p:cNvSpPr/>
              <p:nvPr/>
            </p:nvSpPr>
            <p:spPr>
              <a:xfrm>
                <a:off x="1086737" y="2332907"/>
                <a:ext cx="207645" cy="316801"/>
              </a:xfrm>
              <a:custGeom>
                <a:avLst/>
                <a:gdLst>
                  <a:gd name="connsiteX0" fmla="*/ 207645 w 207645"/>
                  <a:gd name="connsiteY0" fmla="*/ 286607 h 316801"/>
                  <a:gd name="connsiteX1" fmla="*/ 32195 w 207645"/>
                  <a:gd name="connsiteY1" fmla="*/ 286607 h 316801"/>
                  <a:gd name="connsiteX2" fmla="*/ 32195 w 207645"/>
                  <a:gd name="connsiteY2" fmla="*/ 170593 h 316801"/>
                  <a:gd name="connsiteX3" fmla="*/ 180308 w 207645"/>
                  <a:gd name="connsiteY3" fmla="*/ 170593 h 316801"/>
                  <a:gd name="connsiteX4" fmla="*/ 180308 w 207645"/>
                  <a:gd name="connsiteY4" fmla="*/ 140399 h 316801"/>
                  <a:gd name="connsiteX5" fmla="*/ 32195 w 207645"/>
                  <a:gd name="connsiteY5" fmla="*/ 140399 h 316801"/>
                  <a:gd name="connsiteX6" fmla="*/ 32195 w 207645"/>
                  <a:gd name="connsiteY6" fmla="*/ 30290 h 316801"/>
                  <a:gd name="connsiteX7" fmla="*/ 207645 w 207645"/>
                  <a:gd name="connsiteY7" fmla="*/ 30290 h 316801"/>
                  <a:gd name="connsiteX8" fmla="*/ 207645 w 207645"/>
                  <a:gd name="connsiteY8" fmla="*/ 0 h 316801"/>
                  <a:gd name="connsiteX9" fmla="*/ 0 w 207645"/>
                  <a:gd name="connsiteY9" fmla="*/ 0 h 316801"/>
                  <a:gd name="connsiteX10" fmla="*/ 0 w 207645"/>
                  <a:gd name="connsiteY10" fmla="*/ 316802 h 316801"/>
                  <a:gd name="connsiteX11" fmla="*/ 207645 w 207645"/>
                  <a:gd name="connsiteY11" fmla="*/ 316802 h 316801"/>
                  <a:gd name="connsiteX12" fmla="*/ 207645 w 207645"/>
                  <a:gd name="connsiteY12" fmla="*/ 286607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645" h="316801">
                    <a:moveTo>
                      <a:pt x="207645" y="286607"/>
                    </a:moveTo>
                    <a:lnTo>
                      <a:pt x="32195" y="286607"/>
                    </a:lnTo>
                    <a:lnTo>
                      <a:pt x="32195" y="170593"/>
                    </a:lnTo>
                    <a:lnTo>
                      <a:pt x="180308" y="170593"/>
                    </a:lnTo>
                    <a:lnTo>
                      <a:pt x="180308" y="140399"/>
                    </a:lnTo>
                    <a:lnTo>
                      <a:pt x="32195" y="140399"/>
                    </a:lnTo>
                    <a:lnTo>
                      <a:pt x="32195" y="30290"/>
                    </a:lnTo>
                    <a:lnTo>
                      <a:pt x="207645" y="30290"/>
                    </a:lnTo>
                    <a:lnTo>
                      <a:pt x="207645" y="0"/>
                    </a:lnTo>
                    <a:lnTo>
                      <a:pt x="0" y="0"/>
                    </a:lnTo>
                    <a:lnTo>
                      <a:pt x="0" y="316802"/>
                    </a:lnTo>
                    <a:lnTo>
                      <a:pt x="207645" y="316802"/>
                    </a:lnTo>
                    <a:lnTo>
                      <a:pt x="207645" y="286607"/>
                    </a:lnTo>
                    <a:close/>
                  </a:path>
                </a:pathLst>
              </a:custGeom>
              <a:grpFill/>
              <a:ln w="9525" cap="flat">
                <a:noFill/>
                <a:prstDash val="solid"/>
                <a:miter/>
              </a:ln>
            </p:spPr>
            <p:txBody>
              <a:bodyPr rtlCol="0" anchor="ctr"/>
              <a:lstStyle/>
              <a:p>
                <a:endParaRPr lang="en-GB" sz="1350" dirty="0"/>
              </a:p>
            </p:txBody>
          </p:sp>
          <p:sp>
            <p:nvSpPr>
              <p:cNvPr id="50" name="Freeform: Shape 49">
                <a:extLst>
                  <a:ext uri="{FF2B5EF4-FFF2-40B4-BE49-F238E27FC236}">
                    <a16:creationId xmlns:a16="http://schemas.microsoft.com/office/drawing/2014/main" id="{A48136B3-4C10-4803-A243-DE4F669370D6}"/>
                  </a:ext>
                </a:extLst>
              </p:cNvPr>
              <p:cNvSpPr/>
              <p:nvPr/>
            </p:nvSpPr>
            <p:spPr>
              <a:xfrm>
                <a:off x="1855786" y="2332907"/>
                <a:ext cx="288036" cy="316801"/>
              </a:xfrm>
              <a:custGeom>
                <a:avLst/>
                <a:gdLst>
                  <a:gd name="connsiteX0" fmla="*/ 143923 w 288036"/>
                  <a:gd name="connsiteY0" fmla="*/ 82105 h 316801"/>
                  <a:gd name="connsiteX1" fmla="*/ 187166 w 288036"/>
                  <a:gd name="connsiteY1" fmla="*/ 205073 h 316801"/>
                  <a:gd name="connsiteX2" fmla="*/ 100775 w 288036"/>
                  <a:gd name="connsiteY2" fmla="*/ 205073 h 316801"/>
                  <a:gd name="connsiteX3" fmla="*/ 144018 w 288036"/>
                  <a:gd name="connsiteY3" fmla="*/ 82105 h 316801"/>
                  <a:gd name="connsiteX4" fmla="*/ 82487 w 288036"/>
                  <a:gd name="connsiteY4" fmla="*/ 257080 h 316801"/>
                  <a:gd name="connsiteX5" fmla="*/ 205454 w 288036"/>
                  <a:gd name="connsiteY5" fmla="*/ 257080 h 316801"/>
                  <a:gd name="connsiteX6" fmla="*/ 226409 w 288036"/>
                  <a:gd name="connsiteY6" fmla="*/ 316802 h 316801"/>
                  <a:gd name="connsiteX7" fmla="*/ 288036 w 288036"/>
                  <a:gd name="connsiteY7" fmla="*/ 316802 h 316801"/>
                  <a:gd name="connsiteX8" fmla="*/ 171926 w 288036"/>
                  <a:gd name="connsiteY8" fmla="*/ 0 h 316801"/>
                  <a:gd name="connsiteX9" fmla="*/ 116110 w 288036"/>
                  <a:gd name="connsiteY9" fmla="*/ 0 h 316801"/>
                  <a:gd name="connsiteX10" fmla="*/ 0 w 288036"/>
                  <a:gd name="connsiteY10" fmla="*/ 316802 h 316801"/>
                  <a:gd name="connsiteX11" fmla="*/ 61531 w 288036"/>
                  <a:gd name="connsiteY11" fmla="*/ 316802 h 316801"/>
                  <a:gd name="connsiteX12" fmla="*/ 82487 w 288036"/>
                  <a:gd name="connsiteY12" fmla="*/ 257080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36" h="316801">
                    <a:moveTo>
                      <a:pt x="143923" y="82105"/>
                    </a:moveTo>
                    <a:lnTo>
                      <a:pt x="187166" y="205073"/>
                    </a:lnTo>
                    <a:lnTo>
                      <a:pt x="100775" y="205073"/>
                    </a:lnTo>
                    <a:lnTo>
                      <a:pt x="144018" y="82105"/>
                    </a:lnTo>
                    <a:close/>
                    <a:moveTo>
                      <a:pt x="82487" y="257080"/>
                    </a:moveTo>
                    <a:lnTo>
                      <a:pt x="205454" y="257080"/>
                    </a:lnTo>
                    <a:lnTo>
                      <a:pt x="226409" y="316802"/>
                    </a:lnTo>
                    <a:lnTo>
                      <a:pt x="288036" y="316802"/>
                    </a:lnTo>
                    <a:lnTo>
                      <a:pt x="171926" y="0"/>
                    </a:lnTo>
                    <a:lnTo>
                      <a:pt x="116110" y="0"/>
                    </a:lnTo>
                    <a:lnTo>
                      <a:pt x="0" y="316802"/>
                    </a:lnTo>
                    <a:lnTo>
                      <a:pt x="61531" y="316802"/>
                    </a:lnTo>
                    <a:lnTo>
                      <a:pt x="82487" y="257080"/>
                    </a:lnTo>
                    <a:close/>
                  </a:path>
                </a:pathLst>
              </a:custGeom>
              <a:grpFill/>
              <a:ln w="9525" cap="flat">
                <a:noFill/>
                <a:prstDash val="solid"/>
                <a:miter/>
              </a:ln>
            </p:spPr>
            <p:txBody>
              <a:bodyPr rtlCol="0" anchor="ctr"/>
              <a:lstStyle/>
              <a:p>
                <a:endParaRPr lang="en-GB" sz="1350" dirty="0"/>
              </a:p>
            </p:txBody>
          </p:sp>
          <p:grpSp>
            <p:nvGrpSpPr>
              <p:cNvPr id="52" name="Graphic 16">
                <a:extLst>
                  <a:ext uri="{FF2B5EF4-FFF2-40B4-BE49-F238E27FC236}">
                    <a16:creationId xmlns:a16="http://schemas.microsoft.com/office/drawing/2014/main" id="{30147610-460D-4857-99E2-141B2305CDB3}"/>
                  </a:ext>
                </a:extLst>
              </p:cNvPr>
              <p:cNvGrpSpPr/>
              <p:nvPr/>
            </p:nvGrpSpPr>
            <p:grpSpPr>
              <a:xfrm>
                <a:off x="1348580" y="2329002"/>
                <a:ext cx="493490" cy="324802"/>
                <a:chOff x="1348580" y="2329002"/>
                <a:chExt cx="493490" cy="324802"/>
              </a:xfrm>
              <a:grpFill/>
            </p:grpSpPr>
            <p:sp>
              <p:nvSpPr>
                <p:cNvPr id="54" name="Freeform: Shape 53">
                  <a:extLst>
                    <a:ext uri="{FF2B5EF4-FFF2-40B4-BE49-F238E27FC236}">
                      <a16:creationId xmlns:a16="http://schemas.microsoft.com/office/drawing/2014/main" id="{20D6932C-3B3F-4947-B8E0-E8ABFB05B008}"/>
                    </a:ext>
                  </a:extLst>
                </p:cNvPr>
                <p:cNvSpPr/>
                <p:nvPr/>
              </p:nvSpPr>
              <p:spPr>
                <a:xfrm>
                  <a:off x="1607184" y="2329002"/>
                  <a:ext cx="234886" cy="324802"/>
                </a:xfrm>
                <a:custGeom>
                  <a:avLst/>
                  <a:gdLst>
                    <a:gd name="connsiteX0" fmla="*/ 117443 w 234886"/>
                    <a:gd name="connsiteY0" fmla="*/ 324803 h 324802"/>
                    <a:gd name="connsiteX1" fmla="*/ 234886 w 234886"/>
                    <a:gd name="connsiteY1" fmla="*/ 209074 h 324802"/>
                    <a:gd name="connsiteX2" fmla="*/ 172593 w 234886"/>
                    <a:gd name="connsiteY2" fmla="*/ 209074 h 324802"/>
                    <a:gd name="connsiteX3" fmla="*/ 117443 w 234886"/>
                    <a:gd name="connsiteY3" fmla="*/ 265081 h 324802"/>
                    <a:gd name="connsiteX4" fmla="*/ 61817 w 234886"/>
                    <a:gd name="connsiteY4" fmla="*/ 206407 h 324802"/>
                    <a:gd name="connsiteX5" fmla="*/ 61817 w 234886"/>
                    <a:gd name="connsiteY5" fmla="*/ 118396 h 324802"/>
                    <a:gd name="connsiteX6" fmla="*/ 117443 w 234886"/>
                    <a:gd name="connsiteY6" fmla="*/ 59722 h 324802"/>
                    <a:gd name="connsiteX7" fmla="*/ 172593 w 234886"/>
                    <a:gd name="connsiteY7" fmla="*/ 115729 h 324802"/>
                    <a:gd name="connsiteX8" fmla="*/ 234886 w 234886"/>
                    <a:gd name="connsiteY8" fmla="*/ 115729 h 324802"/>
                    <a:gd name="connsiteX9" fmla="*/ 117443 w 234886"/>
                    <a:gd name="connsiteY9" fmla="*/ 0 h 324802"/>
                    <a:gd name="connsiteX10" fmla="*/ 0 w 234886"/>
                    <a:gd name="connsiteY10" fmla="*/ 118396 h 324802"/>
                    <a:gd name="connsiteX11" fmla="*/ 0 w 234886"/>
                    <a:gd name="connsiteY11" fmla="*/ 206407 h 324802"/>
                    <a:gd name="connsiteX12" fmla="*/ 117443 w 234886"/>
                    <a:gd name="connsiteY12" fmla="*/ 324803 h 32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886" h="324802">
                      <a:moveTo>
                        <a:pt x="117443" y="324803"/>
                      </a:moveTo>
                      <a:cubicBezTo>
                        <a:pt x="192691" y="324803"/>
                        <a:pt x="232124" y="276892"/>
                        <a:pt x="234886" y="209074"/>
                      </a:cubicBezTo>
                      <a:lnTo>
                        <a:pt x="172593" y="209074"/>
                      </a:lnTo>
                      <a:cubicBezTo>
                        <a:pt x="168878" y="247269"/>
                        <a:pt x="149257" y="265081"/>
                        <a:pt x="117443" y="265081"/>
                      </a:cubicBezTo>
                      <a:cubicBezTo>
                        <a:pt x="83725" y="265081"/>
                        <a:pt x="61817" y="243745"/>
                        <a:pt x="61817" y="206407"/>
                      </a:cubicBezTo>
                      <a:lnTo>
                        <a:pt x="61817" y="118396"/>
                      </a:lnTo>
                      <a:cubicBezTo>
                        <a:pt x="61817" y="81058"/>
                        <a:pt x="83820" y="59722"/>
                        <a:pt x="117443" y="59722"/>
                      </a:cubicBezTo>
                      <a:cubicBezTo>
                        <a:pt x="149257" y="59722"/>
                        <a:pt x="168878" y="77533"/>
                        <a:pt x="172593" y="115729"/>
                      </a:cubicBezTo>
                      <a:lnTo>
                        <a:pt x="234886" y="115729"/>
                      </a:lnTo>
                      <a:cubicBezTo>
                        <a:pt x="232124" y="47911"/>
                        <a:pt x="192596" y="0"/>
                        <a:pt x="117443" y="0"/>
                      </a:cubicBezTo>
                      <a:cubicBezTo>
                        <a:pt x="42291" y="0"/>
                        <a:pt x="0" y="46958"/>
                        <a:pt x="0" y="118396"/>
                      </a:cubicBezTo>
                      <a:lnTo>
                        <a:pt x="0" y="206407"/>
                      </a:lnTo>
                      <a:cubicBezTo>
                        <a:pt x="0" y="277940"/>
                        <a:pt x="40005" y="324803"/>
                        <a:pt x="117443" y="324803"/>
                      </a:cubicBezTo>
                    </a:path>
                  </a:pathLst>
                </a:custGeom>
                <a:grpFill/>
                <a:ln w="9525" cap="flat">
                  <a:noFill/>
                  <a:prstDash val="solid"/>
                  <a:miter/>
                </a:ln>
              </p:spPr>
              <p:txBody>
                <a:bodyPr rtlCol="0" anchor="ctr"/>
                <a:lstStyle/>
                <a:p>
                  <a:endParaRPr lang="en-GB" sz="1350" dirty="0"/>
                </a:p>
              </p:txBody>
            </p:sp>
            <p:sp>
              <p:nvSpPr>
                <p:cNvPr id="56" name="Freeform: Shape 55">
                  <a:extLst>
                    <a:ext uri="{FF2B5EF4-FFF2-40B4-BE49-F238E27FC236}">
                      <a16:creationId xmlns:a16="http://schemas.microsoft.com/office/drawing/2014/main" id="{FF96EFB0-E765-4064-8997-932B9D801666}"/>
                    </a:ext>
                  </a:extLst>
                </p:cNvPr>
                <p:cNvSpPr/>
                <p:nvPr/>
              </p:nvSpPr>
              <p:spPr>
                <a:xfrm>
                  <a:off x="1348580" y="2332907"/>
                  <a:ext cx="224504" cy="316801"/>
                </a:xfrm>
                <a:custGeom>
                  <a:avLst/>
                  <a:gdLst>
                    <a:gd name="connsiteX0" fmla="*/ 32290 w 224504"/>
                    <a:gd name="connsiteY0" fmla="*/ 30290 h 316801"/>
                    <a:gd name="connsiteX1" fmla="*/ 120872 w 224504"/>
                    <a:gd name="connsiteY1" fmla="*/ 30290 h 316801"/>
                    <a:gd name="connsiteX2" fmla="*/ 181927 w 224504"/>
                    <a:gd name="connsiteY2" fmla="*/ 85249 h 316801"/>
                    <a:gd name="connsiteX3" fmla="*/ 120872 w 224504"/>
                    <a:gd name="connsiteY3" fmla="*/ 140399 h 316801"/>
                    <a:gd name="connsiteX4" fmla="*/ 32290 w 224504"/>
                    <a:gd name="connsiteY4" fmla="*/ 140399 h 316801"/>
                    <a:gd name="connsiteX5" fmla="*/ 32290 w 224504"/>
                    <a:gd name="connsiteY5" fmla="*/ 30290 h 316801"/>
                    <a:gd name="connsiteX6" fmla="*/ 124587 w 224504"/>
                    <a:gd name="connsiteY6" fmla="*/ 170593 h 316801"/>
                    <a:gd name="connsiteX7" fmla="*/ 215456 w 224504"/>
                    <a:gd name="connsiteY7" fmla="*/ 85154 h 316801"/>
                    <a:gd name="connsiteX8" fmla="*/ 124587 w 224504"/>
                    <a:gd name="connsiteY8" fmla="*/ 0 h 316801"/>
                    <a:gd name="connsiteX9" fmla="*/ 0 w 224504"/>
                    <a:gd name="connsiteY9" fmla="*/ 0 h 316801"/>
                    <a:gd name="connsiteX10" fmla="*/ 0 w 224504"/>
                    <a:gd name="connsiteY10" fmla="*/ 316802 h 316801"/>
                    <a:gd name="connsiteX11" fmla="*/ 32194 w 224504"/>
                    <a:gd name="connsiteY11" fmla="*/ 316802 h 316801"/>
                    <a:gd name="connsiteX12" fmla="*/ 32194 w 224504"/>
                    <a:gd name="connsiteY12" fmla="*/ 170593 h 316801"/>
                    <a:gd name="connsiteX13" fmla="*/ 178403 w 224504"/>
                    <a:gd name="connsiteY13" fmla="*/ 316802 h 316801"/>
                    <a:gd name="connsiteX14" fmla="*/ 224504 w 224504"/>
                    <a:gd name="connsiteY14" fmla="*/ 316802 h 316801"/>
                    <a:gd name="connsiteX15" fmla="*/ 78296 w 224504"/>
                    <a:gd name="connsiteY15" fmla="*/ 170593 h 316801"/>
                    <a:gd name="connsiteX16" fmla="*/ 124492 w 224504"/>
                    <a:gd name="connsiteY16" fmla="*/ 170593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4504" h="316801">
                      <a:moveTo>
                        <a:pt x="32290" y="30290"/>
                      </a:moveTo>
                      <a:lnTo>
                        <a:pt x="120872" y="30290"/>
                      </a:lnTo>
                      <a:cubicBezTo>
                        <a:pt x="156877" y="30290"/>
                        <a:pt x="181927" y="50197"/>
                        <a:pt x="181927" y="85249"/>
                      </a:cubicBezTo>
                      <a:cubicBezTo>
                        <a:pt x="181927" y="120301"/>
                        <a:pt x="156781" y="140399"/>
                        <a:pt x="120872" y="140399"/>
                      </a:cubicBezTo>
                      <a:lnTo>
                        <a:pt x="32290" y="140399"/>
                      </a:lnTo>
                      <a:lnTo>
                        <a:pt x="32290" y="30290"/>
                      </a:lnTo>
                      <a:close/>
                      <a:moveTo>
                        <a:pt x="124587" y="170593"/>
                      </a:moveTo>
                      <a:cubicBezTo>
                        <a:pt x="178213" y="170593"/>
                        <a:pt x="215456" y="136493"/>
                        <a:pt x="215456" y="85154"/>
                      </a:cubicBezTo>
                      <a:cubicBezTo>
                        <a:pt x="215456" y="33814"/>
                        <a:pt x="178213" y="0"/>
                        <a:pt x="124587" y="0"/>
                      </a:cubicBezTo>
                      <a:lnTo>
                        <a:pt x="0" y="0"/>
                      </a:lnTo>
                      <a:lnTo>
                        <a:pt x="0" y="316802"/>
                      </a:lnTo>
                      <a:lnTo>
                        <a:pt x="32194" y="316802"/>
                      </a:lnTo>
                      <a:lnTo>
                        <a:pt x="32194" y="170593"/>
                      </a:lnTo>
                      <a:lnTo>
                        <a:pt x="178403" y="316802"/>
                      </a:lnTo>
                      <a:lnTo>
                        <a:pt x="224504" y="316802"/>
                      </a:lnTo>
                      <a:lnTo>
                        <a:pt x="78296" y="170593"/>
                      </a:lnTo>
                      <a:lnTo>
                        <a:pt x="124492" y="170593"/>
                      </a:lnTo>
                      <a:close/>
                    </a:path>
                  </a:pathLst>
                </a:custGeom>
                <a:grpFill/>
                <a:ln w="9525" cap="flat">
                  <a:noFill/>
                  <a:prstDash val="solid"/>
                  <a:miter/>
                </a:ln>
              </p:spPr>
              <p:txBody>
                <a:bodyPr rtlCol="0" anchor="ctr"/>
                <a:lstStyle/>
                <a:p>
                  <a:endParaRPr lang="en-GB" sz="1350" dirty="0"/>
                </a:p>
              </p:txBody>
            </p:sp>
          </p:grpSp>
          <p:sp>
            <p:nvSpPr>
              <p:cNvPr id="53" name="Freeform: Shape 52">
                <a:extLst>
                  <a:ext uri="{FF2B5EF4-FFF2-40B4-BE49-F238E27FC236}">
                    <a16:creationId xmlns:a16="http://schemas.microsoft.com/office/drawing/2014/main" id="{6FE0E796-7580-4586-9D06-95ABDD5FD34D}"/>
                  </a:ext>
                </a:extLst>
              </p:cNvPr>
              <p:cNvSpPr/>
              <p:nvPr/>
            </p:nvSpPr>
            <p:spPr>
              <a:xfrm>
                <a:off x="755649" y="2332907"/>
                <a:ext cx="288035" cy="316896"/>
              </a:xfrm>
              <a:custGeom>
                <a:avLst/>
                <a:gdLst>
                  <a:gd name="connsiteX0" fmla="*/ 144018 w 288035"/>
                  <a:gd name="connsiteY0" fmla="*/ 19431 h 316896"/>
                  <a:gd name="connsiteX1" fmla="*/ 187928 w 288035"/>
                  <a:gd name="connsiteY1" fmla="*/ 140399 h 316896"/>
                  <a:gd name="connsiteX2" fmla="*/ 100108 w 288035"/>
                  <a:gd name="connsiteY2" fmla="*/ 140399 h 316896"/>
                  <a:gd name="connsiteX3" fmla="*/ 144018 w 288035"/>
                  <a:gd name="connsiteY3" fmla="*/ 19431 h 316896"/>
                  <a:gd name="connsiteX4" fmla="*/ 89059 w 288035"/>
                  <a:gd name="connsiteY4" fmla="*/ 170688 h 316896"/>
                  <a:gd name="connsiteX5" fmla="*/ 198882 w 288035"/>
                  <a:gd name="connsiteY5" fmla="*/ 170688 h 316896"/>
                  <a:gd name="connsiteX6" fmla="*/ 252031 w 288035"/>
                  <a:gd name="connsiteY6" fmla="*/ 316897 h 316896"/>
                  <a:gd name="connsiteX7" fmla="*/ 288036 w 288035"/>
                  <a:gd name="connsiteY7" fmla="*/ 316897 h 316896"/>
                  <a:gd name="connsiteX8" fmla="*/ 171926 w 288035"/>
                  <a:gd name="connsiteY8" fmla="*/ 0 h 316896"/>
                  <a:gd name="connsiteX9" fmla="*/ 116110 w 288035"/>
                  <a:gd name="connsiteY9" fmla="*/ 0 h 316896"/>
                  <a:gd name="connsiteX10" fmla="*/ 0 w 288035"/>
                  <a:gd name="connsiteY10" fmla="*/ 316802 h 316896"/>
                  <a:gd name="connsiteX11" fmla="*/ 36005 w 288035"/>
                  <a:gd name="connsiteY11" fmla="*/ 316802 h 316896"/>
                  <a:gd name="connsiteX12" fmla="*/ 89059 w 288035"/>
                  <a:gd name="connsiteY12" fmla="*/ 170593 h 31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35" h="316896">
                    <a:moveTo>
                      <a:pt x="144018" y="19431"/>
                    </a:moveTo>
                    <a:lnTo>
                      <a:pt x="187928" y="140399"/>
                    </a:lnTo>
                    <a:lnTo>
                      <a:pt x="100108" y="140399"/>
                    </a:lnTo>
                    <a:lnTo>
                      <a:pt x="144018" y="19431"/>
                    </a:lnTo>
                    <a:close/>
                    <a:moveTo>
                      <a:pt x="89059" y="170688"/>
                    </a:moveTo>
                    <a:lnTo>
                      <a:pt x="198882" y="170688"/>
                    </a:lnTo>
                    <a:lnTo>
                      <a:pt x="252031" y="316897"/>
                    </a:lnTo>
                    <a:lnTo>
                      <a:pt x="288036" y="316897"/>
                    </a:lnTo>
                    <a:lnTo>
                      <a:pt x="171926" y="0"/>
                    </a:lnTo>
                    <a:lnTo>
                      <a:pt x="116110" y="0"/>
                    </a:lnTo>
                    <a:lnTo>
                      <a:pt x="0" y="316802"/>
                    </a:lnTo>
                    <a:lnTo>
                      <a:pt x="36005" y="316802"/>
                    </a:lnTo>
                    <a:lnTo>
                      <a:pt x="89059" y="170593"/>
                    </a:lnTo>
                    <a:close/>
                  </a:path>
                </a:pathLst>
              </a:custGeom>
              <a:grpFill/>
              <a:ln w="9525" cap="flat">
                <a:noFill/>
                <a:prstDash val="solid"/>
                <a:miter/>
              </a:ln>
            </p:spPr>
            <p:txBody>
              <a:bodyPr rtlCol="0" anchor="ctr"/>
              <a:lstStyle/>
              <a:p>
                <a:endParaRPr lang="en-GB" sz="1350" dirty="0"/>
              </a:p>
            </p:txBody>
          </p:sp>
        </p:grpSp>
      </p:grpSp>
    </p:spTree>
    <p:extLst>
      <p:ext uri="{BB962C8B-B14F-4D97-AF65-F5344CB8AC3E}">
        <p14:creationId xmlns:p14="http://schemas.microsoft.com/office/powerpoint/2010/main" val="204006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Key Messages 5 Points">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6F65262-95CD-4376-8CC9-77A72C85CEAB}"/>
              </a:ext>
            </a:extLst>
          </p:cNvPr>
          <p:cNvSpPr/>
          <p:nvPr userDrawn="1"/>
        </p:nvSpPr>
        <p:spPr>
          <a:xfrm>
            <a:off x="0" y="1659852"/>
            <a:ext cx="9145588" cy="5199737"/>
          </a:xfrm>
          <a:prstGeom prst="rect">
            <a:avLst/>
          </a:prstGeom>
          <a:gradFill>
            <a:gsLst>
              <a:gs pos="100000">
                <a:schemeClr val="bg1"/>
              </a:gs>
              <a:gs pos="67000">
                <a:schemeClr val="tx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p>
        </p:txBody>
      </p:sp>
      <p:sp>
        <p:nvSpPr>
          <p:cNvPr id="6" name="Slide Number Placeholder 5">
            <a:extLst>
              <a:ext uri="{FF2B5EF4-FFF2-40B4-BE49-F238E27FC236}">
                <a16:creationId xmlns:a16="http://schemas.microsoft.com/office/drawing/2014/main" id="{A9E6CEE5-B366-ADEA-EB9F-31F7864DB79B}"/>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9" name="Footer Placeholder 3">
            <a:extLst>
              <a:ext uri="{FF2B5EF4-FFF2-40B4-BE49-F238E27FC236}">
                <a16:creationId xmlns:a16="http://schemas.microsoft.com/office/drawing/2014/main" id="{1471B99C-7214-FF74-4136-5226E7913905}"/>
              </a:ext>
            </a:extLst>
          </p:cNvPr>
          <p:cNvSpPr>
            <a:spLocks noGrp="1"/>
          </p:cNvSpPr>
          <p:nvPr>
            <p:ph type="ftr" sz="quarter" idx="11"/>
          </p:nvPr>
        </p:nvSpPr>
        <p:spPr>
          <a:xfrm>
            <a:off x="278653" y="6357822"/>
            <a:ext cx="5121598" cy="365210"/>
          </a:xfrm>
        </p:spPr>
        <p:txBody>
          <a:bodyPr/>
          <a:lstStyle>
            <a:lvl1pPr>
              <a:defRPr sz="563"/>
            </a:lvl1pPr>
          </a:lstStyle>
          <a:p>
            <a:endParaRPr lang="en-GB" dirty="0"/>
          </a:p>
        </p:txBody>
      </p:sp>
      <p:sp>
        <p:nvSpPr>
          <p:cNvPr id="10" name="Text Placeholder 6">
            <a:extLst>
              <a:ext uri="{FF2B5EF4-FFF2-40B4-BE49-F238E27FC236}">
                <a16:creationId xmlns:a16="http://schemas.microsoft.com/office/drawing/2014/main" id="{C94ECCD9-BB03-5D2F-7F88-25AB7C7280F9}"/>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pic>
        <p:nvPicPr>
          <p:cNvPr id="22" name="Picture 21" descr="Background pattern&#10;&#10;Description automatically generated">
            <a:extLst>
              <a:ext uri="{FF2B5EF4-FFF2-40B4-BE49-F238E27FC236}">
                <a16:creationId xmlns:a16="http://schemas.microsoft.com/office/drawing/2014/main" id="{B8360393-5700-906B-38CC-9235D7F989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7043" b="55929"/>
          <a:stretch/>
        </p:blipFill>
        <p:spPr>
          <a:xfrm>
            <a:off x="2114681" y="2044615"/>
            <a:ext cx="100266" cy="554766"/>
          </a:xfrm>
          <a:prstGeom prst="rect">
            <a:avLst/>
          </a:prstGeom>
        </p:spPr>
      </p:pic>
      <p:pic>
        <p:nvPicPr>
          <p:cNvPr id="23" name="Picture 22" descr="Background pattern&#10;&#10;Description automatically generated">
            <a:extLst>
              <a:ext uri="{FF2B5EF4-FFF2-40B4-BE49-F238E27FC236}">
                <a16:creationId xmlns:a16="http://schemas.microsoft.com/office/drawing/2014/main" id="{BDC10F3C-7D9D-1571-70B5-F51789B7F1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7043" b="55929"/>
          <a:stretch/>
        </p:blipFill>
        <p:spPr>
          <a:xfrm>
            <a:off x="2114681" y="5303865"/>
            <a:ext cx="100266" cy="554766"/>
          </a:xfrm>
          <a:prstGeom prst="rect">
            <a:avLst/>
          </a:prstGeom>
        </p:spPr>
      </p:pic>
      <p:pic>
        <p:nvPicPr>
          <p:cNvPr id="24" name="Picture 23" descr="Background pattern&#10;&#10;Description automatically generated">
            <a:extLst>
              <a:ext uri="{FF2B5EF4-FFF2-40B4-BE49-F238E27FC236}">
                <a16:creationId xmlns:a16="http://schemas.microsoft.com/office/drawing/2014/main" id="{21252A7D-6EDD-F91C-C9F2-0A06BB0327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7043" b="55929"/>
          <a:stretch/>
        </p:blipFill>
        <p:spPr>
          <a:xfrm>
            <a:off x="2114681" y="2859427"/>
            <a:ext cx="100266" cy="554766"/>
          </a:xfrm>
          <a:prstGeom prst="rect">
            <a:avLst/>
          </a:prstGeom>
        </p:spPr>
      </p:pic>
      <p:cxnSp>
        <p:nvCxnSpPr>
          <p:cNvPr id="29" name="Connector: Elbow 28">
            <a:extLst>
              <a:ext uri="{FF2B5EF4-FFF2-40B4-BE49-F238E27FC236}">
                <a16:creationId xmlns:a16="http://schemas.microsoft.com/office/drawing/2014/main" id="{B1749084-CFD6-217E-F12C-D9E85277445B}"/>
              </a:ext>
            </a:extLst>
          </p:cNvPr>
          <p:cNvCxnSpPr>
            <a:cxnSpLocks/>
            <a:endCxn id="22" idx="1"/>
          </p:cNvCxnSpPr>
          <p:nvPr userDrawn="1"/>
        </p:nvCxnSpPr>
        <p:spPr>
          <a:xfrm rot="5400000" flipH="1" flipV="1">
            <a:off x="1259151" y="2103804"/>
            <a:ext cx="637337" cy="107372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91D4829F-1FAD-F567-74A1-9E7A225F256B}"/>
              </a:ext>
            </a:extLst>
          </p:cNvPr>
          <p:cNvCxnSpPr>
            <a:cxnSpLocks/>
            <a:endCxn id="23" idx="1"/>
          </p:cNvCxnSpPr>
          <p:nvPr userDrawn="1"/>
        </p:nvCxnSpPr>
        <p:spPr>
          <a:xfrm rot="16200000" flipH="1">
            <a:off x="1257918" y="4724484"/>
            <a:ext cx="639803" cy="107372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Placeholder 7">
            <a:extLst>
              <a:ext uri="{FF2B5EF4-FFF2-40B4-BE49-F238E27FC236}">
                <a16:creationId xmlns:a16="http://schemas.microsoft.com/office/drawing/2014/main" id="{D0DE01D6-BCA3-8CF9-E98C-D81F9926470B}"/>
              </a:ext>
            </a:extLst>
          </p:cNvPr>
          <p:cNvSpPr>
            <a:spLocks noGrp="1"/>
          </p:cNvSpPr>
          <p:nvPr>
            <p:ph type="body" sz="quarter" idx="20"/>
          </p:nvPr>
        </p:nvSpPr>
        <p:spPr>
          <a:xfrm>
            <a:off x="2329353" y="2044615"/>
            <a:ext cx="6537580" cy="554765"/>
          </a:xfrm>
          <a:solidFill>
            <a:schemeClr val="bg1"/>
          </a:solidFill>
        </p:spPr>
        <p:txBody>
          <a:bodyPr lIns="72000" tIns="72000" rIns="72000" bIns="72000" anchor="ctr"/>
          <a:lstStyle>
            <a:lvl1pPr marL="135018" algn="l">
              <a:defRPr sz="1200" b="1"/>
            </a:lvl1pPr>
            <a:lvl2pPr marL="0" indent="0" algn="l">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sp>
        <p:nvSpPr>
          <p:cNvPr id="43" name="Text Placeholder 7">
            <a:extLst>
              <a:ext uri="{FF2B5EF4-FFF2-40B4-BE49-F238E27FC236}">
                <a16:creationId xmlns:a16="http://schemas.microsoft.com/office/drawing/2014/main" id="{A87F148B-246A-8AA5-FD27-0E3E8163A875}"/>
              </a:ext>
            </a:extLst>
          </p:cNvPr>
          <p:cNvSpPr>
            <a:spLocks noGrp="1"/>
          </p:cNvSpPr>
          <p:nvPr>
            <p:ph type="body" sz="quarter" idx="21"/>
          </p:nvPr>
        </p:nvSpPr>
        <p:spPr>
          <a:xfrm>
            <a:off x="2329353" y="2859428"/>
            <a:ext cx="6537580" cy="554764"/>
          </a:xfrm>
          <a:solidFill>
            <a:schemeClr val="bg1"/>
          </a:solidFill>
        </p:spPr>
        <p:txBody>
          <a:bodyPr lIns="72000" tIns="72000" rIns="72000" bIns="72000" anchor="ctr"/>
          <a:lstStyle>
            <a:lvl1pPr marL="135018" algn="l">
              <a:defRPr sz="1200" b="1"/>
            </a:lvl1pPr>
            <a:lvl2pPr marL="0" indent="0" algn="l">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sp>
        <p:nvSpPr>
          <p:cNvPr id="44" name="Text Placeholder 7">
            <a:extLst>
              <a:ext uri="{FF2B5EF4-FFF2-40B4-BE49-F238E27FC236}">
                <a16:creationId xmlns:a16="http://schemas.microsoft.com/office/drawing/2014/main" id="{55CE9C9A-CBB5-E8BB-C7A5-CEEAE07C81C2}"/>
              </a:ext>
            </a:extLst>
          </p:cNvPr>
          <p:cNvSpPr>
            <a:spLocks noGrp="1"/>
          </p:cNvSpPr>
          <p:nvPr>
            <p:ph type="body" sz="quarter" idx="22"/>
          </p:nvPr>
        </p:nvSpPr>
        <p:spPr>
          <a:xfrm>
            <a:off x="2329353" y="3674241"/>
            <a:ext cx="6537580" cy="554764"/>
          </a:xfrm>
          <a:solidFill>
            <a:schemeClr val="bg1"/>
          </a:solidFill>
        </p:spPr>
        <p:txBody>
          <a:bodyPr lIns="72000" tIns="72000" rIns="72000" bIns="72000" anchor="ctr"/>
          <a:lstStyle>
            <a:lvl1pPr marL="135018" algn="l">
              <a:defRPr sz="1200" b="1"/>
            </a:lvl1pPr>
            <a:lvl2pPr marL="0" indent="0" algn="l">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pic>
        <p:nvPicPr>
          <p:cNvPr id="27" name="Picture 26" descr="Background pattern&#10;&#10;Description automatically generated">
            <a:extLst>
              <a:ext uri="{FF2B5EF4-FFF2-40B4-BE49-F238E27FC236}">
                <a16:creationId xmlns:a16="http://schemas.microsoft.com/office/drawing/2014/main" id="{1DEB2382-9288-DD95-4B89-C2FB40F175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7043" b="55929"/>
          <a:stretch/>
        </p:blipFill>
        <p:spPr>
          <a:xfrm>
            <a:off x="2114681" y="3674240"/>
            <a:ext cx="100266" cy="554766"/>
          </a:xfrm>
          <a:prstGeom prst="rect">
            <a:avLst/>
          </a:prstGeom>
        </p:spPr>
      </p:pic>
      <p:cxnSp>
        <p:nvCxnSpPr>
          <p:cNvPr id="48" name="Straight Connector 47">
            <a:extLst>
              <a:ext uri="{FF2B5EF4-FFF2-40B4-BE49-F238E27FC236}">
                <a16:creationId xmlns:a16="http://schemas.microsoft.com/office/drawing/2014/main" id="{27BF0B76-6C01-A700-E34C-0EB9D1711890}"/>
              </a:ext>
            </a:extLst>
          </p:cNvPr>
          <p:cNvCxnSpPr>
            <a:cxnSpLocks/>
            <a:endCxn id="24" idx="1"/>
          </p:cNvCxnSpPr>
          <p:nvPr userDrawn="1"/>
        </p:nvCxnSpPr>
        <p:spPr>
          <a:xfrm>
            <a:off x="1321340" y="3136810"/>
            <a:ext cx="7933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72CF3E5-01C9-1619-BBE6-F9AA36999397}"/>
              </a:ext>
            </a:extLst>
          </p:cNvPr>
          <p:cNvCxnSpPr>
            <a:cxnSpLocks/>
            <a:endCxn id="27" idx="1"/>
          </p:cNvCxnSpPr>
          <p:nvPr userDrawn="1"/>
        </p:nvCxnSpPr>
        <p:spPr>
          <a:xfrm>
            <a:off x="1784205" y="3950390"/>
            <a:ext cx="330476" cy="12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Placeholder 7">
            <a:extLst>
              <a:ext uri="{FF2B5EF4-FFF2-40B4-BE49-F238E27FC236}">
                <a16:creationId xmlns:a16="http://schemas.microsoft.com/office/drawing/2014/main" id="{894999E5-3FF0-E755-9324-C511FAAEBEA6}"/>
              </a:ext>
            </a:extLst>
          </p:cNvPr>
          <p:cNvSpPr>
            <a:spLocks noGrp="1"/>
          </p:cNvSpPr>
          <p:nvPr>
            <p:ph type="body" sz="quarter" idx="23"/>
          </p:nvPr>
        </p:nvSpPr>
        <p:spPr>
          <a:xfrm>
            <a:off x="2329353" y="5303865"/>
            <a:ext cx="6537580" cy="554766"/>
          </a:xfrm>
          <a:solidFill>
            <a:schemeClr val="bg1"/>
          </a:solidFill>
        </p:spPr>
        <p:txBody>
          <a:bodyPr lIns="72000" tIns="72000" rIns="72000" bIns="72000" anchor="ctr"/>
          <a:lstStyle>
            <a:lvl1pPr marL="135018" algn="l">
              <a:defRPr sz="1200" b="1"/>
            </a:lvl1pPr>
            <a:lvl2pPr marL="0" indent="0" algn="l">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pic>
        <p:nvPicPr>
          <p:cNvPr id="28" name="Picture 27" descr="Background pattern&#10;&#10;Description automatically generated">
            <a:extLst>
              <a:ext uri="{FF2B5EF4-FFF2-40B4-BE49-F238E27FC236}">
                <a16:creationId xmlns:a16="http://schemas.microsoft.com/office/drawing/2014/main" id="{C245DEE7-8B3C-1918-8833-B72C48EE12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7043" b="55929"/>
          <a:stretch/>
        </p:blipFill>
        <p:spPr>
          <a:xfrm>
            <a:off x="2114681" y="4489052"/>
            <a:ext cx="100266" cy="554766"/>
          </a:xfrm>
          <a:prstGeom prst="rect">
            <a:avLst/>
          </a:prstGeom>
        </p:spPr>
      </p:pic>
      <p:sp>
        <p:nvSpPr>
          <p:cNvPr id="32" name="Text Placeholder 7">
            <a:extLst>
              <a:ext uri="{FF2B5EF4-FFF2-40B4-BE49-F238E27FC236}">
                <a16:creationId xmlns:a16="http://schemas.microsoft.com/office/drawing/2014/main" id="{006AA975-AD79-1005-0BCB-2AA196C8B800}"/>
              </a:ext>
            </a:extLst>
          </p:cNvPr>
          <p:cNvSpPr>
            <a:spLocks noGrp="1"/>
          </p:cNvSpPr>
          <p:nvPr>
            <p:ph type="body" sz="quarter" idx="24"/>
          </p:nvPr>
        </p:nvSpPr>
        <p:spPr>
          <a:xfrm>
            <a:off x="2329353" y="4489052"/>
            <a:ext cx="6537580" cy="554764"/>
          </a:xfrm>
          <a:solidFill>
            <a:schemeClr val="bg1"/>
          </a:solidFill>
        </p:spPr>
        <p:txBody>
          <a:bodyPr lIns="72000" tIns="72000" rIns="72000" bIns="72000" anchor="ctr"/>
          <a:lstStyle>
            <a:lvl1pPr marL="135018" algn="l">
              <a:defRPr sz="1200" b="1"/>
            </a:lvl1pPr>
            <a:lvl2pPr marL="0" indent="0" algn="l">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cxnSp>
        <p:nvCxnSpPr>
          <p:cNvPr id="40" name="Straight Connector 39">
            <a:extLst>
              <a:ext uri="{FF2B5EF4-FFF2-40B4-BE49-F238E27FC236}">
                <a16:creationId xmlns:a16="http://schemas.microsoft.com/office/drawing/2014/main" id="{CCE7CC37-D532-ECE5-FD24-A3A7EE7ED01C}"/>
              </a:ext>
            </a:extLst>
          </p:cNvPr>
          <p:cNvCxnSpPr>
            <a:cxnSpLocks/>
          </p:cNvCxnSpPr>
          <p:nvPr userDrawn="1"/>
        </p:nvCxnSpPr>
        <p:spPr>
          <a:xfrm>
            <a:off x="1321340" y="4766435"/>
            <a:ext cx="7933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itle 1">
            <a:extLst>
              <a:ext uri="{FF2B5EF4-FFF2-40B4-BE49-F238E27FC236}">
                <a16:creationId xmlns:a16="http://schemas.microsoft.com/office/drawing/2014/main" id="{08CAEC14-ACE1-4C93-9AB2-AF6F57C67DE5}"/>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grpSp>
        <p:nvGrpSpPr>
          <p:cNvPr id="38" name="Group 37">
            <a:extLst>
              <a:ext uri="{FF2B5EF4-FFF2-40B4-BE49-F238E27FC236}">
                <a16:creationId xmlns:a16="http://schemas.microsoft.com/office/drawing/2014/main" id="{658CDCAA-8A52-42E2-AD87-6BC616500D18}"/>
              </a:ext>
            </a:extLst>
          </p:cNvPr>
          <p:cNvGrpSpPr/>
          <p:nvPr userDrawn="1"/>
        </p:nvGrpSpPr>
        <p:grpSpPr>
          <a:xfrm>
            <a:off x="297708" y="2959334"/>
            <a:ext cx="1486497" cy="1982111"/>
            <a:chOff x="396875" y="2958649"/>
            <a:chExt cx="1981652" cy="1981652"/>
          </a:xfrm>
        </p:grpSpPr>
        <p:sp>
          <p:nvSpPr>
            <p:cNvPr id="39" name="Oval 38">
              <a:extLst>
                <a:ext uri="{FF2B5EF4-FFF2-40B4-BE49-F238E27FC236}">
                  <a16:creationId xmlns:a16="http://schemas.microsoft.com/office/drawing/2014/main" id="{7462C41D-89B0-47D1-A1FD-FC65B1A7D9F7}"/>
                </a:ext>
              </a:extLst>
            </p:cNvPr>
            <p:cNvSpPr/>
            <p:nvPr userDrawn="1"/>
          </p:nvSpPr>
          <p:spPr>
            <a:xfrm>
              <a:off x="453734" y="3030545"/>
              <a:ext cx="1816064" cy="181606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1" name="Oval 40">
              <a:extLst>
                <a:ext uri="{FF2B5EF4-FFF2-40B4-BE49-F238E27FC236}">
                  <a16:creationId xmlns:a16="http://schemas.microsoft.com/office/drawing/2014/main" id="{150A50FE-A81B-4CB9-9675-2178C07E11DF}"/>
                </a:ext>
              </a:extLst>
            </p:cNvPr>
            <p:cNvSpPr/>
            <p:nvPr userDrawn="1"/>
          </p:nvSpPr>
          <p:spPr>
            <a:xfrm>
              <a:off x="396875" y="2958649"/>
              <a:ext cx="1981652" cy="1981652"/>
            </a:xfrm>
            <a:prstGeom prst="ellipse">
              <a:avLst/>
            </a:prstGeom>
            <a:noFill/>
            <a:ln w="190500">
              <a:gradFill>
                <a:gsLst>
                  <a:gs pos="0">
                    <a:srgbClr val="78C8E1"/>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nvGrpSpPr>
            <p:cNvPr id="45" name="Group 44">
              <a:extLst>
                <a:ext uri="{FF2B5EF4-FFF2-40B4-BE49-F238E27FC236}">
                  <a16:creationId xmlns:a16="http://schemas.microsoft.com/office/drawing/2014/main" id="{0A9A2C0C-8847-4F32-B292-A9218D79B4BE}"/>
                </a:ext>
              </a:extLst>
            </p:cNvPr>
            <p:cNvGrpSpPr/>
            <p:nvPr userDrawn="1"/>
          </p:nvGrpSpPr>
          <p:grpSpPr>
            <a:xfrm>
              <a:off x="643158" y="3693216"/>
              <a:ext cx="1489085" cy="410323"/>
              <a:chOff x="755649" y="2142312"/>
              <a:chExt cx="1856231" cy="511492"/>
            </a:xfrm>
            <a:solidFill>
              <a:schemeClr val="tx1"/>
            </a:solidFill>
          </p:grpSpPr>
          <p:sp>
            <p:nvSpPr>
              <p:cNvPr id="46" name="Freeform: Shape 45">
                <a:extLst>
                  <a:ext uri="{FF2B5EF4-FFF2-40B4-BE49-F238E27FC236}">
                    <a16:creationId xmlns:a16="http://schemas.microsoft.com/office/drawing/2014/main" id="{B670EDFB-1221-4A46-8DAD-7F2F6EE5AAD0}"/>
                  </a:ext>
                </a:extLst>
              </p:cNvPr>
              <p:cNvSpPr/>
              <p:nvPr/>
            </p:nvSpPr>
            <p:spPr>
              <a:xfrm>
                <a:off x="2177064" y="2333002"/>
                <a:ext cx="233457" cy="316706"/>
              </a:xfrm>
              <a:custGeom>
                <a:avLst/>
                <a:gdLst>
                  <a:gd name="connsiteX0" fmla="*/ 62198 w 233457"/>
                  <a:gd name="connsiteY0" fmla="*/ 55150 h 316706"/>
                  <a:gd name="connsiteX1" fmla="*/ 124873 w 233457"/>
                  <a:gd name="connsiteY1" fmla="*/ 55150 h 316706"/>
                  <a:gd name="connsiteX2" fmla="*/ 173546 w 233457"/>
                  <a:gd name="connsiteY2" fmla="*/ 102299 h 316706"/>
                  <a:gd name="connsiteX3" fmla="*/ 124873 w 233457"/>
                  <a:gd name="connsiteY3" fmla="*/ 149828 h 316706"/>
                  <a:gd name="connsiteX4" fmla="*/ 62198 w 233457"/>
                  <a:gd name="connsiteY4" fmla="*/ 149828 h 316706"/>
                  <a:gd name="connsiteX5" fmla="*/ 62198 w 233457"/>
                  <a:gd name="connsiteY5" fmla="*/ 55054 h 316706"/>
                  <a:gd name="connsiteX6" fmla="*/ 62198 w 233457"/>
                  <a:gd name="connsiteY6" fmla="*/ 205073 h 316706"/>
                  <a:gd name="connsiteX7" fmla="*/ 124587 w 233457"/>
                  <a:gd name="connsiteY7" fmla="*/ 205073 h 316706"/>
                  <a:gd name="connsiteX8" fmla="*/ 233458 w 233457"/>
                  <a:gd name="connsiteY8" fmla="*/ 102394 h 316706"/>
                  <a:gd name="connsiteX9" fmla="*/ 124587 w 233457"/>
                  <a:gd name="connsiteY9" fmla="*/ 0 h 316706"/>
                  <a:gd name="connsiteX10" fmla="*/ 0 w 233457"/>
                  <a:gd name="connsiteY10" fmla="*/ 0 h 316706"/>
                  <a:gd name="connsiteX11" fmla="*/ 0 w 233457"/>
                  <a:gd name="connsiteY11" fmla="*/ 316706 h 316706"/>
                  <a:gd name="connsiteX12" fmla="*/ 62198 w 233457"/>
                  <a:gd name="connsiteY12" fmla="*/ 316706 h 316706"/>
                  <a:gd name="connsiteX13" fmla="*/ 62198 w 233457"/>
                  <a:gd name="connsiteY13" fmla="*/ 204978 h 31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457" h="316706">
                    <a:moveTo>
                      <a:pt x="62198" y="55150"/>
                    </a:moveTo>
                    <a:lnTo>
                      <a:pt x="124873" y="55150"/>
                    </a:lnTo>
                    <a:cubicBezTo>
                      <a:pt x="160687" y="55150"/>
                      <a:pt x="173546" y="80486"/>
                      <a:pt x="173546" y="102299"/>
                    </a:cubicBezTo>
                    <a:cubicBezTo>
                      <a:pt x="173546" y="124111"/>
                      <a:pt x="160592" y="149828"/>
                      <a:pt x="124873" y="149828"/>
                    </a:cubicBezTo>
                    <a:lnTo>
                      <a:pt x="62198" y="149828"/>
                    </a:lnTo>
                    <a:lnTo>
                      <a:pt x="62198" y="55054"/>
                    </a:lnTo>
                    <a:close/>
                    <a:moveTo>
                      <a:pt x="62198" y="205073"/>
                    </a:moveTo>
                    <a:lnTo>
                      <a:pt x="124587" y="205073"/>
                    </a:lnTo>
                    <a:cubicBezTo>
                      <a:pt x="199644" y="205073"/>
                      <a:pt x="233458" y="151638"/>
                      <a:pt x="233458" y="102394"/>
                    </a:cubicBezTo>
                    <a:cubicBezTo>
                      <a:pt x="233458" y="53150"/>
                      <a:pt x="199644" y="0"/>
                      <a:pt x="124587" y="0"/>
                    </a:cubicBezTo>
                    <a:lnTo>
                      <a:pt x="0" y="0"/>
                    </a:lnTo>
                    <a:lnTo>
                      <a:pt x="0" y="316706"/>
                    </a:lnTo>
                    <a:lnTo>
                      <a:pt x="62198" y="316706"/>
                    </a:lnTo>
                    <a:lnTo>
                      <a:pt x="62198" y="204978"/>
                    </a:lnTo>
                    <a:close/>
                  </a:path>
                </a:pathLst>
              </a:custGeom>
              <a:grpFill/>
              <a:ln w="9525" cap="flat">
                <a:noFill/>
                <a:prstDash val="solid"/>
                <a:miter/>
              </a:ln>
            </p:spPr>
            <p:txBody>
              <a:bodyPr rtlCol="0" anchor="ctr"/>
              <a:lstStyle/>
              <a:p>
                <a:endParaRPr lang="en-GB" sz="1350" dirty="0"/>
              </a:p>
            </p:txBody>
          </p:sp>
          <p:sp>
            <p:nvSpPr>
              <p:cNvPr id="47" name="Freeform: Shape 46">
                <a:extLst>
                  <a:ext uri="{FF2B5EF4-FFF2-40B4-BE49-F238E27FC236}">
                    <a16:creationId xmlns:a16="http://schemas.microsoft.com/office/drawing/2014/main" id="{1688560F-F9D8-4E8E-8A0E-BE19389DFE2D}"/>
                  </a:ext>
                </a:extLst>
              </p:cNvPr>
              <p:cNvSpPr/>
              <p:nvPr/>
            </p:nvSpPr>
            <p:spPr>
              <a:xfrm>
                <a:off x="2280887" y="2142312"/>
                <a:ext cx="330993" cy="330993"/>
              </a:xfrm>
              <a:custGeom>
                <a:avLst/>
                <a:gdLst>
                  <a:gd name="connsiteX0" fmla="*/ 298799 w 330993"/>
                  <a:gd name="connsiteY0" fmla="*/ 330994 h 330993"/>
                  <a:gd name="connsiteX1" fmla="*/ 330994 w 330993"/>
                  <a:gd name="connsiteY1" fmla="*/ 330994 h 330993"/>
                  <a:gd name="connsiteX2" fmla="*/ 330994 w 330993"/>
                  <a:gd name="connsiteY2" fmla="*/ 32290 h 330993"/>
                  <a:gd name="connsiteX3" fmla="*/ 298704 w 330993"/>
                  <a:gd name="connsiteY3" fmla="*/ 0 h 330993"/>
                  <a:gd name="connsiteX4" fmla="*/ 0 w 330993"/>
                  <a:gd name="connsiteY4" fmla="*/ 0 h 330993"/>
                  <a:gd name="connsiteX5" fmla="*/ 0 w 330993"/>
                  <a:gd name="connsiteY5" fmla="*/ 32290 h 330993"/>
                  <a:gd name="connsiteX6" fmla="*/ 298704 w 330993"/>
                  <a:gd name="connsiteY6" fmla="*/ 32290 h 330993"/>
                  <a:gd name="connsiteX7" fmla="*/ 298799 w 330993"/>
                  <a:gd name="connsiteY7" fmla="*/ 330994 h 33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993" h="330993">
                    <a:moveTo>
                      <a:pt x="298799" y="330994"/>
                    </a:moveTo>
                    <a:lnTo>
                      <a:pt x="330994" y="330994"/>
                    </a:lnTo>
                    <a:lnTo>
                      <a:pt x="330994" y="32290"/>
                    </a:lnTo>
                    <a:lnTo>
                      <a:pt x="298704" y="0"/>
                    </a:lnTo>
                    <a:lnTo>
                      <a:pt x="0" y="0"/>
                    </a:lnTo>
                    <a:lnTo>
                      <a:pt x="0" y="32290"/>
                    </a:lnTo>
                    <a:lnTo>
                      <a:pt x="298704" y="32290"/>
                    </a:lnTo>
                    <a:lnTo>
                      <a:pt x="298799" y="330994"/>
                    </a:lnTo>
                    <a:close/>
                  </a:path>
                </a:pathLst>
              </a:custGeom>
              <a:grpFill/>
              <a:ln w="9525" cap="flat">
                <a:noFill/>
                <a:prstDash val="solid"/>
                <a:miter/>
              </a:ln>
            </p:spPr>
            <p:txBody>
              <a:bodyPr rtlCol="0" anchor="ctr"/>
              <a:lstStyle/>
              <a:p>
                <a:endParaRPr lang="en-GB" sz="1350" dirty="0"/>
              </a:p>
            </p:txBody>
          </p:sp>
          <p:sp>
            <p:nvSpPr>
              <p:cNvPr id="49" name="Freeform: Shape 48">
                <a:extLst>
                  <a:ext uri="{FF2B5EF4-FFF2-40B4-BE49-F238E27FC236}">
                    <a16:creationId xmlns:a16="http://schemas.microsoft.com/office/drawing/2014/main" id="{66F7B212-1DED-494E-8947-B67F9A9C8D03}"/>
                  </a:ext>
                </a:extLst>
              </p:cNvPr>
              <p:cNvSpPr/>
              <p:nvPr/>
            </p:nvSpPr>
            <p:spPr>
              <a:xfrm>
                <a:off x="1086737" y="2332907"/>
                <a:ext cx="207645" cy="316801"/>
              </a:xfrm>
              <a:custGeom>
                <a:avLst/>
                <a:gdLst>
                  <a:gd name="connsiteX0" fmla="*/ 207645 w 207645"/>
                  <a:gd name="connsiteY0" fmla="*/ 286607 h 316801"/>
                  <a:gd name="connsiteX1" fmla="*/ 32195 w 207645"/>
                  <a:gd name="connsiteY1" fmla="*/ 286607 h 316801"/>
                  <a:gd name="connsiteX2" fmla="*/ 32195 w 207645"/>
                  <a:gd name="connsiteY2" fmla="*/ 170593 h 316801"/>
                  <a:gd name="connsiteX3" fmla="*/ 180308 w 207645"/>
                  <a:gd name="connsiteY3" fmla="*/ 170593 h 316801"/>
                  <a:gd name="connsiteX4" fmla="*/ 180308 w 207645"/>
                  <a:gd name="connsiteY4" fmla="*/ 140399 h 316801"/>
                  <a:gd name="connsiteX5" fmla="*/ 32195 w 207645"/>
                  <a:gd name="connsiteY5" fmla="*/ 140399 h 316801"/>
                  <a:gd name="connsiteX6" fmla="*/ 32195 w 207645"/>
                  <a:gd name="connsiteY6" fmla="*/ 30290 h 316801"/>
                  <a:gd name="connsiteX7" fmla="*/ 207645 w 207645"/>
                  <a:gd name="connsiteY7" fmla="*/ 30290 h 316801"/>
                  <a:gd name="connsiteX8" fmla="*/ 207645 w 207645"/>
                  <a:gd name="connsiteY8" fmla="*/ 0 h 316801"/>
                  <a:gd name="connsiteX9" fmla="*/ 0 w 207645"/>
                  <a:gd name="connsiteY9" fmla="*/ 0 h 316801"/>
                  <a:gd name="connsiteX10" fmla="*/ 0 w 207645"/>
                  <a:gd name="connsiteY10" fmla="*/ 316802 h 316801"/>
                  <a:gd name="connsiteX11" fmla="*/ 207645 w 207645"/>
                  <a:gd name="connsiteY11" fmla="*/ 316802 h 316801"/>
                  <a:gd name="connsiteX12" fmla="*/ 207645 w 207645"/>
                  <a:gd name="connsiteY12" fmla="*/ 286607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645" h="316801">
                    <a:moveTo>
                      <a:pt x="207645" y="286607"/>
                    </a:moveTo>
                    <a:lnTo>
                      <a:pt x="32195" y="286607"/>
                    </a:lnTo>
                    <a:lnTo>
                      <a:pt x="32195" y="170593"/>
                    </a:lnTo>
                    <a:lnTo>
                      <a:pt x="180308" y="170593"/>
                    </a:lnTo>
                    <a:lnTo>
                      <a:pt x="180308" y="140399"/>
                    </a:lnTo>
                    <a:lnTo>
                      <a:pt x="32195" y="140399"/>
                    </a:lnTo>
                    <a:lnTo>
                      <a:pt x="32195" y="30290"/>
                    </a:lnTo>
                    <a:lnTo>
                      <a:pt x="207645" y="30290"/>
                    </a:lnTo>
                    <a:lnTo>
                      <a:pt x="207645" y="0"/>
                    </a:lnTo>
                    <a:lnTo>
                      <a:pt x="0" y="0"/>
                    </a:lnTo>
                    <a:lnTo>
                      <a:pt x="0" y="316802"/>
                    </a:lnTo>
                    <a:lnTo>
                      <a:pt x="207645" y="316802"/>
                    </a:lnTo>
                    <a:lnTo>
                      <a:pt x="207645" y="286607"/>
                    </a:lnTo>
                    <a:close/>
                  </a:path>
                </a:pathLst>
              </a:custGeom>
              <a:grpFill/>
              <a:ln w="9525" cap="flat">
                <a:noFill/>
                <a:prstDash val="solid"/>
                <a:miter/>
              </a:ln>
            </p:spPr>
            <p:txBody>
              <a:bodyPr rtlCol="0" anchor="ctr"/>
              <a:lstStyle/>
              <a:p>
                <a:endParaRPr lang="en-GB" sz="1350" dirty="0"/>
              </a:p>
            </p:txBody>
          </p:sp>
          <p:sp>
            <p:nvSpPr>
              <p:cNvPr id="50" name="Freeform: Shape 49">
                <a:extLst>
                  <a:ext uri="{FF2B5EF4-FFF2-40B4-BE49-F238E27FC236}">
                    <a16:creationId xmlns:a16="http://schemas.microsoft.com/office/drawing/2014/main" id="{A48136B3-4C10-4803-A243-DE4F669370D6}"/>
                  </a:ext>
                </a:extLst>
              </p:cNvPr>
              <p:cNvSpPr/>
              <p:nvPr/>
            </p:nvSpPr>
            <p:spPr>
              <a:xfrm>
                <a:off x="1855786" y="2332907"/>
                <a:ext cx="288036" cy="316801"/>
              </a:xfrm>
              <a:custGeom>
                <a:avLst/>
                <a:gdLst>
                  <a:gd name="connsiteX0" fmla="*/ 143923 w 288036"/>
                  <a:gd name="connsiteY0" fmla="*/ 82105 h 316801"/>
                  <a:gd name="connsiteX1" fmla="*/ 187166 w 288036"/>
                  <a:gd name="connsiteY1" fmla="*/ 205073 h 316801"/>
                  <a:gd name="connsiteX2" fmla="*/ 100775 w 288036"/>
                  <a:gd name="connsiteY2" fmla="*/ 205073 h 316801"/>
                  <a:gd name="connsiteX3" fmla="*/ 144018 w 288036"/>
                  <a:gd name="connsiteY3" fmla="*/ 82105 h 316801"/>
                  <a:gd name="connsiteX4" fmla="*/ 82487 w 288036"/>
                  <a:gd name="connsiteY4" fmla="*/ 257080 h 316801"/>
                  <a:gd name="connsiteX5" fmla="*/ 205454 w 288036"/>
                  <a:gd name="connsiteY5" fmla="*/ 257080 h 316801"/>
                  <a:gd name="connsiteX6" fmla="*/ 226409 w 288036"/>
                  <a:gd name="connsiteY6" fmla="*/ 316802 h 316801"/>
                  <a:gd name="connsiteX7" fmla="*/ 288036 w 288036"/>
                  <a:gd name="connsiteY7" fmla="*/ 316802 h 316801"/>
                  <a:gd name="connsiteX8" fmla="*/ 171926 w 288036"/>
                  <a:gd name="connsiteY8" fmla="*/ 0 h 316801"/>
                  <a:gd name="connsiteX9" fmla="*/ 116110 w 288036"/>
                  <a:gd name="connsiteY9" fmla="*/ 0 h 316801"/>
                  <a:gd name="connsiteX10" fmla="*/ 0 w 288036"/>
                  <a:gd name="connsiteY10" fmla="*/ 316802 h 316801"/>
                  <a:gd name="connsiteX11" fmla="*/ 61531 w 288036"/>
                  <a:gd name="connsiteY11" fmla="*/ 316802 h 316801"/>
                  <a:gd name="connsiteX12" fmla="*/ 82487 w 288036"/>
                  <a:gd name="connsiteY12" fmla="*/ 257080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36" h="316801">
                    <a:moveTo>
                      <a:pt x="143923" y="82105"/>
                    </a:moveTo>
                    <a:lnTo>
                      <a:pt x="187166" y="205073"/>
                    </a:lnTo>
                    <a:lnTo>
                      <a:pt x="100775" y="205073"/>
                    </a:lnTo>
                    <a:lnTo>
                      <a:pt x="144018" y="82105"/>
                    </a:lnTo>
                    <a:close/>
                    <a:moveTo>
                      <a:pt x="82487" y="257080"/>
                    </a:moveTo>
                    <a:lnTo>
                      <a:pt x="205454" y="257080"/>
                    </a:lnTo>
                    <a:lnTo>
                      <a:pt x="226409" y="316802"/>
                    </a:lnTo>
                    <a:lnTo>
                      <a:pt x="288036" y="316802"/>
                    </a:lnTo>
                    <a:lnTo>
                      <a:pt x="171926" y="0"/>
                    </a:lnTo>
                    <a:lnTo>
                      <a:pt x="116110" y="0"/>
                    </a:lnTo>
                    <a:lnTo>
                      <a:pt x="0" y="316802"/>
                    </a:lnTo>
                    <a:lnTo>
                      <a:pt x="61531" y="316802"/>
                    </a:lnTo>
                    <a:lnTo>
                      <a:pt x="82487" y="257080"/>
                    </a:lnTo>
                    <a:close/>
                  </a:path>
                </a:pathLst>
              </a:custGeom>
              <a:grpFill/>
              <a:ln w="9525" cap="flat">
                <a:noFill/>
                <a:prstDash val="solid"/>
                <a:miter/>
              </a:ln>
            </p:spPr>
            <p:txBody>
              <a:bodyPr rtlCol="0" anchor="ctr"/>
              <a:lstStyle/>
              <a:p>
                <a:endParaRPr lang="en-GB" sz="1350" dirty="0"/>
              </a:p>
            </p:txBody>
          </p:sp>
          <p:grpSp>
            <p:nvGrpSpPr>
              <p:cNvPr id="52" name="Graphic 16">
                <a:extLst>
                  <a:ext uri="{FF2B5EF4-FFF2-40B4-BE49-F238E27FC236}">
                    <a16:creationId xmlns:a16="http://schemas.microsoft.com/office/drawing/2014/main" id="{30147610-460D-4857-99E2-141B2305CDB3}"/>
                  </a:ext>
                </a:extLst>
              </p:cNvPr>
              <p:cNvGrpSpPr/>
              <p:nvPr/>
            </p:nvGrpSpPr>
            <p:grpSpPr>
              <a:xfrm>
                <a:off x="1348580" y="2329002"/>
                <a:ext cx="493490" cy="324802"/>
                <a:chOff x="1348580" y="2329002"/>
                <a:chExt cx="493490" cy="324802"/>
              </a:xfrm>
              <a:grpFill/>
            </p:grpSpPr>
            <p:sp>
              <p:nvSpPr>
                <p:cNvPr id="54" name="Freeform: Shape 53">
                  <a:extLst>
                    <a:ext uri="{FF2B5EF4-FFF2-40B4-BE49-F238E27FC236}">
                      <a16:creationId xmlns:a16="http://schemas.microsoft.com/office/drawing/2014/main" id="{20D6932C-3B3F-4947-B8E0-E8ABFB05B008}"/>
                    </a:ext>
                  </a:extLst>
                </p:cNvPr>
                <p:cNvSpPr/>
                <p:nvPr/>
              </p:nvSpPr>
              <p:spPr>
                <a:xfrm>
                  <a:off x="1607184" y="2329002"/>
                  <a:ext cx="234886" cy="324802"/>
                </a:xfrm>
                <a:custGeom>
                  <a:avLst/>
                  <a:gdLst>
                    <a:gd name="connsiteX0" fmla="*/ 117443 w 234886"/>
                    <a:gd name="connsiteY0" fmla="*/ 324803 h 324802"/>
                    <a:gd name="connsiteX1" fmla="*/ 234886 w 234886"/>
                    <a:gd name="connsiteY1" fmla="*/ 209074 h 324802"/>
                    <a:gd name="connsiteX2" fmla="*/ 172593 w 234886"/>
                    <a:gd name="connsiteY2" fmla="*/ 209074 h 324802"/>
                    <a:gd name="connsiteX3" fmla="*/ 117443 w 234886"/>
                    <a:gd name="connsiteY3" fmla="*/ 265081 h 324802"/>
                    <a:gd name="connsiteX4" fmla="*/ 61817 w 234886"/>
                    <a:gd name="connsiteY4" fmla="*/ 206407 h 324802"/>
                    <a:gd name="connsiteX5" fmla="*/ 61817 w 234886"/>
                    <a:gd name="connsiteY5" fmla="*/ 118396 h 324802"/>
                    <a:gd name="connsiteX6" fmla="*/ 117443 w 234886"/>
                    <a:gd name="connsiteY6" fmla="*/ 59722 h 324802"/>
                    <a:gd name="connsiteX7" fmla="*/ 172593 w 234886"/>
                    <a:gd name="connsiteY7" fmla="*/ 115729 h 324802"/>
                    <a:gd name="connsiteX8" fmla="*/ 234886 w 234886"/>
                    <a:gd name="connsiteY8" fmla="*/ 115729 h 324802"/>
                    <a:gd name="connsiteX9" fmla="*/ 117443 w 234886"/>
                    <a:gd name="connsiteY9" fmla="*/ 0 h 324802"/>
                    <a:gd name="connsiteX10" fmla="*/ 0 w 234886"/>
                    <a:gd name="connsiteY10" fmla="*/ 118396 h 324802"/>
                    <a:gd name="connsiteX11" fmla="*/ 0 w 234886"/>
                    <a:gd name="connsiteY11" fmla="*/ 206407 h 324802"/>
                    <a:gd name="connsiteX12" fmla="*/ 117443 w 234886"/>
                    <a:gd name="connsiteY12" fmla="*/ 324803 h 32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886" h="324802">
                      <a:moveTo>
                        <a:pt x="117443" y="324803"/>
                      </a:moveTo>
                      <a:cubicBezTo>
                        <a:pt x="192691" y="324803"/>
                        <a:pt x="232124" y="276892"/>
                        <a:pt x="234886" y="209074"/>
                      </a:cubicBezTo>
                      <a:lnTo>
                        <a:pt x="172593" y="209074"/>
                      </a:lnTo>
                      <a:cubicBezTo>
                        <a:pt x="168878" y="247269"/>
                        <a:pt x="149257" y="265081"/>
                        <a:pt x="117443" y="265081"/>
                      </a:cubicBezTo>
                      <a:cubicBezTo>
                        <a:pt x="83725" y="265081"/>
                        <a:pt x="61817" y="243745"/>
                        <a:pt x="61817" y="206407"/>
                      </a:cubicBezTo>
                      <a:lnTo>
                        <a:pt x="61817" y="118396"/>
                      </a:lnTo>
                      <a:cubicBezTo>
                        <a:pt x="61817" y="81058"/>
                        <a:pt x="83820" y="59722"/>
                        <a:pt x="117443" y="59722"/>
                      </a:cubicBezTo>
                      <a:cubicBezTo>
                        <a:pt x="149257" y="59722"/>
                        <a:pt x="168878" y="77533"/>
                        <a:pt x="172593" y="115729"/>
                      </a:cubicBezTo>
                      <a:lnTo>
                        <a:pt x="234886" y="115729"/>
                      </a:lnTo>
                      <a:cubicBezTo>
                        <a:pt x="232124" y="47911"/>
                        <a:pt x="192596" y="0"/>
                        <a:pt x="117443" y="0"/>
                      </a:cubicBezTo>
                      <a:cubicBezTo>
                        <a:pt x="42291" y="0"/>
                        <a:pt x="0" y="46958"/>
                        <a:pt x="0" y="118396"/>
                      </a:cubicBezTo>
                      <a:lnTo>
                        <a:pt x="0" y="206407"/>
                      </a:lnTo>
                      <a:cubicBezTo>
                        <a:pt x="0" y="277940"/>
                        <a:pt x="40005" y="324803"/>
                        <a:pt x="117443" y="324803"/>
                      </a:cubicBezTo>
                    </a:path>
                  </a:pathLst>
                </a:custGeom>
                <a:grpFill/>
                <a:ln w="9525" cap="flat">
                  <a:noFill/>
                  <a:prstDash val="solid"/>
                  <a:miter/>
                </a:ln>
              </p:spPr>
              <p:txBody>
                <a:bodyPr rtlCol="0" anchor="ctr"/>
                <a:lstStyle/>
                <a:p>
                  <a:endParaRPr lang="en-GB" sz="1350" dirty="0"/>
                </a:p>
              </p:txBody>
            </p:sp>
            <p:sp>
              <p:nvSpPr>
                <p:cNvPr id="56" name="Freeform: Shape 55">
                  <a:extLst>
                    <a:ext uri="{FF2B5EF4-FFF2-40B4-BE49-F238E27FC236}">
                      <a16:creationId xmlns:a16="http://schemas.microsoft.com/office/drawing/2014/main" id="{FF96EFB0-E765-4064-8997-932B9D801666}"/>
                    </a:ext>
                  </a:extLst>
                </p:cNvPr>
                <p:cNvSpPr/>
                <p:nvPr/>
              </p:nvSpPr>
              <p:spPr>
                <a:xfrm>
                  <a:off x="1348580" y="2332907"/>
                  <a:ext cx="224504" cy="316801"/>
                </a:xfrm>
                <a:custGeom>
                  <a:avLst/>
                  <a:gdLst>
                    <a:gd name="connsiteX0" fmla="*/ 32290 w 224504"/>
                    <a:gd name="connsiteY0" fmla="*/ 30290 h 316801"/>
                    <a:gd name="connsiteX1" fmla="*/ 120872 w 224504"/>
                    <a:gd name="connsiteY1" fmla="*/ 30290 h 316801"/>
                    <a:gd name="connsiteX2" fmla="*/ 181927 w 224504"/>
                    <a:gd name="connsiteY2" fmla="*/ 85249 h 316801"/>
                    <a:gd name="connsiteX3" fmla="*/ 120872 w 224504"/>
                    <a:gd name="connsiteY3" fmla="*/ 140399 h 316801"/>
                    <a:gd name="connsiteX4" fmla="*/ 32290 w 224504"/>
                    <a:gd name="connsiteY4" fmla="*/ 140399 h 316801"/>
                    <a:gd name="connsiteX5" fmla="*/ 32290 w 224504"/>
                    <a:gd name="connsiteY5" fmla="*/ 30290 h 316801"/>
                    <a:gd name="connsiteX6" fmla="*/ 124587 w 224504"/>
                    <a:gd name="connsiteY6" fmla="*/ 170593 h 316801"/>
                    <a:gd name="connsiteX7" fmla="*/ 215456 w 224504"/>
                    <a:gd name="connsiteY7" fmla="*/ 85154 h 316801"/>
                    <a:gd name="connsiteX8" fmla="*/ 124587 w 224504"/>
                    <a:gd name="connsiteY8" fmla="*/ 0 h 316801"/>
                    <a:gd name="connsiteX9" fmla="*/ 0 w 224504"/>
                    <a:gd name="connsiteY9" fmla="*/ 0 h 316801"/>
                    <a:gd name="connsiteX10" fmla="*/ 0 w 224504"/>
                    <a:gd name="connsiteY10" fmla="*/ 316802 h 316801"/>
                    <a:gd name="connsiteX11" fmla="*/ 32194 w 224504"/>
                    <a:gd name="connsiteY11" fmla="*/ 316802 h 316801"/>
                    <a:gd name="connsiteX12" fmla="*/ 32194 w 224504"/>
                    <a:gd name="connsiteY12" fmla="*/ 170593 h 316801"/>
                    <a:gd name="connsiteX13" fmla="*/ 178403 w 224504"/>
                    <a:gd name="connsiteY13" fmla="*/ 316802 h 316801"/>
                    <a:gd name="connsiteX14" fmla="*/ 224504 w 224504"/>
                    <a:gd name="connsiteY14" fmla="*/ 316802 h 316801"/>
                    <a:gd name="connsiteX15" fmla="*/ 78296 w 224504"/>
                    <a:gd name="connsiteY15" fmla="*/ 170593 h 316801"/>
                    <a:gd name="connsiteX16" fmla="*/ 124492 w 224504"/>
                    <a:gd name="connsiteY16" fmla="*/ 170593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4504" h="316801">
                      <a:moveTo>
                        <a:pt x="32290" y="30290"/>
                      </a:moveTo>
                      <a:lnTo>
                        <a:pt x="120872" y="30290"/>
                      </a:lnTo>
                      <a:cubicBezTo>
                        <a:pt x="156877" y="30290"/>
                        <a:pt x="181927" y="50197"/>
                        <a:pt x="181927" y="85249"/>
                      </a:cubicBezTo>
                      <a:cubicBezTo>
                        <a:pt x="181927" y="120301"/>
                        <a:pt x="156781" y="140399"/>
                        <a:pt x="120872" y="140399"/>
                      </a:cubicBezTo>
                      <a:lnTo>
                        <a:pt x="32290" y="140399"/>
                      </a:lnTo>
                      <a:lnTo>
                        <a:pt x="32290" y="30290"/>
                      </a:lnTo>
                      <a:close/>
                      <a:moveTo>
                        <a:pt x="124587" y="170593"/>
                      </a:moveTo>
                      <a:cubicBezTo>
                        <a:pt x="178213" y="170593"/>
                        <a:pt x="215456" y="136493"/>
                        <a:pt x="215456" y="85154"/>
                      </a:cubicBezTo>
                      <a:cubicBezTo>
                        <a:pt x="215456" y="33814"/>
                        <a:pt x="178213" y="0"/>
                        <a:pt x="124587" y="0"/>
                      </a:cubicBezTo>
                      <a:lnTo>
                        <a:pt x="0" y="0"/>
                      </a:lnTo>
                      <a:lnTo>
                        <a:pt x="0" y="316802"/>
                      </a:lnTo>
                      <a:lnTo>
                        <a:pt x="32194" y="316802"/>
                      </a:lnTo>
                      <a:lnTo>
                        <a:pt x="32194" y="170593"/>
                      </a:lnTo>
                      <a:lnTo>
                        <a:pt x="178403" y="316802"/>
                      </a:lnTo>
                      <a:lnTo>
                        <a:pt x="224504" y="316802"/>
                      </a:lnTo>
                      <a:lnTo>
                        <a:pt x="78296" y="170593"/>
                      </a:lnTo>
                      <a:lnTo>
                        <a:pt x="124492" y="170593"/>
                      </a:lnTo>
                      <a:close/>
                    </a:path>
                  </a:pathLst>
                </a:custGeom>
                <a:grpFill/>
                <a:ln w="9525" cap="flat">
                  <a:noFill/>
                  <a:prstDash val="solid"/>
                  <a:miter/>
                </a:ln>
              </p:spPr>
              <p:txBody>
                <a:bodyPr rtlCol="0" anchor="ctr"/>
                <a:lstStyle/>
                <a:p>
                  <a:endParaRPr lang="en-GB" sz="1350" dirty="0"/>
                </a:p>
              </p:txBody>
            </p:sp>
          </p:grpSp>
          <p:sp>
            <p:nvSpPr>
              <p:cNvPr id="53" name="Freeform: Shape 52">
                <a:extLst>
                  <a:ext uri="{FF2B5EF4-FFF2-40B4-BE49-F238E27FC236}">
                    <a16:creationId xmlns:a16="http://schemas.microsoft.com/office/drawing/2014/main" id="{6FE0E796-7580-4586-9D06-95ABDD5FD34D}"/>
                  </a:ext>
                </a:extLst>
              </p:cNvPr>
              <p:cNvSpPr/>
              <p:nvPr/>
            </p:nvSpPr>
            <p:spPr>
              <a:xfrm>
                <a:off x="755649" y="2332907"/>
                <a:ext cx="288035" cy="316896"/>
              </a:xfrm>
              <a:custGeom>
                <a:avLst/>
                <a:gdLst>
                  <a:gd name="connsiteX0" fmla="*/ 144018 w 288035"/>
                  <a:gd name="connsiteY0" fmla="*/ 19431 h 316896"/>
                  <a:gd name="connsiteX1" fmla="*/ 187928 w 288035"/>
                  <a:gd name="connsiteY1" fmla="*/ 140399 h 316896"/>
                  <a:gd name="connsiteX2" fmla="*/ 100108 w 288035"/>
                  <a:gd name="connsiteY2" fmla="*/ 140399 h 316896"/>
                  <a:gd name="connsiteX3" fmla="*/ 144018 w 288035"/>
                  <a:gd name="connsiteY3" fmla="*/ 19431 h 316896"/>
                  <a:gd name="connsiteX4" fmla="*/ 89059 w 288035"/>
                  <a:gd name="connsiteY4" fmla="*/ 170688 h 316896"/>
                  <a:gd name="connsiteX5" fmla="*/ 198882 w 288035"/>
                  <a:gd name="connsiteY5" fmla="*/ 170688 h 316896"/>
                  <a:gd name="connsiteX6" fmla="*/ 252031 w 288035"/>
                  <a:gd name="connsiteY6" fmla="*/ 316897 h 316896"/>
                  <a:gd name="connsiteX7" fmla="*/ 288036 w 288035"/>
                  <a:gd name="connsiteY7" fmla="*/ 316897 h 316896"/>
                  <a:gd name="connsiteX8" fmla="*/ 171926 w 288035"/>
                  <a:gd name="connsiteY8" fmla="*/ 0 h 316896"/>
                  <a:gd name="connsiteX9" fmla="*/ 116110 w 288035"/>
                  <a:gd name="connsiteY9" fmla="*/ 0 h 316896"/>
                  <a:gd name="connsiteX10" fmla="*/ 0 w 288035"/>
                  <a:gd name="connsiteY10" fmla="*/ 316802 h 316896"/>
                  <a:gd name="connsiteX11" fmla="*/ 36005 w 288035"/>
                  <a:gd name="connsiteY11" fmla="*/ 316802 h 316896"/>
                  <a:gd name="connsiteX12" fmla="*/ 89059 w 288035"/>
                  <a:gd name="connsiteY12" fmla="*/ 170593 h 31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35" h="316896">
                    <a:moveTo>
                      <a:pt x="144018" y="19431"/>
                    </a:moveTo>
                    <a:lnTo>
                      <a:pt x="187928" y="140399"/>
                    </a:lnTo>
                    <a:lnTo>
                      <a:pt x="100108" y="140399"/>
                    </a:lnTo>
                    <a:lnTo>
                      <a:pt x="144018" y="19431"/>
                    </a:lnTo>
                    <a:close/>
                    <a:moveTo>
                      <a:pt x="89059" y="170688"/>
                    </a:moveTo>
                    <a:lnTo>
                      <a:pt x="198882" y="170688"/>
                    </a:lnTo>
                    <a:lnTo>
                      <a:pt x="252031" y="316897"/>
                    </a:lnTo>
                    <a:lnTo>
                      <a:pt x="288036" y="316897"/>
                    </a:lnTo>
                    <a:lnTo>
                      <a:pt x="171926" y="0"/>
                    </a:lnTo>
                    <a:lnTo>
                      <a:pt x="116110" y="0"/>
                    </a:lnTo>
                    <a:lnTo>
                      <a:pt x="0" y="316802"/>
                    </a:lnTo>
                    <a:lnTo>
                      <a:pt x="36005" y="316802"/>
                    </a:lnTo>
                    <a:lnTo>
                      <a:pt x="89059" y="170593"/>
                    </a:lnTo>
                    <a:close/>
                  </a:path>
                </a:pathLst>
              </a:custGeom>
              <a:grpFill/>
              <a:ln w="9525" cap="flat">
                <a:noFill/>
                <a:prstDash val="solid"/>
                <a:miter/>
              </a:ln>
            </p:spPr>
            <p:txBody>
              <a:bodyPr rtlCol="0" anchor="ctr"/>
              <a:lstStyle/>
              <a:p>
                <a:endParaRPr lang="en-GB" sz="1350" dirty="0"/>
              </a:p>
            </p:txBody>
          </p:sp>
        </p:grpSp>
      </p:grpSp>
      <p:sp>
        <p:nvSpPr>
          <p:cNvPr id="34" name="Text Placeholder 7">
            <a:extLst>
              <a:ext uri="{FF2B5EF4-FFF2-40B4-BE49-F238E27FC236}">
                <a16:creationId xmlns:a16="http://schemas.microsoft.com/office/drawing/2014/main" id="{AE837FE1-5A62-4746-88B5-267AB794A5EF}"/>
              </a:ext>
            </a:extLst>
          </p:cNvPr>
          <p:cNvSpPr>
            <a:spLocks noGrp="1"/>
          </p:cNvSpPr>
          <p:nvPr>
            <p:ph type="body" sz="quarter" idx="15"/>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2347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Gradient Boxes">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0AEE834-6D07-42A5-A80E-B3814CA525FE}"/>
              </a:ext>
            </a:extLst>
          </p:cNvPr>
          <p:cNvSpPr/>
          <p:nvPr userDrawn="1"/>
        </p:nvSpPr>
        <p:spPr>
          <a:xfrm>
            <a:off x="0" y="1806540"/>
            <a:ext cx="9145588" cy="4287697"/>
          </a:xfrm>
          <a:prstGeom prst="rect">
            <a:avLst/>
          </a:prstGeom>
          <a:gradFill flip="none" rotWithShape="1">
            <a:gsLst>
              <a:gs pos="0">
                <a:schemeClr val="bg1">
                  <a:lumMod val="9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Slide Number Placeholder 5">
            <a:extLst>
              <a:ext uri="{FF2B5EF4-FFF2-40B4-BE49-F238E27FC236}">
                <a16:creationId xmlns:a16="http://schemas.microsoft.com/office/drawing/2014/main" id="{A9E6CEE5-B366-ADEA-EB9F-31F7864DB79B}"/>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9" name="Footer Placeholder 3">
            <a:extLst>
              <a:ext uri="{FF2B5EF4-FFF2-40B4-BE49-F238E27FC236}">
                <a16:creationId xmlns:a16="http://schemas.microsoft.com/office/drawing/2014/main" id="{1471B99C-7214-FF74-4136-5226E7913905}"/>
              </a:ext>
            </a:extLst>
          </p:cNvPr>
          <p:cNvSpPr>
            <a:spLocks noGrp="1"/>
          </p:cNvSpPr>
          <p:nvPr>
            <p:ph type="ftr" sz="quarter" idx="11"/>
          </p:nvPr>
        </p:nvSpPr>
        <p:spPr>
          <a:xfrm>
            <a:off x="278653" y="6357822"/>
            <a:ext cx="5121598" cy="365210"/>
          </a:xfrm>
        </p:spPr>
        <p:txBody>
          <a:bodyPr/>
          <a:lstStyle>
            <a:lvl1pPr>
              <a:defRPr sz="563"/>
            </a:lvl1pPr>
          </a:lstStyle>
          <a:p>
            <a:endParaRPr lang="en-GB" dirty="0"/>
          </a:p>
        </p:txBody>
      </p:sp>
      <p:sp>
        <p:nvSpPr>
          <p:cNvPr id="10" name="Text Placeholder 6">
            <a:extLst>
              <a:ext uri="{FF2B5EF4-FFF2-40B4-BE49-F238E27FC236}">
                <a16:creationId xmlns:a16="http://schemas.microsoft.com/office/drawing/2014/main" id="{C94ECCD9-BB03-5D2F-7F88-25AB7C7280F9}"/>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pic>
        <p:nvPicPr>
          <p:cNvPr id="3" name="Picture 2" descr="Background pattern&#10;&#10;Description automatically generated">
            <a:extLst>
              <a:ext uri="{FF2B5EF4-FFF2-40B4-BE49-F238E27FC236}">
                <a16:creationId xmlns:a16="http://schemas.microsoft.com/office/drawing/2014/main" id="{748E2465-BEF9-A3C8-F6A5-4B57628B92D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2752" b="33783"/>
          <a:stretch/>
        </p:blipFill>
        <p:spPr>
          <a:xfrm>
            <a:off x="284913" y="2044613"/>
            <a:ext cx="1262952" cy="1684047"/>
          </a:xfrm>
          <a:prstGeom prst="rect">
            <a:avLst/>
          </a:prstGeom>
        </p:spPr>
      </p:pic>
      <p:pic>
        <p:nvPicPr>
          <p:cNvPr id="5" name="Picture 4" descr="Background pattern&#10;&#10;Description automatically generated">
            <a:extLst>
              <a:ext uri="{FF2B5EF4-FFF2-40B4-BE49-F238E27FC236}">
                <a16:creationId xmlns:a16="http://schemas.microsoft.com/office/drawing/2014/main" id="{C88BFE3E-31EA-3C0F-B210-B0ACC28AEB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2752" b="33783"/>
          <a:stretch/>
        </p:blipFill>
        <p:spPr>
          <a:xfrm>
            <a:off x="7603982" y="2044613"/>
            <a:ext cx="1262952" cy="1684047"/>
          </a:xfrm>
          <a:prstGeom prst="rect">
            <a:avLst/>
          </a:prstGeom>
        </p:spPr>
      </p:pic>
      <p:pic>
        <p:nvPicPr>
          <p:cNvPr id="7" name="Picture 6" descr="Background pattern&#10;&#10;Description automatically generated">
            <a:extLst>
              <a:ext uri="{FF2B5EF4-FFF2-40B4-BE49-F238E27FC236}">
                <a16:creationId xmlns:a16="http://schemas.microsoft.com/office/drawing/2014/main" id="{F664CA3F-7F0E-3DBD-C7B7-6E95FDE05CA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2752" b="33783"/>
          <a:stretch/>
        </p:blipFill>
        <p:spPr>
          <a:xfrm>
            <a:off x="5774215" y="2044613"/>
            <a:ext cx="1262952" cy="1684047"/>
          </a:xfrm>
          <a:prstGeom prst="rect">
            <a:avLst/>
          </a:prstGeom>
        </p:spPr>
      </p:pic>
      <p:pic>
        <p:nvPicPr>
          <p:cNvPr id="11" name="Picture 10" descr="Background pattern&#10;&#10;Description automatically generated">
            <a:extLst>
              <a:ext uri="{FF2B5EF4-FFF2-40B4-BE49-F238E27FC236}">
                <a16:creationId xmlns:a16="http://schemas.microsoft.com/office/drawing/2014/main" id="{F31C6B4D-1F59-F1A2-A9C0-9B000ACDEED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2752" b="33783"/>
          <a:stretch/>
        </p:blipFill>
        <p:spPr>
          <a:xfrm>
            <a:off x="3944448" y="2044613"/>
            <a:ext cx="1262952" cy="1684047"/>
          </a:xfrm>
          <a:prstGeom prst="rect">
            <a:avLst/>
          </a:prstGeom>
        </p:spPr>
      </p:pic>
      <p:pic>
        <p:nvPicPr>
          <p:cNvPr id="12" name="Picture 11" descr="Background pattern&#10;&#10;Description automatically generated">
            <a:extLst>
              <a:ext uri="{FF2B5EF4-FFF2-40B4-BE49-F238E27FC236}">
                <a16:creationId xmlns:a16="http://schemas.microsoft.com/office/drawing/2014/main" id="{FE15F2B6-812E-0D5C-CB81-15A8F0E594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2752" b="33783"/>
          <a:stretch/>
        </p:blipFill>
        <p:spPr>
          <a:xfrm>
            <a:off x="2114680" y="2044613"/>
            <a:ext cx="1262952" cy="1684047"/>
          </a:xfrm>
          <a:prstGeom prst="rect">
            <a:avLst/>
          </a:prstGeom>
        </p:spPr>
      </p:pic>
      <p:cxnSp>
        <p:nvCxnSpPr>
          <p:cNvPr id="13" name="Straight Connector 12">
            <a:extLst>
              <a:ext uri="{FF2B5EF4-FFF2-40B4-BE49-F238E27FC236}">
                <a16:creationId xmlns:a16="http://schemas.microsoft.com/office/drawing/2014/main" id="{A3CD38DE-D301-B00C-21F5-383EC5B7027E}"/>
              </a:ext>
            </a:extLst>
          </p:cNvPr>
          <p:cNvCxnSpPr>
            <a:cxnSpLocks/>
          </p:cNvCxnSpPr>
          <p:nvPr userDrawn="1"/>
        </p:nvCxnSpPr>
        <p:spPr>
          <a:xfrm flipH="1">
            <a:off x="920814" y="3716750"/>
            <a:ext cx="2" cy="408309"/>
          </a:xfrm>
          <a:prstGeom prst="line">
            <a:avLst/>
          </a:prstGeom>
          <a:ln w="12700">
            <a:solidFill>
              <a:srgbClr val="173B6F"/>
            </a:solidFil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451A12-161B-9107-5E34-E46C1BC4821C}"/>
              </a:ext>
            </a:extLst>
          </p:cNvPr>
          <p:cNvCxnSpPr>
            <a:cxnSpLocks/>
          </p:cNvCxnSpPr>
          <p:nvPr userDrawn="1"/>
        </p:nvCxnSpPr>
        <p:spPr>
          <a:xfrm flipH="1">
            <a:off x="2749475" y="3716750"/>
            <a:ext cx="2" cy="408309"/>
          </a:xfrm>
          <a:prstGeom prst="line">
            <a:avLst/>
          </a:prstGeom>
          <a:ln w="12700">
            <a:solidFill>
              <a:srgbClr val="173B6F"/>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EAEF79-893F-3B0C-554A-859BF7C1C1BA}"/>
              </a:ext>
            </a:extLst>
          </p:cNvPr>
          <p:cNvCxnSpPr>
            <a:cxnSpLocks/>
          </p:cNvCxnSpPr>
          <p:nvPr userDrawn="1"/>
        </p:nvCxnSpPr>
        <p:spPr>
          <a:xfrm flipH="1">
            <a:off x="8235456" y="3716750"/>
            <a:ext cx="2" cy="408309"/>
          </a:xfrm>
          <a:prstGeom prst="line">
            <a:avLst/>
          </a:prstGeom>
          <a:ln w="12700">
            <a:solidFill>
              <a:srgbClr val="173B6F"/>
            </a:solidFil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EC9716D-38FB-EB71-7EAB-290926591B41}"/>
              </a:ext>
            </a:extLst>
          </p:cNvPr>
          <p:cNvCxnSpPr>
            <a:cxnSpLocks/>
          </p:cNvCxnSpPr>
          <p:nvPr userDrawn="1"/>
        </p:nvCxnSpPr>
        <p:spPr>
          <a:xfrm flipH="1">
            <a:off x="6406796" y="3716750"/>
            <a:ext cx="2" cy="408309"/>
          </a:xfrm>
          <a:prstGeom prst="line">
            <a:avLst/>
          </a:prstGeom>
          <a:ln w="12700">
            <a:solidFill>
              <a:srgbClr val="173B6F"/>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D5098F-19CF-9935-5445-A72D8CE246E6}"/>
              </a:ext>
            </a:extLst>
          </p:cNvPr>
          <p:cNvCxnSpPr>
            <a:cxnSpLocks/>
          </p:cNvCxnSpPr>
          <p:nvPr userDrawn="1"/>
        </p:nvCxnSpPr>
        <p:spPr>
          <a:xfrm flipH="1">
            <a:off x="4578135" y="3716750"/>
            <a:ext cx="2" cy="408309"/>
          </a:xfrm>
          <a:prstGeom prst="line">
            <a:avLst/>
          </a:prstGeom>
          <a:ln w="12700">
            <a:solidFill>
              <a:srgbClr val="173B6F"/>
            </a:solidFill>
            <a:tailEnd type="ova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2409CBC5-9152-F746-9DAD-48578B6AA1F3}"/>
              </a:ext>
            </a:extLst>
          </p:cNvPr>
          <p:cNvSpPr>
            <a:spLocks noGrp="1"/>
          </p:cNvSpPr>
          <p:nvPr>
            <p:ph type="body" sz="quarter" idx="15" hasCustomPrompt="1"/>
          </p:nvPr>
        </p:nvSpPr>
        <p:spPr>
          <a:xfrm>
            <a:off x="284610" y="2045174"/>
            <a:ext cx="1263472" cy="468572"/>
          </a:xfrm>
        </p:spPr>
        <p:txBody>
          <a:bodyPr lIns="72000" tIns="72000" rIns="72000" bIns="72000">
            <a:spAutoFit/>
          </a:bodyPr>
          <a:lstStyle>
            <a:lvl1pPr algn="ctr">
              <a:defRPr sz="1050" b="1">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r>
              <a:rPr lang="en-GB" dirty="0"/>
              <a:t>Title here, span two lines max</a:t>
            </a:r>
          </a:p>
        </p:txBody>
      </p:sp>
      <p:sp>
        <p:nvSpPr>
          <p:cNvPr id="22" name="Text Placeholder 19">
            <a:extLst>
              <a:ext uri="{FF2B5EF4-FFF2-40B4-BE49-F238E27FC236}">
                <a16:creationId xmlns:a16="http://schemas.microsoft.com/office/drawing/2014/main" id="{FE2814B4-C78F-4D9C-40E5-1FB4A10155BC}"/>
              </a:ext>
            </a:extLst>
          </p:cNvPr>
          <p:cNvSpPr>
            <a:spLocks noGrp="1"/>
          </p:cNvSpPr>
          <p:nvPr>
            <p:ph type="body" sz="quarter" idx="16" hasCustomPrompt="1"/>
          </p:nvPr>
        </p:nvSpPr>
        <p:spPr>
          <a:xfrm>
            <a:off x="2114453" y="2045174"/>
            <a:ext cx="1263472" cy="468572"/>
          </a:xfrm>
        </p:spPr>
        <p:txBody>
          <a:bodyPr lIns="72000" tIns="72000" rIns="72000" bIns="72000">
            <a:spAutoFit/>
          </a:bodyPr>
          <a:lstStyle>
            <a:lvl1pPr algn="ctr">
              <a:defRPr sz="1050" b="1">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r>
              <a:rPr lang="en-GB" dirty="0"/>
              <a:t>Title here, span two lines max</a:t>
            </a:r>
          </a:p>
        </p:txBody>
      </p:sp>
      <p:sp>
        <p:nvSpPr>
          <p:cNvPr id="23" name="Text Placeholder 19">
            <a:extLst>
              <a:ext uri="{FF2B5EF4-FFF2-40B4-BE49-F238E27FC236}">
                <a16:creationId xmlns:a16="http://schemas.microsoft.com/office/drawing/2014/main" id="{EDB62249-592C-C3C2-CDA7-E9241FE35C2D}"/>
              </a:ext>
            </a:extLst>
          </p:cNvPr>
          <p:cNvSpPr>
            <a:spLocks noGrp="1"/>
          </p:cNvSpPr>
          <p:nvPr>
            <p:ph type="body" sz="quarter" idx="17" hasCustomPrompt="1"/>
          </p:nvPr>
        </p:nvSpPr>
        <p:spPr>
          <a:xfrm>
            <a:off x="7603982" y="2045174"/>
            <a:ext cx="1263472" cy="468572"/>
          </a:xfrm>
        </p:spPr>
        <p:txBody>
          <a:bodyPr lIns="72000" tIns="72000" rIns="72000" bIns="72000">
            <a:spAutoFit/>
          </a:bodyPr>
          <a:lstStyle>
            <a:lvl1pPr algn="ctr">
              <a:defRPr sz="1050" b="1">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r>
              <a:rPr lang="en-GB" dirty="0"/>
              <a:t>Title here, span two lines max</a:t>
            </a:r>
          </a:p>
        </p:txBody>
      </p:sp>
      <p:sp>
        <p:nvSpPr>
          <p:cNvPr id="24" name="Text Placeholder 19">
            <a:extLst>
              <a:ext uri="{FF2B5EF4-FFF2-40B4-BE49-F238E27FC236}">
                <a16:creationId xmlns:a16="http://schemas.microsoft.com/office/drawing/2014/main" id="{4638CF1A-41FE-4AB2-9F02-BEBE89057F54}"/>
              </a:ext>
            </a:extLst>
          </p:cNvPr>
          <p:cNvSpPr>
            <a:spLocks noGrp="1"/>
          </p:cNvSpPr>
          <p:nvPr>
            <p:ph type="body" sz="quarter" idx="18" hasCustomPrompt="1"/>
          </p:nvPr>
        </p:nvSpPr>
        <p:spPr>
          <a:xfrm>
            <a:off x="5774139" y="2045174"/>
            <a:ext cx="1263472" cy="468572"/>
          </a:xfrm>
        </p:spPr>
        <p:txBody>
          <a:bodyPr lIns="72000" tIns="72000" rIns="72000" bIns="72000">
            <a:spAutoFit/>
          </a:bodyPr>
          <a:lstStyle>
            <a:lvl1pPr algn="ctr">
              <a:defRPr sz="1050" b="1">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r>
              <a:rPr lang="en-GB" dirty="0"/>
              <a:t>Title here, span two lines max</a:t>
            </a:r>
          </a:p>
        </p:txBody>
      </p:sp>
      <p:sp>
        <p:nvSpPr>
          <p:cNvPr id="25" name="Text Placeholder 19">
            <a:extLst>
              <a:ext uri="{FF2B5EF4-FFF2-40B4-BE49-F238E27FC236}">
                <a16:creationId xmlns:a16="http://schemas.microsoft.com/office/drawing/2014/main" id="{8144FEE3-33A2-0E0C-FF7D-54E7D8316F19}"/>
              </a:ext>
            </a:extLst>
          </p:cNvPr>
          <p:cNvSpPr>
            <a:spLocks noGrp="1"/>
          </p:cNvSpPr>
          <p:nvPr>
            <p:ph type="body" sz="quarter" idx="19" hasCustomPrompt="1"/>
          </p:nvPr>
        </p:nvSpPr>
        <p:spPr>
          <a:xfrm>
            <a:off x="3944296" y="2045174"/>
            <a:ext cx="1263472" cy="468572"/>
          </a:xfrm>
        </p:spPr>
        <p:txBody>
          <a:bodyPr lIns="72000" tIns="72000" rIns="72000" bIns="72000">
            <a:spAutoFit/>
          </a:bodyPr>
          <a:lstStyle>
            <a:lvl1pPr algn="ctr">
              <a:defRPr sz="1050" b="1">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r>
              <a:rPr lang="en-GB" dirty="0"/>
              <a:t>Title here, span two lines max</a:t>
            </a:r>
          </a:p>
        </p:txBody>
      </p:sp>
      <p:sp>
        <p:nvSpPr>
          <p:cNvPr id="26" name="Text Placeholder 7">
            <a:extLst>
              <a:ext uri="{FF2B5EF4-FFF2-40B4-BE49-F238E27FC236}">
                <a16:creationId xmlns:a16="http://schemas.microsoft.com/office/drawing/2014/main" id="{9BAF89BC-0A8E-0260-67DE-595A7ECB1FF0}"/>
              </a:ext>
            </a:extLst>
          </p:cNvPr>
          <p:cNvSpPr>
            <a:spLocks noGrp="1"/>
          </p:cNvSpPr>
          <p:nvPr>
            <p:ph type="body" sz="quarter" idx="20"/>
          </p:nvPr>
        </p:nvSpPr>
        <p:spPr>
          <a:xfrm>
            <a:off x="278655" y="4306795"/>
            <a:ext cx="1269209" cy="1787441"/>
          </a:xfrm>
        </p:spPr>
        <p:txBody>
          <a:bodyPr/>
          <a:lstStyle>
            <a:lvl1pPr algn="ctr">
              <a:defRPr sz="1050" b="1"/>
            </a:lvl1pPr>
            <a:lvl2pPr marL="0" indent="0" algn="ctr">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p:txBody>
      </p:sp>
      <p:sp>
        <p:nvSpPr>
          <p:cNvPr id="31" name="Text Placeholder 7">
            <a:extLst>
              <a:ext uri="{FF2B5EF4-FFF2-40B4-BE49-F238E27FC236}">
                <a16:creationId xmlns:a16="http://schemas.microsoft.com/office/drawing/2014/main" id="{3D126E6F-BC74-39DE-96D6-DB9E08E0BAAB}"/>
              </a:ext>
            </a:extLst>
          </p:cNvPr>
          <p:cNvSpPr>
            <a:spLocks noGrp="1"/>
          </p:cNvSpPr>
          <p:nvPr>
            <p:ph type="body" sz="quarter" idx="21"/>
          </p:nvPr>
        </p:nvSpPr>
        <p:spPr>
          <a:xfrm>
            <a:off x="7597725" y="4306795"/>
            <a:ext cx="1269209" cy="1787441"/>
          </a:xfrm>
        </p:spPr>
        <p:txBody>
          <a:bodyPr/>
          <a:lstStyle>
            <a:lvl1pPr algn="ctr">
              <a:defRPr sz="1050" b="1"/>
            </a:lvl1pPr>
            <a:lvl2pPr marL="0" indent="0" algn="ctr">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p:txBody>
      </p:sp>
      <p:sp>
        <p:nvSpPr>
          <p:cNvPr id="32" name="Text Placeholder 7">
            <a:extLst>
              <a:ext uri="{FF2B5EF4-FFF2-40B4-BE49-F238E27FC236}">
                <a16:creationId xmlns:a16="http://schemas.microsoft.com/office/drawing/2014/main" id="{8F7442DD-3D60-5EA0-04AC-B5B559ABD1FF}"/>
              </a:ext>
            </a:extLst>
          </p:cNvPr>
          <p:cNvSpPr>
            <a:spLocks noGrp="1"/>
          </p:cNvSpPr>
          <p:nvPr>
            <p:ph type="body" sz="quarter" idx="22"/>
          </p:nvPr>
        </p:nvSpPr>
        <p:spPr>
          <a:xfrm>
            <a:off x="5767957" y="4306795"/>
            <a:ext cx="1269209" cy="1787441"/>
          </a:xfrm>
        </p:spPr>
        <p:txBody>
          <a:bodyPr/>
          <a:lstStyle>
            <a:lvl1pPr algn="ctr">
              <a:defRPr sz="1050" b="1"/>
            </a:lvl1pPr>
            <a:lvl2pPr marL="0" indent="0" algn="ctr">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p:txBody>
      </p:sp>
      <p:sp>
        <p:nvSpPr>
          <p:cNvPr id="33" name="Text Placeholder 7">
            <a:extLst>
              <a:ext uri="{FF2B5EF4-FFF2-40B4-BE49-F238E27FC236}">
                <a16:creationId xmlns:a16="http://schemas.microsoft.com/office/drawing/2014/main" id="{F41CA797-ED2A-9C8E-80CA-961F8E6BC827}"/>
              </a:ext>
            </a:extLst>
          </p:cNvPr>
          <p:cNvSpPr>
            <a:spLocks noGrp="1"/>
          </p:cNvSpPr>
          <p:nvPr>
            <p:ph type="body" sz="quarter" idx="23"/>
          </p:nvPr>
        </p:nvSpPr>
        <p:spPr>
          <a:xfrm>
            <a:off x="3938190" y="4306795"/>
            <a:ext cx="1269209" cy="1787441"/>
          </a:xfrm>
        </p:spPr>
        <p:txBody>
          <a:bodyPr/>
          <a:lstStyle>
            <a:lvl1pPr algn="ctr">
              <a:defRPr sz="1050" b="1"/>
            </a:lvl1pPr>
            <a:lvl2pPr marL="0" indent="0" algn="ctr">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p:txBody>
      </p:sp>
      <p:sp>
        <p:nvSpPr>
          <p:cNvPr id="34" name="Text Placeholder 7">
            <a:extLst>
              <a:ext uri="{FF2B5EF4-FFF2-40B4-BE49-F238E27FC236}">
                <a16:creationId xmlns:a16="http://schemas.microsoft.com/office/drawing/2014/main" id="{53128685-7091-5C48-2086-70F55F138E50}"/>
              </a:ext>
            </a:extLst>
          </p:cNvPr>
          <p:cNvSpPr>
            <a:spLocks noGrp="1"/>
          </p:cNvSpPr>
          <p:nvPr>
            <p:ph type="body" sz="quarter" idx="24"/>
          </p:nvPr>
        </p:nvSpPr>
        <p:spPr>
          <a:xfrm>
            <a:off x="2108422" y="4306795"/>
            <a:ext cx="1269209" cy="1787441"/>
          </a:xfrm>
        </p:spPr>
        <p:txBody>
          <a:bodyPr/>
          <a:lstStyle>
            <a:lvl1pPr algn="ctr">
              <a:defRPr sz="1050" b="1"/>
            </a:lvl1pPr>
            <a:lvl2pPr marL="0" indent="0" algn="ctr">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p:txBody>
      </p:sp>
      <p:sp>
        <p:nvSpPr>
          <p:cNvPr id="28" name="Title 1">
            <a:extLst>
              <a:ext uri="{FF2B5EF4-FFF2-40B4-BE49-F238E27FC236}">
                <a16:creationId xmlns:a16="http://schemas.microsoft.com/office/drawing/2014/main" id="{379A57AB-FC62-4ECA-A610-A5D01D986449}"/>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27" name="Text Placeholder 7">
            <a:extLst>
              <a:ext uri="{FF2B5EF4-FFF2-40B4-BE49-F238E27FC236}">
                <a16:creationId xmlns:a16="http://schemas.microsoft.com/office/drawing/2014/main" id="{07317A65-78AB-4550-BD3A-9AFD09A904F3}"/>
              </a:ext>
            </a:extLst>
          </p:cNvPr>
          <p:cNvSpPr>
            <a:spLocks noGrp="1"/>
          </p:cNvSpPr>
          <p:nvPr>
            <p:ph type="body" sz="quarter" idx="25"/>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33520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Gradient Boxes">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0AEE834-6D07-42A5-A80E-B3814CA525FE}"/>
              </a:ext>
            </a:extLst>
          </p:cNvPr>
          <p:cNvSpPr/>
          <p:nvPr userDrawn="1"/>
        </p:nvSpPr>
        <p:spPr>
          <a:xfrm>
            <a:off x="0" y="1806540"/>
            <a:ext cx="9145588" cy="4287697"/>
          </a:xfrm>
          <a:prstGeom prst="rect">
            <a:avLst/>
          </a:prstGeom>
          <a:gradFill flip="none" rotWithShape="1">
            <a:gsLst>
              <a:gs pos="0">
                <a:schemeClr val="bg1">
                  <a:lumMod val="9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Slide Number Placeholder 5">
            <a:extLst>
              <a:ext uri="{FF2B5EF4-FFF2-40B4-BE49-F238E27FC236}">
                <a16:creationId xmlns:a16="http://schemas.microsoft.com/office/drawing/2014/main" id="{A9E6CEE5-B366-ADEA-EB9F-31F7864DB79B}"/>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9" name="Footer Placeholder 3">
            <a:extLst>
              <a:ext uri="{FF2B5EF4-FFF2-40B4-BE49-F238E27FC236}">
                <a16:creationId xmlns:a16="http://schemas.microsoft.com/office/drawing/2014/main" id="{1471B99C-7214-FF74-4136-5226E7913905}"/>
              </a:ext>
            </a:extLst>
          </p:cNvPr>
          <p:cNvSpPr>
            <a:spLocks noGrp="1"/>
          </p:cNvSpPr>
          <p:nvPr>
            <p:ph type="ftr" sz="quarter" idx="11"/>
          </p:nvPr>
        </p:nvSpPr>
        <p:spPr>
          <a:xfrm>
            <a:off x="278653" y="6357822"/>
            <a:ext cx="5121598" cy="365210"/>
          </a:xfrm>
        </p:spPr>
        <p:txBody>
          <a:bodyPr/>
          <a:lstStyle>
            <a:lvl1pPr>
              <a:defRPr sz="563"/>
            </a:lvl1pPr>
          </a:lstStyle>
          <a:p>
            <a:endParaRPr lang="en-GB" dirty="0"/>
          </a:p>
        </p:txBody>
      </p:sp>
      <p:sp>
        <p:nvSpPr>
          <p:cNvPr id="10" name="Text Placeholder 6">
            <a:extLst>
              <a:ext uri="{FF2B5EF4-FFF2-40B4-BE49-F238E27FC236}">
                <a16:creationId xmlns:a16="http://schemas.microsoft.com/office/drawing/2014/main" id="{C94ECCD9-BB03-5D2F-7F88-25AB7C7280F9}"/>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pic>
        <p:nvPicPr>
          <p:cNvPr id="3" name="Picture 2" descr="Background pattern&#10;&#10;Description automatically generated">
            <a:extLst>
              <a:ext uri="{FF2B5EF4-FFF2-40B4-BE49-F238E27FC236}">
                <a16:creationId xmlns:a16="http://schemas.microsoft.com/office/drawing/2014/main" id="{748E2465-BEF9-A3C8-F6A5-4B57628B92D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2752" b="33783"/>
          <a:stretch/>
        </p:blipFill>
        <p:spPr>
          <a:xfrm>
            <a:off x="1196870" y="2044613"/>
            <a:ext cx="1262952" cy="1684047"/>
          </a:xfrm>
          <a:prstGeom prst="rect">
            <a:avLst/>
          </a:prstGeom>
        </p:spPr>
      </p:pic>
      <p:pic>
        <p:nvPicPr>
          <p:cNvPr id="7" name="Picture 6" descr="Background pattern&#10;&#10;Description automatically generated">
            <a:extLst>
              <a:ext uri="{FF2B5EF4-FFF2-40B4-BE49-F238E27FC236}">
                <a16:creationId xmlns:a16="http://schemas.microsoft.com/office/drawing/2014/main" id="{F664CA3F-7F0E-3DBD-C7B7-6E95FDE05CA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2752" b="33783"/>
          <a:stretch/>
        </p:blipFill>
        <p:spPr>
          <a:xfrm>
            <a:off x="6686172" y="2044613"/>
            <a:ext cx="1262952" cy="1684047"/>
          </a:xfrm>
          <a:prstGeom prst="rect">
            <a:avLst/>
          </a:prstGeom>
        </p:spPr>
      </p:pic>
      <p:pic>
        <p:nvPicPr>
          <p:cNvPr id="11" name="Picture 10" descr="Background pattern&#10;&#10;Description automatically generated">
            <a:extLst>
              <a:ext uri="{FF2B5EF4-FFF2-40B4-BE49-F238E27FC236}">
                <a16:creationId xmlns:a16="http://schemas.microsoft.com/office/drawing/2014/main" id="{F31C6B4D-1F59-F1A2-A9C0-9B000ACDEED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2752" b="33783"/>
          <a:stretch/>
        </p:blipFill>
        <p:spPr>
          <a:xfrm>
            <a:off x="4856405" y="2044613"/>
            <a:ext cx="1262952" cy="1684047"/>
          </a:xfrm>
          <a:prstGeom prst="rect">
            <a:avLst/>
          </a:prstGeom>
        </p:spPr>
      </p:pic>
      <p:pic>
        <p:nvPicPr>
          <p:cNvPr id="12" name="Picture 11" descr="Background pattern&#10;&#10;Description automatically generated">
            <a:extLst>
              <a:ext uri="{FF2B5EF4-FFF2-40B4-BE49-F238E27FC236}">
                <a16:creationId xmlns:a16="http://schemas.microsoft.com/office/drawing/2014/main" id="{FE15F2B6-812E-0D5C-CB81-15A8F0E594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2752" b="33783"/>
          <a:stretch/>
        </p:blipFill>
        <p:spPr>
          <a:xfrm>
            <a:off x="3026638" y="2044613"/>
            <a:ext cx="1262952" cy="1684047"/>
          </a:xfrm>
          <a:prstGeom prst="rect">
            <a:avLst/>
          </a:prstGeom>
        </p:spPr>
      </p:pic>
      <p:cxnSp>
        <p:nvCxnSpPr>
          <p:cNvPr id="13" name="Straight Connector 12">
            <a:extLst>
              <a:ext uri="{FF2B5EF4-FFF2-40B4-BE49-F238E27FC236}">
                <a16:creationId xmlns:a16="http://schemas.microsoft.com/office/drawing/2014/main" id="{A3CD38DE-D301-B00C-21F5-383EC5B7027E}"/>
              </a:ext>
            </a:extLst>
          </p:cNvPr>
          <p:cNvCxnSpPr>
            <a:cxnSpLocks/>
          </p:cNvCxnSpPr>
          <p:nvPr userDrawn="1"/>
        </p:nvCxnSpPr>
        <p:spPr>
          <a:xfrm flipH="1">
            <a:off x="1832771" y="3716750"/>
            <a:ext cx="2" cy="408309"/>
          </a:xfrm>
          <a:prstGeom prst="line">
            <a:avLst/>
          </a:prstGeom>
          <a:ln w="12700">
            <a:solidFill>
              <a:srgbClr val="173B6F"/>
            </a:solidFil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451A12-161B-9107-5E34-E46C1BC4821C}"/>
              </a:ext>
            </a:extLst>
          </p:cNvPr>
          <p:cNvCxnSpPr>
            <a:cxnSpLocks/>
          </p:cNvCxnSpPr>
          <p:nvPr userDrawn="1"/>
        </p:nvCxnSpPr>
        <p:spPr>
          <a:xfrm flipH="1">
            <a:off x="3661432" y="3716750"/>
            <a:ext cx="2" cy="408309"/>
          </a:xfrm>
          <a:prstGeom prst="line">
            <a:avLst/>
          </a:prstGeom>
          <a:ln w="12700">
            <a:solidFill>
              <a:srgbClr val="173B6F"/>
            </a:solidFil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EC9716D-38FB-EB71-7EAB-290926591B41}"/>
              </a:ext>
            </a:extLst>
          </p:cNvPr>
          <p:cNvCxnSpPr>
            <a:cxnSpLocks/>
          </p:cNvCxnSpPr>
          <p:nvPr userDrawn="1"/>
        </p:nvCxnSpPr>
        <p:spPr>
          <a:xfrm flipH="1">
            <a:off x="7318754" y="3716750"/>
            <a:ext cx="2" cy="408309"/>
          </a:xfrm>
          <a:prstGeom prst="line">
            <a:avLst/>
          </a:prstGeom>
          <a:ln w="12700">
            <a:solidFill>
              <a:srgbClr val="173B6F"/>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D5098F-19CF-9935-5445-A72D8CE246E6}"/>
              </a:ext>
            </a:extLst>
          </p:cNvPr>
          <p:cNvCxnSpPr>
            <a:cxnSpLocks/>
          </p:cNvCxnSpPr>
          <p:nvPr userDrawn="1"/>
        </p:nvCxnSpPr>
        <p:spPr>
          <a:xfrm flipH="1">
            <a:off x="5490093" y="3716750"/>
            <a:ext cx="2" cy="408309"/>
          </a:xfrm>
          <a:prstGeom prst="line">
            <a:avLst/>
          </a:prstGeom>
          <a:ln w="12700">
            <a:solidFill>
              <a:srgbClr val="173B6F"/>
            </a:solidFill>
            <a:tailEnd type="ova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2409CBC5-9152-F746-9DAD-48578B6AA1F3}"/>
              </a:ext>
            </a:extLst>
          </p:cNvPr>
          <p:cNvSpPr>
            <a:spLocks noGrp="1"/>
          </p:cNvSpPr>
          <p:nvPr>
            <p:ph type="body" sz="quarter" idx="15" hasCustomPrompt="1"/>
          </p:nvPr>
        </p:nvSpPr>
        <p:spPr>
          <a:xfrm>
            <a:off x="1196567" y="2045174"/>
            <a:ext cx="1263472" cy="468572"/>
          </a:xfrm>
        </p:spPr>
        <p:txBody>
          <a:bodyPr lIns="72000" tIns="72000" rIns="72000" bIns="72000">
            <a:spAutoFit/>
          </a:bodyPr>
          <a:lstStyle>
            <a:lvl1pPr algn="ctr">
              <a:defRPr sz="1050" b="1">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r>
              <a:rPr lang="en-GB" dirty="0"/>
              <a:t>Title here, span two lines max</a:t>
            </a:r>
          </a:p>
        </p:txBody>
      </p:sp>
      <p:sp>
        <p:nvSpPr>
          <p:cNvPr id="22" name="Text Placeholder 19">
            <a:extLst>
              <a:ext uri="{FF2B5EF4-FFF2-40B4-BE49-F238E27FC236}">
                <a16:creationId xmlns:a16="http://schemas.microsoft.com/office/drawing/2014/main" id="{FE2814B4-C78F-4D9C-40E5-1FB4A10155BC}"/>
              </a:ext>
            </a:extLst>
          </p:cNvPr>
          <p:cNvSpPr>
            <a:spLocks noGrp="1"/>
          </p:cNvSpPr>
          <p:nvPr>
            <p:ph type="body" sz="quarter" idx="16" hasCustomPrompt="1"/>
          </p:nvPr>
        </p:nvSpPr>
        <p:spPr>
          <a:xfrm>
            <a:off x="3026410" y="2045174"/>
            <a:ext cx="1263472" cy="468572"/>
          </a:xfrm>
        </p:spPr>
        <p:txBody>
          <a:bodyPr lIns="72000" tIns="72000" rIns="72000" bIns="72000">
            <a:spAutoFit/>
          </a:bodyPr>
          <a:lstStyle>
            <a:lvl1pPr algn="ctr">
              <a:defRPr sz="1050" b="1">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r>
              <a:rPr lang="en-GB" dirty="0"/>
              <a:t>Title here, span two lines max</a:t>
            </a:r>
          </a:p>
        </p:txBody>
      </p:sp>
      <p:sp>
        <p:nvSpPr>
          <p:cNvPr id="24" name="Text Placeholder 19">
            <a:extLst>
              <a:ext uri="{FF2B5EF4-FFF2-40B4-BE49-F238E27FC236}">
                <a16:creationId xmlns:a16="http://schemas.microsoft.com/office/drawing/2014/main" id="{4638CF1A-41FE-4AB2-9F02-BEBE89057F54}"/>
              </a:ext>
            </a:extLst>
          </p:cNvPr>
          <p:cNvSpPr>
            <a:spLocks noGrp="1"/>
          </p:cNvSpPr>
          <p:nvPr>
            <p:ph type="body" sz="quarter" idx="18" hasCustomPrompt="1"/>
          </p:nvPr>
        </p:nvSpPr>
        <p:spPr>
          <a:xfrm>
            <a:off x="6686096" y="2045174"/>
            <a:ext cx="1263472" cy="468572"/>
          </a:xfrm>
        </p:spPr>
        <p:txBody>
          <a:bodyPr lIns="72000" tIns="72000" rIns="72000" bIns="72000">
            <a:spAutoFit/>
          </a:bodyPr>
          <a:lstStyle>
            <a:lvl1pPr algn="ctr">
              <a:defRPr sz="1050" b="1">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r>
              <a:rPr lang="en-GB" dirty="0"/>
              <a:t>Title here, span two lines max</a:t>
            </a:r>
          </a:p>
        </p:txBody>
      </p:sp>
      <p:sp>
        <p:nvSpPr>
          <p:cNvPr id="25" name="Text Placeholder 19">
            <a:extLst>
              <a:ext uri="{FF2B5EF4-FFF2-40B4-BE49-F238E27FC236}">
                <a16:creationId xmlns:a16="http://schemas.microsoft.com/office/drawing/2014/main" id="{8144FEE3-33A2-0E0C-FF7D-54E7D8316F19}"/>
              </a:ext>
            </a:extLst>
          </p:cNvPr>
          <p:cNvSpPr>
            <a:spLocks noGrp="1"/>
          </p:cNvSpPr>
          <p:nvPr>
            <p:ph type="body" sz="quarter" idx="19" hasCustomPrompt="1"/>
          </p:nvPr>
        </p:nvSpPr>
        <p:spPr>
          <a:xfrm>
            <a:off x="4856253" y="2045174"/>
            <a:ext cx="1263472" cy="468572"/>
          </a:xfrm>
        </p:spPr>
        <p:txBody>
          <a:bodyPr lIns="72000" tIns="72000" rIns="72000" bIns="72000">
            <a:spAutoFit/>
          </a:bodyPr>
          <a:lstStyle>
            <a:lvl1pPr algn="ctr">
              <a:defRPr sz="1050" b="1">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r>
              <a:rPr lang="en-GB" dirty="0"/>
              <a:t>Title here, span two lines max</a:t>
            </a:r>
          </a:p>
        </p:txBody>
      </p:sp>
      <p:sp>
        <p:nvSpPr>
          <p:cNvPr id="26" name="Text Placeholder 7">
            <a:extLst>
              <a:ext uri="{FF2B5EF4-FFF2-40B4-BE49-F238E27FC236}">
                <a16:creationId xmlns:a16="http://schemas.microsoft.com/office/drawing/2014/main" id="{9BAF89BC-0A8E-0260-67DE-595A7ECB1FF0}"/>
              </a:ext>
            </a:extLst>
          </p:cNvPr>
          <p:cNvSpPr>
            <a:spLocks noGrp="1"/>
          </p:cNvSpPr>
          <p:nvPr>
            <p:ph type="body" sz="quarter" idx="20"/>
          </p:nvPr>
        </p:nvSpPr>
        <p:spPr>
          <a:xfrm>
            <a:off x="1190612" y="4306795"/>
            <a:ext cx="1269209" cy="1787441"/>
          </a:xfrm>
        </p:spPr>
        <p:txBody>
          <a:bodyPr/>
          <a:lstStyle>
            <a:lvl1pPr algn="ctr">
              <a:defRPr sz="1050" b="1"/>
            </a:lvl1pPr>
            <a:lvl2pPr marL="0" indent="0" algn="ctr">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p:txBody>
      </p:sp>
      <p:sp>
        <p:nvSpPr>
          <p:cNvPr id="32" name="Text Placeholder 7">
            <a:extLst>
              <a:ext uri="{FF2B5EF4-FFF2-40B4-BE49-F238E27FC236}">
                <a16:creationId xmlns:a16="http://schemas.microsoft.com/office/drawing/2014/main" id="{8F7442DD-3D60-5EA0-04AC-B5B559ABD1FF}"/>
              </a:ext>
            </a:extLst>
          </p:cNvPr>
          <p:cNvSpPr>
            <a:spLocks noGrp="1"/>
          </p:cNvSpPr>
          <p:nvPr>
            <p:ph type="body" sz="quarter" idx="22"/>
          </p:nvPr>
        </p:nvSpPr>
        <p:spPr>
          <a:xfrm>
            <a:off x="6679914" y="4306795"/>
            <a:ext cx="1269209" cy="1787441"/>
          </a:xfrm>
        </p:spPr>
        <p:txBody>
          <a:bodyPr/>
          <a:lstStyle>
            <a:lvl1pPr algn="ctr">
              <a:defRPr sz="1050" b="1"/>
            </a:lvl1pPr>
            <a:lvl2pPr marL="0" indent="0" algn="ctr">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p:txBody>
      </p:sp>
      <p:sp>
        <p:nvSpPr>
          <p:cNvPr id="33" name="Text Placeholder 7">
            <a:extLst>
              <a:ext uri="{FF2B5EF4-FFF2-40B4-BE49-F238E27FC236}">
                <a16:creationId xmlns:a16="http://schemas.microsoft.com/office/drawing/2014/main" id="{F41CA797-ED2A-9C8E-80CA-961F8E6BC827}"/>
              </a:ext>
            </a:extLst>
          </p:cNvPr>
          <p:cNvSpPr>
            <a:spLocks noGrp="1"/>
          </p:cNvSpPr>
          <p:nvPr>
            <p:ph type="body" sz="quarter" idx="23"/>
          </p:nvPr>
        </p:nvSpPr>
        <p:spPr>
          <a:xfrm>
            <a:off x="4850147" y="4306795"/>
            <a:ext cx="1269209" cy="1787441"/>
          </a:xfrm>
        </p:spPr>
        <p:txBody>
          <a:bodyPr/>
          <a:lstStyle>
            <a:lvl1pPr algn="ctr">
              <a:defRPr sz="1050" b="1"/>
            </a:lvl1pPr>
            <a:lvl2pPr marL="0" indent="0" algn="ctr">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p:txBody>
      </p:sp>
      <p:sp>
        <p:nvSpPr>
          <p:cNvPr id="34" name="Text Placeholder 7">
            <a:extLst>
              <a:ext uri="{FF2B5EF4-FFF2-40B4-BE49-F238E27FC236}">
                <a16:creationId xmlns:a16="http://schemas.microsoft.com/office/drawing/2014/main" id="{53128685-7091-5C48-2086-70F55F138E50}"/>
              </a:ext>
            </a:extLst>
          </p:cNvPr>
          <p:cNvSpPr>
            <a:spLocks noGrp="1"/>
          </p:cNvSpPr>
          <p:nvPr>
            <p:ph type="body" sz="quarter" idx="24"/>
          </p:nvPr>
        </p:nvSpPr>
        <p:spPr>
          <a:xfrm>
            <a:off x="3020380" y="4306795"/>
            <a:ext cx="1269209" cy="1787441"/>
          </a:xfrm>
        </p:spPr>
        <p:txBody>
          <a:bodyPr/>
          <a:lstStyle>
            <a:lvl1pPr algn="ctr">
              <a:defRPr sz="1050" b="1"/>
            </a:lvl1pPr>
            <a:lvl2pPr marL="0" indent="0" algn="ctr">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p:txBody>
      </p:sp>
      <p:sp>
        <p:nvSpPr>
          <p:cNvPr id="28" name="Title 1">
            <a:extLst>
              <a:ext uri="{FF2B5EF4-FFF2-40B4-BE49-F238E27FC236}">
                <a16:creationId xmlns:a16="http://schemas.microsoft.com/office/drawing/2014/main" id="{379A57AB-FC62-4ECA-A610-A5D01D986449}"/>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35" name="Text Placeholder 7">
            <a:extLst>
              <a:ext uri="{FF2B5EF4-FFF2-40B4-BE49-F238E27FC236}">
                <a16:creationId xmlns:a16="http://schemas.microsoft.com/office/drawing/2014/main" id="{3619A6B5-C4A1-492C-9D7B-689349E00256}"/>
              </a:ext>
            </a:extLst>
          </p:cNvPr>
          <p:cNvSpPr>
            <a:spLocks noGrp="1"/>
          </p:cNvSpPr>
          <p:nvPr>
            <p:ph type="body" sz="quarter" idx="25"/>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393155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Gradient Circle Outlin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9E6CEE5-B366-ADEA-EB9F-31F7864DB79B}"/>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4" name="Rectangle 3">
            <a:extLst>
              <a:ext uri="{FF2B5EF4-FFF2-40B4-BE49-F238E27FC236}">
                <a16:creationId xmlns:a16="http://schemas.microsoft.com/office/drawing/2014/main" id="{A0F5DD74-F50F-2DD1-3108-6E9BC58A197C}"/>
              </a:ext>
            </a:extLst>
          </p:cNvPr>
          <p:cNvSpPr/>
          <p:nvPr userDrawn="1"/>
        </p:nvSpPr>
        <p:spPr>
          <a:xfrm>
            <a:off x="0" y="1806540"/>
            <a:ext cx="9145588" cy="4287697"/>
          </a:xfrm>
          <a:prstGeom prst="rect">
            <a:avLst/>
          </a:prstGeom>
          <a:gradFill flip="none" rotWithShape="1">
            <a:gsLst>
              <a:gs pos="0">
                <a:schemeClr val="bg1">
                  <a:lumMod val="95000"/>
                </a:schemeClr>
              </a:gs>
              <a:gs pos="100000">
                <a:srgbClr val="E1E6EB">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Footer Placeholder 3">
            <a:extLst>
              <a:ext uri="{FF2B5EF4-FFF2-40B4-BE49-F238E27FC236}">
                <a16:creationId xmlns:a16="http://schemas.microsoft.com/office/drawing/2014/main" id="{1471B99C-7214-FF74-4136-5226E7913905}"/>
              </a:ext>
            </a:extLst>
          </p:cNvPr>
          <p:cNvSpPr>
            <a:spLocks noGrp="1"/>
          </p:cNvSpPr>
          <p:nvPr>
            <p:ph type="ftr" sz="quarter" idx="11"/>
          </p:nvPr>
        </p:nvSpPr>
        <p:spPr>
          <a:xfrm>
            <a:off x="278653" y="6357822"/>
            <a:ext cx="5121598" cy="365210"/>
          </a:xfrm>
        </p:spPr>
        <p:txBody>
          <a:bodyPr/>
          <a:lstStyle>
            <a:lvl1pPr>
              <a:defRPr sz="563"/>
            </a:lvl1pPr>
          </a:lstStyle>
          <a:p>
            <a:endParaRPr lang="en-GB" dirty="0"/>
          </a:p>
        </p:txBody>
      </p:sp>
      <p:sp>
        <p:nvSpPr>
          <p:cNvPr id="10" name="Text Placeholder 6">
            <a:extLst>
              <a:ext uri="{FF2B5EF4-FFF2-40B4-BE49-F238E27FC236}">
                <a16:creationId xmlns:a16="http://schemas.microsoft.com/office/drawing/2014/main" id="{C94ECCD9-BB03-5D2F-7F88-25AB7C7280F9}"/>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cxnSp>
        <p:nvCxnSpPr>
          <p:cNvPr id="13" name="Straight Connector 12">
            <a:extLst>
              <a:ext uri="{FF2B5EF4-FFF2-40B4-BE49-F238E27FC236}">
                <a16:creationId xmlns:a16="http://schemas.microsoft.com/office/drawing/2014/main" id="{A3CD38DE-D301-B00C-21F5-383EC5B7027E}"/>
              </a:ext>
            </a:extLst>
          </p:cNvPr>
          <p:cNvCxnSpPr>
            <a:cxnSpLocks/>
          </p:cNvCxnSpPr>
          <p:nvPr userDrawn="1"/>
        </p:nvCxnSpPr>
        <p:spPr>
          <a:xfrm flipH="1">
            <a:off x="920814" y="3716750"/>
            <a:ext cx="2" cy="408309"/>
          </a:xfrm>
          <a:prstGeom prst="line">
            <a:avLst/>
          </a:prstGeom>
          <a:ln w="12700">
            <a:solidFill>
              <a:srgbClr val="173B6F"/>
            </a:solidFil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451A12-161B-9107-5E34-E46C1BC4821C}"/>
              </a:ext>
            </a:extLst>
          </p:cNvPr>
          <p:cNvCxnSpPr>
            <a:cxnSpLocks/>
          </p:cNvCxnSpPr>
          <p:nvPr userDrawn="1"/>
        </p:nvCxnSpPr>
        <p:spPr>
          <a:xfrm flipH="1">
            <a:off x="2749474" y="3716750"/>
            <a:ext cx="2" cy="408309"/>
          </a:xfrm>
          <a:prstGeom prst="line">
            <a:avLst/>
          </a:prstGeom>
          <a:ln w="12700">
            <a:solidFill>
              <a:srgbClr val="173B6F"/>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EAEF79-893F-3B0C-554A-859BF7C1C1BA}"/>
              </a:ext>
            </a:extLst>
          </p:cNvPr>
          <p:cNvCxnSpPr>
            <a:cxnSpLocks/>
          </p:cNvCxnSpPr>
          <p:nvPr userDrawn="1"/>
        </p:nvCxnSpPr>
        <p:spPr>
          <a:xfrm flipH="1">
            <a:off x="8235456" y="3716750"/>
            <a:ext cx="2" cy="408309"/>
          </a:xfrm>
          <a:prstGeom prst="line">
            <a:avLst/>
          </a:prstGeom>
          <a:ln w="12700">
            <a:solidFill>
              <a:srgbClr val="173B6F"/>
            </a:solidFil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EC9716D-38FB-EB71-7EAB-290926591B41}"/>
              </a:ext>
            </a:extLst>
          </p:cNvPr>
          <p:cNvCxnSpPr>
            <a:cxnSpLocks/>
          </p:cNvCxnSpPr>
          <p:nvPr userDrawn="1"/>
        </p:nvCxnSpPr>
        <p:spPr>
          <a:xfrm flipH="1">
            <a:off x="6406796" y="3716750"/>
            <a:ext cx="2" cy="408309"/>
          </a:xfrm>
          <a:prstGeom prst="line">
            <a:avLst/>
          </a:prstGeom>
          <a:ln w="12700">
            <a:solidFill>
              <a:srgbClr val="173B6F"/>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D5098F-19CF-9935-5445-A72D8CE246E6}"/>
              </a:ext>
            </a:extLst>
          </p:cNvPr>
          <p:cNvCxnSpPr>
            <a:cxnSpLocks/>
          </p:cNvCxnSpPr>
          <p:nvPr userDrawn="1"/>
        </p:nvCxnSpPr>
        <p:spPr>
          <a:xfrm flipH="1">
            <a:off x="4578135" y="3716750"/>
            <a:ext cx="2" cy="408309"/>
          </a:xfrm>
          <a:prstGeom prst="line">
            <a:avLst/>
          </a:prstGeom>
          <a:ln w="12700">
            <a:solidFill>
              <a:srgbClr val="173B6F"/>
            </a:solidFill>
            <a:tailEnd type="oval"/>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9BAF89BC-0A8E-0260-67DE-595A7ECB1FF0}"/>
              </a:ext>
            </a:extLst>
          </p:cNvPr>
          <p:cNvSpPr>
            <a:spLocks noGrp="1"/>
          </p:cNvSpPr>
          <p:nvPr>
            <p:ph type="body" sz="quarter" idx="20"/>
          </p:nvPr>
        </p:nvSpPr>
        <p:spPr>
          <a:xfrm>
            <a:off x="278655" y="4306795"/>
            <a:ext cx="1269209" cy="1787441"/>
          </a:xfrm>
        </p:spPr>
        <p:txBody>
          <a:bodyPr/>
          <a:lstStyle>
            <a:lvl1pPr algn="ctr">
              <a:defRPr sz="1050" b="1"/>
            </a:lvl1pPr>
            <a:lvl2pPr marL="0" indent="0" algn="ctr">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p:txBody>
      </p:sp>
      <p:sp>
        <p:nvSpPr>
          <p:cNvPr id="31" name="Text Placeholder 7">
            <a:extLst>
              <a:ext uri="{FF2B5EF4-FFF2-40B4-BE49-F238E27FC236}">
                <a16:creationId xmlns:a16="http://schemas.microsoft.com/office/drawing/2014/main" id="{3D126E6F-BC74-39DE-96D6-DB9E08E0BAAB}"/>
              </a:ext>
            </a:extLst>
          </p:cNvPr>
          <p:cNvSpPr>
            <a:spLocks noGrp="1"/>
          </p:cNvSpPr>
          <p:nvPr>
            <p:ph type="body" sz="quarter" idx="21"/>
          </p:nvPr>
        </p:nvSpPr>
        <p:spPr>
          <a:xfrm>
            <a:off x="7597725" y="4306795"/>
            <a:ext cx="1269209" cy="1787441"/>
          </a:xfrm>
        </p:spPr>
        <p:txBody>
          <a:bodyPr/>
          <a:lstStyle>
            <a:lvl1pPr algn="ctr">
              <a:defRPr sz="1050" b="1"/>
            </a:lvl1pPr>
            <a:lvl2pPr marL="0" indent="0" algn="ctr">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p:txBody>
      </p:sp>
      <p:sp>
        <p:nvSpPr>
          <p:cNvPr id="32" name="Text Placeholder 7">
            <a:extLst>
              <a:ext uri="{FF2B5EF4-FFF2-40B4-BE49-F238E27FC236}">
                <a16:creationId xmlns:a16="http://schemas.microsoft.com/office/drawing/2014/main" id="{8F7442DD-3D60-5EA0-04AC-B5B559ABD1FF}"/>
              </a:ext>
            </a:extLst>
          </p:cNvPr>
          <p:cNvSpPr>
            <a:spLocks noGrp="1"/>
          </p:cNvSpPr>
          <p:nvPr>
            <p:ph type="body" sz="quarter" idx="22"/>
          </p:nvPr>
        </p:nvSpPr>
        <p:spPr>
          <a:xfrm>
            <a:off x="5767957" y="4306795"/>
            <a:ext cx="1269209" cy="1787441"/>
          </a:xfrm>
        </p:spPr>
        <p:txBody>
          <a:bodyPr/>
          <a:lstStyle>
            <a:lvl1pPr algn="ctr">
              <a:defRPr sz="1050" b="1"/>
            </a:lvl1pPr>
            <a:lvl2pPr marL="0" indent="0" algn="ctr">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p:txBody>
      </p:sp>
      <p:sp>
        <p:nvSpPr>
          <p:cNvPr id="33" name="Text Placeholder 7">
            <a:extLst>
              <a:ext uri="{FF2B5EF4-FFF2-40B4-BE49-F238E27FC236}">
                <a16:creationId xmlns:a16="http://schemas.microsoft.com/office/drawing/2014/main" id="{F41CA797-ED2A-9C8E-80CA-961F8E6BC827}"/>
              </a:ext>
            </a:extLst>
          </p:cNvPr>
          <p:cNvSpPr>
            <a:spLocks noGrp="1"/>
          </p:cNvSpPr>
          <p:nvPr>
            <p:ph type="body" sz="quarter" idx="23"/>
          </p:nvPr>
        </p:nvSpPr>
        <p:spPr>
          <a:xfrm>
            <a:off x="3938190" y="4306795"/>
            <a:ext cx="1269209" cy="1787441"/>
          </a:xfrm>
        </p:spPr>
        <p:txBody>
          <a:bodyPr/>
          <a:lstStyle>
            <a:lvl1pPr algn="ctr">
              <a:defRPr sz="1050" b="1"/>
            </a:lvl1pPr>
            <a:lvl2pPr marL="0" indent="0" algn="ctr">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p:txBody>
      </p:sp>
      <p:sp>
        <p:nvSpPr>
          <p:cNvPr id="34" name="Text Placeholder 7">
            <a:extLst>
              <a:ext uri="{FF2B5EF4-FFF2-40B4-BE49-F238E27FC236}">
                <a16:creationId xmlns:a16="http://schemas.microsoft.com/office/drawing/2014/main" id="{53128685-7091-5C48-2086-70F55F138E50}"/>
              </a:ext>
            </a:extLst>
          </p:cNvPr>
          <p:cNvSpPr>
            <a:spLocks noGrp="1"/>
          </p:cNvSpPr>
          <p:nvPr>
            <p:ph type="body" sz="quarter" idx="24"/>
          </p:nvPr>
        </p:nvSpPr>
        <p:spPr>
          <a:xfrm>
            <a:off x="2108422" y="4306795"/>
            <a:ext cx="1269209" cy="1787441"/>
          </a:xfrm>
        </p:spPr>
        <p:txBody>
          <a:bodyPr/>
          <a:lstStyle>
            <a:lvl1pPr algn="ctr">
              <a:defRPr sz="1050" b="1"/>
            </a:lvl1pPr>
            <a:lvl2pPr marL="0" indent="0" algn="ctr">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p:txBody>
      </p:sp>
      <p:sp>
        <p:nvSpPr>
          <p:cNvPr id="19" name="Oval 18">
            <a:extLst>
              <a:ext uri="{FF2B5EF4-FFF2-40B4-BE49-F238E27FC236}">
                <a16:creationId xmlns:a16="http://schemas.microsoft.com/office/drawing/2014/main" id="{CBA51CE8-D0D1-4F94-2431-B18B96D9CD34}"/>
              </a:ext>
            </a:extLst>
          </p:cNvPr>
          <p:cNvSpPr/>
          <p:nvPr userDrawn="1"/>
        </p:nvSpPr>
        <p:spPr>
          <a:xfrm>
            <a:off x="300676" y="2044612"/>
            <a:ext cx="1240276" cy="1653797"/>
          </a:xfrm>
          <a:prstGeom prst="ellipse">
            <a:avLst/>
          </a:prstGeom>
          <a:solidFill>
            <a:schemeClr val="bg1"/>
          </a:solidFill>
          <a:ln w="57150">
            <a:gradFill>
              <a:gsLst>
                <a:gs pos="0">
                  <a:srgbClr val="78C8E1"/>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1" name="Oval 20">
            <a:extLst>
              <a:ext uri="{FF2B5EF4-FFF2-40B4-BE49-F238E27FC236}">
                <a16:creationId xmlns:a16="http://schemas.microsoft.com/office/drawing/2014/main" id="{605068BA-82B1-E477-27E5-4BF23D261E75}"/>
              </a:ext>
            </a:extLst>
          </p:cNvPr>
          <p:cNvSpPr/>
          <p:nvPr userDrawn="1"/>
        </p:nvSpPr>
        <p:spPr>
          <a:xfrm>
            <a:off x="2132172" y="2044612"/>
            <a:ext cx="1240276" cy="1653797"/>
          </a:xfrm>
          <a:prstGeom prst="ellipse">
            <a:avLst/>
          </a:prstGeom>
          <a:solidFill>
            <a:schemeClr val="bg1"/>
          </a:solidFill>
          <a:ln w="57150">
            <a:gradFill>
              <a:gsLst>
                <a:gs pos="0">
                  <a:srgbClr val="78C8E1"/>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7" name="Oval 26">
            <a:extLst>
              <a:ext uri="{FF2B5EF4-FFF2-40B4-BE49-F238E27FC236}">
                <a16:creationId xmlns:a16="http://schemas.microsoft.com/office/drawing/2014/main" id="{3A6E56AE-B836-E520-562A-99848A9EF712}"/>
              </a:ext>
            </a:extLst>
          </p:cNvPr>
          <p:cNvSpPr/>
          <p:nvPr userDrawn="1"/>
        </p:nvSpPr>
        <p:spPr>
          <a:xfrm>
            <a:off x="7626657" y="2044612"/>
            <a:ext cx="1240276" cy="1653797"/>
          </a:xfrm>
          <a:prstGeom prst="ellipse">
            <a:avLst/>
          </a:prstGeom>
          <a:solidFill>
            <a:schemeClr val="bg1"/>
          </a:solidFill>
          <a:ln w="57150">
            <a:gradFill>
              <a:gsLst>
                <a:gs pos="0">
                  <a:srgbClr val="78C8E1"/>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8" name="Oval 27">
            <a:extLst>
              <a:ext uri="{FF2B5EF4-FFF2-40B4-BE49-F238E27FC236}">
                <a16:creationId xmlns:a16="http://schemas.microsoft.com/office/drawing/2014/main" id="{3B88E568-FA54-74AA-4E52-88ACB124A260}"/>
              </a:ext>
            </a:extLst>
          </p:cNvPr>
          <p:cNvSpPr/>
          <p:nvPr userDrawn="1"/>
        </p:nvSpPr>
        <p:spPr>
          <a:xfrm>
            <a:off x="5795163" y="2044612"/>
            <a:ext cx="1240276" cy="1653797"/>
          </a:xfrm>
          <a:prstGeom prst="ellipse">
            <a:avLst/>
          </a:prstGeom>
          <a:solidFill>
            <a:schemeClr val="bg1"/>
          </a:solidFill>
          <a:ln w="57150">
            <a:gradFill>
              <a:gsLst>
                <a:gs pos="0">
                  <a:srgbClr val="78C8E1"/>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9" name="Oval 28">
            <a:extLst>
              <a:ext uri="{FF2B5EF4-FFF2-40B4-BE49-F238E27FC236}">
                <a16:creationId xmlns:a16="http://schemas.microsoft.com/office/drawing/2014/main" id="{D75B7348-220D-4DB3-0937-5F7447D0FF55}"/>
              </a:ext>
            </a:extLst>
          </p:cNvPr>
          <p:cNvSpPr/>
          <p:nvPr userDrawn="1"/>
        </p:nvSpPr>
        <p:spPr>
          <a:xfrm>
            <a:off x="3963667" y="2044612"/>
            <a:ext cx="1240276" cy="1653797"/>
          </a:xfrm>
          <a:prstGeom prst="ellipse">
            <a:avLst/>
          </a:prstGeom>
          <a:solidFill>
            <a:schemeClr val="bg1"/>
          </a:solidFill>
          <a:ln w="57150">
            <a:gradFill>
              <a:gsLst>
                <a:gs pos="0">
                  <a:srgbClr val="78C8E1"/>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3" name="Title 1">
            <a:extLst>
              <a:ext uri="{FF2B5EF4-FFF2-40B4-BE49-F238E27FC236}">
                <a16:creationId xmlns:a16="http://schemas.microsoft.com/office/drawing/2014/main" id="{03D7FFC2-2274-413A-9A5B-D1F8DC69ADB4}"/>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22" name="Text Placeholder 7">
            <a:extLst>
              <a:ext uri="{FF2B5EF4-FFF2-40B4-BE49-F238E27FC236}">
                <a16:creationId xmlns:a16="http://schemas.microsoft.com/office/drawing/2014/main" id="{C2CD7A00-B86C-4223-BC72-A8F2C3277BD1}"/>
              </a:ext>
            </a:extLst>
          </p:cNvPr>
          <p:cNvSpPr>
            <a:spLocks noGrp="1"/>
          </p:cNvSpPr>
          <p:nvPr>
            <p:ph type="body" sz="quarter" idx="15"/>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198284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Gradient Circle Outlin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9E6CEE5-B366-ADEA-EB9F-31F7864DB79B}"/>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4" name="Rectangle 3">
            <a:extLst>
              <a:ext uri="{FF2B5EF4-FFF2-40B4-BE49-F238E27FC236}">
                <a16:creationId xmlns:a16="http://schemas.microsoft.com/office/drawing/2014/main" id="{A0F5DD74-F50F-2DD1-3108-6E9BC58A197C}"/>
              </a:ext>
            </a:extLst>
          </p:cNvPr>
          <p:cNvSpPr/>
          <p:nvPr userDrawn="1"/>
        </p:nvSpPr>
        <p:spPr>
          <a:xfrm>
            <a:off x="0" y="1806540"/>
            <a:ext cx="9145588" cy="4287697"/>
          </a:xfrm>
          <a:prstGeom prst="rect">
            <a:avLst/>
          </a:prstGeom>
          <a:gradFill flip="none" rotWithShape="1">
            <a:gsLst>
              <a:gs pos="0">
                <a:schemeClr val="bg1">
                  <a:lumMod val="95000"/>
                </a:schemeClr>
              </a:gs>
              <a:gs pos="100000">
                <a:srgbClr val="E1E6EB">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Footer Placeholder 3">
            <a:extLst>
              <a:ext uri="{FF2B5EF4-FFF2-40B4-BE49-F238E27FC236}">
                <a16:creationId xmlns:a16="http://schemas.microsoft.com/office/drawing/2014/main" id="{1471B99C-7214-FF74-4136-5226E7913905}"/>
              </a:ext>
            </a:extLst>
          </p:cNvPr>
          <p:cNvSpPr>
            <a:spLocks noGrp="1"/>
          </p:cNvSpPr>
          <p:nvPr>
            <p:ph type="ftr" sz="quarter" idx="11"/>
          </p:nvPr>
        </p:nvSpPr>
        <p:spPr>
          <a:xfrm>
            <a:off x="278653" y="6357822"/>
            <a:ext cx="5121598" cy="365210"/>
          </a:xfrm>
        </p:spPr>
        <p:txBody>
          <a:bodyPr/>
          <a:lstStyle>
            <a:lvl1pPr>
              <a:defRPr sz="563"/>
            </a:lvl1pPr>
          </a:lstStyle>
          <a:p>
            <a:endParaRPr lang="en-GB" dirty="0"/>
          </a:p>
        </p:txBody>
      </p:sp>
      <p:sp>
        <p:nvSpPr>
          <p:cNvPr id="10" name="Text Placeholder 6">
            <a:extLst>
              <a:ext uri="{FF2B5EF4-FFF2-40B4-BE49-F238E27FC236}">
                <a16:creationId xmlns:a16="http://schemas.microsoft.com/office/drawing/2014/main" id="{C94ECCD9-BB03-5D2F-7F88-25AB7C7280F9}"/>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cxnSp>
        <p:nvCxnSpPr>
          <p:cNvPr id="13" name="Straight Connector 12">
            <a:extLst>
              <a:ext uri="{FF2B5EF4-FFF2-40B4-BE49-F238E27FC236}">
                <a16:creationId xmlns:a16="http://schemas.microsoft.com/office/drawing/2014/main" id="{A3CD38DE-D301-B00C-21F5-383EC5B7027E}"/>
              </a:ext>
            </a:extLst>
          </p:cNvPr>
          <p:cNvCxnSpPr>
            <a:cxnSpLocks/>
          </p:cNvCxnSpPr>
          <p:nvPr userDrawn="1"/>
        </p:nvCxnSpPr>
        <p:spPr>
          <a:xfrm flipH="1">
            <a:off x="1840572" y="3716750"/>
            <a:ext cx="2" cy="408309"/>
          </a:xfrm>
          <a:prstGeom prst="line">
            <a:avLst/>
          </a:prstGeom>
          <a:ln w="12700">
            <a:solidFill>
              <a:srgbClr val="173B6F"/>
            </a:solidFil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451A12-161B-9107-5E34-E46C1BC4821C}"/>
              </a:ext>
            </a:extLst>
          </p:cNvPr>
          <p:cNvCxnSpPr>
            <a:cxnSpLocks/>
          </p:cNvCxnSpPr>
          <p:nvPr userDrawn="1"/>
        </p:nvCxnSpPr>
        <p:spPr>
          <a:xfrm flipH="1">
            <a:off x="3669232" y="3716750"/>
            <a:ext cx="2" cy="408309"/>
          </a:xfrm>
          <a:prstGeom prst="line">
            <a:avLst/>
          </a:prstGeom>
          <a:ln w="12700">
            <a:solidFill>
              <a:srgbClr val="173B6F"/>
            </a:solidFil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EC9716D-38FB-EB71-7EAB-290926591B41}"/>
              </a:ext>
            </a:extLst>
          </p:cNvPr>
          <p:cNvCxnSpPr>
            <a:cxnSpLocks/>
          </p:cNvCxnSpPr>
          <p:nvPr userDrawn="1"/>
        </p:nvCxnSpPr>
        <p:spPr>
          <a:xfrm flipH="1">
            <a:off x="7326554" y="3716750"/>
            <a:ext cx="2" cy="408309"/>
          </a:xfrm>
          <a:prstGeom prst="line">
            <a:avLst/>
          </a:prstGeom>
          <a:ln w="12700">
            <a:solidFill>
              <a:srgbClr val="173B6F"/>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D5098F-19CF-9935-5445-A72D8CE246E6}"/>
              </a:ext>
            </a:extLst>
          </p:cNvPr>
          <p:cNvCxnSpPr>
            <a:cxnSpLocks/>
          </p:cNvCxnSpPr>
          <p:nvPr userDrawn="1"/>
        </p:nvCxnSpPr>
        <p:spPr>
          <a:xfrm flipH="1">
            <a:off x="5497893" y="3716750"/>
            <a:ext cx="2" cy="408309"/>
          </a:xfrm>
          <a:prstGeom prst="line">
            <a:avLst/>
          </a:prstGeom>
          <a:ln w="12700">
            <a:solidFill>
              <a:srgbClr val="173B6F"/>
            </a:solidFill>
            <a:tailEnd type="oval"/>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9BAF89BC-0A8E-0260-67DE-595A7ECB1FF0}"/>
              </a:ext>
            </a:extLst>
          </p:cNvPr>
          <p:cNvSpPr>
            <a:spLocks noGrp="1"/>
          </p:cNvSpPr>
          <p:nvPr>
            <p:ph type="body" sz="quarter" idx="20"/>
          </p:nvPr>
        </p:nvSpPr>
        <p:spPr>
          <a:xfrm>
            <a:off x="1198413" y="4306795"/>
            <a:ext cx="1269209" cy="1787441"/>
          </a:xfrm>
        </p:spPr>
        <p:txBody>
          <a:bodyPr/>
          <a:lstStyle>
            <a:lvl1pPr algn="ctr">
              <a:defRPr sz="1050" b="1"/>
            </a:lvl1pPr>
            <a:lvl2pPr marL="0" indent="0" algn="ctr">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p:txBody>
      </p:sp>
      <p:sp>
        <p:nvSpPr>
          <p:cNvPr id="32" name="Text Placeholder 7">
            <a:extLst>
              <a:ext uri="{FF2B5EF4-FFF2-40B4-BE49-F238E27FC236}">
                <a16:creationId xmlns:a16="http://schemas.microsoft.com/office/drawing/2014/main" id="{8F7442DD-3D60-5EA0-04AC-B5B559ABD1FF}"/>
              </a:ext>
            </a:extLst>
          </p:cNvPr>
          <p:cNvSpPr>
            <a:spLocks noGrp="1"/>
          </p:cNvSpPr>
          <p:nvPr>
            <p:ph type="body" sz="quarter" idx="22"/>
          </p:nvPr>
        </p:nvSpPr>
        <p:spPr>
          <a:xfrm>
            <a:off x="6687715" y="4306795"/>
            <a:ext cx="1269209" cy="1787441"/>
          </a:xfrm>
        </p:spPr>
        <p:txBody>
          <a:bodyPr/>
          <a:lstStyle>
            <a:lvl1pPr algn="ctr">
              <a:defRPr sz="1050" b="1"/>
            </a:lvl1pPr>
            <a:lvl2pPr marL="0" indent="0" algn="ctr">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p:txBody>
      </p:sp>
      <p:sp>
        <p:nvSpPr>
          <p:cNvPr id="33" name="Text Placeholder 7">
            <a:extLst>
              <a:ext uri="{FF2B5EF4-FFF2-40B4-BE49-F238E27FC236}">
                <a16:creationId xmlns:a16="http://schemas.microsoft.com/office/drawing/2014/main" id="{F41CA797-ED2A-9C8E-80CA-961F8E6BC827}"/>
              </a:ext>
            </a:extLst>
          </p:cNvPr>
          <p:cNvSpPr>
            <a:spLocks noGrp="1"/>
          </p:cNvSpPr>
          <p:nvPr>
            <p:ph type="body" sz="quarter" idx="23"/>
          </p:nvPr>
        </p:nvSpPr>
        <p:spPr>
          <a:xfrm>
            <a:off x="4857947" y="4306795"/>
            <a:ext cx="1269209" cy="1787441"/>
          </a:xfrm>
        </p:spPr>
        <p:txBody>
          <a:bodyPr/>
          <a:lstStyle>
            <a:lvl1pPr algn="ctr">
              <a:defRPr sz="1050" b="1"/>
            </a:lvl1pPr>
            <a:lvl2pPr marL="0" indent="0" algn="ctr">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p:txBody>
      </p:sp>
      <p:sp>
        <p:nvSpPr>
          <p:cNvPr id="34" name="Text Placeholder 7">
            <a:extLst>
              <a:ext uri="{FF2B5EF4-FFF2-40B4-BE49-F238E27FC236}">
                <a16:creationId xmlns:a16="http://schemas.microsoft.com/office/drawing/2014/main" id="{53128685-7091-5C48-2086-70F55F138E50}"/>
              </a:ext>
            </a:extLst>
          </p:cNvPr>
          <p:cNvSpPr>
            <a:spLocks noGrp="1"/>
          </p:cNvSpPr>
          <p:nvPr>
            <p:ph type="body" sz="quarter" idx="24"/>
          </p:nvPr>
        </p:nvSpPr>
        <p:spPr>
          <a:xfrm>
            <a:off x="3028180" y="4306795"/>
            <a:ext cx="1269209" cy="1787441"/>
          </a:xfrm>
        </p:spPr>
        <p:txBody>
          <a:bodyPr/>
          <a:lstStyle>
            <a:lvl1pPr algn="ctr">
              <a:defRPr sz="1050" b="1"/>
            </a:lvl1pPr>
            <a:lvl2pPr marL="0" indent="0" algn="ctr">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p:txBody>
      </p:sp>
      <p:sp>
        <p:nvSpPr>
          <p:cNvPr id="19" name="Oval 18">
            <a:extLst>
              <a:ext uri="{FF2B5EF4-FFF2-40B4-BE49-F238E27FC236}">
                <a16:creationId xmlns:a16="http://schemas.microsoft.com/office/drawing/2014/main" id="{CBA51CE8-D0D1-4F94-2431-B18B96D9CD34}"/>
              </a:ext>
            </a:extLst>
          </p:cNvPr>
          <p:cNvSpPr/>
          <p:nvPr userDrawn="1"/>
        </p:nvSpPr>
        <p:spPr>
          <a:xfrm>
            <a:off x="1220434" y="2044612"/>
            <a:ext cx="1240276" cy="1653797"/>
          </a:xfrm>
          <a:prstGeom prst="ellipse">
            <a:avLst/>
          </a:prstGeom>
          <a:solidFill>
            <a:schemeClr val="bg1"/>
          </a:solidFill>
          <a:ln w="57150">
            <a:gradFill>
              <a:gsLst>
                <a:gs pos="0">
                  <a:srgbClr val="78C8E1"/>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1" name="Oval 20">
            <a:extLst>
              <a:ext uri="{FF2B5EF4-FFF2-40B4-BE49-F238E27FC236}">
                <a16:creationId xmlns:a16="http://schemas.microsoft.com/office/drawing/2014/main" id="{605068BA-82B1-E477-27E5-4BF23D261E75}"/>
              </a:ext>
            </a:extLst>
          </p:cNvPr>
          <p:cNvSpPr/>
          <p:nvPr userDrawn="1"/>
        </p:nvSpPr>
        <p:spPr>
          <a:xfrm>
            <a:off x="3051930" y="2044612"/>
            <a:ext cx="1240276" cy="1653797"/>
          </a:xfrm>
          <a:prstGeom prst="ellipse">
            <a:avLst/>
          </a:prstGeom>
          <a:solidFill>
            <a:schemeClr val="bg1"/>
          </a:solidFill>
          <a:ln w="57150">
            <a:gradFill>
              <a:gsLst>
                <a:gs pos="0">
                  <a:srgbClr val="78C8E1"/>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8" name="Oval 27">
            <a:extLst>
              <a:ext uri="{FF2B5EF4-FFF2-40B4-BE49-F238E27FC236}">
                <a16:creationId xmlns:a16="http://schemas.microsoft.com/office/drawing/2014/main" id="{3B88E568-FA54-74AA-4E52-88ACB124A260}"/>
              </a:ext>
            </a:extLst>
          </p:cNvPr>
          <p:cNvSpPr/>
          <p:nvPr userDrawn="1"/>
        </p:nvSpPr>
        <p:spPr>
          <a:xfrm>
            <a:off x="6714921" y="2044612"/>
            <a:ext cx="1240276" cy="1653797"/>
          </a:xfrm>
          <a:prstGeom prst="ellipse">
            <a:avLst/>
          </a:prstGeom>
          <a:solidFill>
            <a:schemeClr val="bg1"/>
          </a:solidFill>
          <a:ln w="57150">
            <a:gradFill>
              <a:gsLst>
                <a:gs pos="0">
                  <a:srgbClr val="78C8E1"/>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9" name="Oval 28">
            <a:extLst>
              <a:ext uri="{FF2B5EF4-FFF2-40B4-BE49-F238E27FC236}">
                <a16:creationId xmlns:a16="http://schemas.microsoft.com/office/drawing/2014/main" id="{D75B7348-220D-4DB3-0937-5F7447D0FF55}"/>
              </a:ext>
            </a:extLst>
          </p:cNvPr>
          <p:cNvSpPr/>
          <p:nvPr userDrawn="1"/>
        </p:nvSpPr>
        <p:spPr>
          <a:xfrm>
            <a:off x="4883425" y="2044612"/>
            <a:ext cx="1240276" cy="1653797"/>
          </a:xfrm>
          <a:prstGeom prst="ellipse">
            <a:avLst/>
          </a:prstGeom>
          <a:solidFill>
            <a:schemeClr val="bg1"/>
          </a:solidFill>
          <a:ln w="57150">
            <a:gradFill>
              <a:gsLst>
                <a:gs pos="0">
                  <a:srgbClr val="78C8E1"/>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3" name="Title 1">
            <a:extLst>
              <a:ext uri="{FF2B5EF4-FFF2-40B4-BE49-F238E27FC236}">
                <a16:creationId xmlns:a16="http://schemas.microsoft.com/office/drawing/2014/main" id="{03D7FFC2-2274-413A-9A5B-D1F8DC69ADB4}"/>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25" name="Text Placeholder 7">
            <a:extLst>
              <a:ext uri="{FF2B5EF4-FFF2-40B4-BE49-F238E27FC236}">
                <a16:creationId xmlns:a16="http://schemas.microsoft.com/office/drawing/2014/main" id="{0DDC4D94-CB1B-4DDE-AFBC-50357CE0FCA3}"/>
              </a:ext>
            </a:extLst>
          </p:cNvPr>
          <p:cNvSpPr>
            <a:spLocks noGrp="1"/>
          </p:cNvSpPr>
          <p:nvPr>
            <p:ph type="body" sz="quarter" idx="15"/>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44732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_WFW_Cover U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0F7DEF-FDD6-4370-BE9C-3780FF36035C}"/>
              </a:ext>
            </a:extLst>
          </p:cNvPr>
          <p:cNvPicPr>
            <a:picLocks noChangeAsp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527300" y="190650"/>
            <a:ext cx="4076700" cy="876300"/>
          </a:xfrm>
          <a:prstGeom prst="rect">
            <a:avLst/>
          </a:prstGeom>
        </p:spPr>
      </p:pic>
      <p:sp>
        <p:nvSpPr>
          <p:cNvPr id="11" name="Text Placeholder 10"/>
          <p:cNvSpPr>
            <a:spLocks noGrp="1"/>
          </p:cNvSpPr>
          <p:nvPr>
            <p:ph type="body" sz="quarter" idx="11" hasCustomPrompt="1"/>
            <p:custDataLst>
              <p:tags r:id="rId2"/>
            </p:custDataLst>
          </p:nvPr>
        </p:nvSpPr>
        <p:spPr>
          <a:xfrm>
            <a:off x="179388" y="1408489"/>
            <a:ext cx="8785225" cy="1512000"/>
          </a:xfrm>
          <a:blipFill dpi="0" rotWithShape="1">
            <a:blip r:embed="rId6">
              <a:extLst>
                <a:ext uri="{28A0092B-C50C-407E-A947-70E740481C1C}">
                  <a14:useLocalDpi xmlns:a14="http://schemas.microsoft.com/office/drawing/2010/main" val="0"/>
                </a:ext>
              </a:extLst>
            </a:blip>
            <a:srcRect/>
            <a:stretch>
              <a:fillRect/>
            </a:stretch>
          </a:blipFill>
        </p:spPr>
        <p:txBody>
          <a:bodyPr anchor="ctr" anchorCtr="0"/>
          <a:lstStyle>
            <a:lvl1pPr algn="ctr">
              <a:lnSpc>
                <a:spcPts val="2900"/>
              </a:lnSpc>
              <a:defRPr sz="2600">
                <a:solidFill>
                  <a:schemeClr val="bg1"/>
                </a:solidFill>
              </a:defRPr>
            </a:lvl1pPr>
            <a:lvl2pPr algn="ctr">
              <a:lnSpc>
                <a:spcPts val="2400"/>
              </a:lnSpc>
              <a:defRPr cap="all" baseline="0">
                <a:solidFill>
                  <a:schemeClr val="bg1"/>
                </a:solidFill>
              </a:defRPr>
            </a:lvl2pPr>
            <a:lvl3pPr marL="0" indent="0" algn="ctr">
              <a:lnSpc>
                <a:spcPts val="2200"/>
              </a:lnSpc>
              <a:buNone/>
              <a:defRPr sz="1400" cap="all" baseline="0">
                <a:solidFill>
                  <a:schemeClr val="bg1"/>
                </a:solidFill>
              </a:defRPr>
            </a:lvl3pPr>
          </a:lstStyle>
          <a:p>
            <a:pPr lvl="0"/>
            <a:r>
              <a:rPr lang="en-GB" dirty="0"/>
              <a:t>Presentation title</a:t>
            </a:r>
          </a:p>
          <a:p>
            <a:pPr lvl="1"/>
            <a:r>
              <a:rPr lang="en-GB" dirty="0"/>
              <a:t>PRESENTATION SUBTITLE HERE</a:t>
            </a:r>
          </a:p>
          <a:p>
            <a:pPr lvl="2"/>
            <a:r>
              <a:rPr lang="en-GB" dirty="0"/>
              <a:t>DATE</a:t>
            </a:r>
          </a:p>
        </p:txBody>
      </p:sp>
      <p:sp>
        <p:nvSpPr>
          <p:cNvPr id="5" name="TextBox 4">
            <a:extLst>
              <a:ext uri="{FF2B5EF4-FFF2-40B4-BE49-F238E27FC236}">
                <a16:creationId xmlns:a16="http://schemas.microsoft.com/office/drawing/2014/main" id="{B31506F6-B521-406A-960B-C10FA0EAD49B}"/>
              </a:ext>
            </a:extLst>
          </p:cNvPr>
          <p:cNvSpPr txBox="1"/>
          <p:nvPr userDrawn="1">
            <p:custDataLst>
              <p:tags r:id="rId3"/>
            </p:custDataLst>
          </p:nvPr>
        </p:nvSpPr>
        <p:spPr>
          <a:xfrm>
            <a:off x="288000" y="6505200"/>
            <a:ext cx="2413062" cy="123111"/>
          </a:xfrm>
          <a:prstGeom prst="rect">
            <a:avLst/>
          </a:prstGeom>
          <a:noFill/>
        </p:spPr>
        <p:txBody>
          <a:bodyPr wrap="square" lIns="0" tIns="0" rIns="0" bIns="0" rtlCol="0">
            <a:spAutoFit/>
          </a:bodyPr>
          <a:lstStyle/>
          <a:p>
            <a:r>
              <a:rPr lang="en-GB" sz="800" dirty="0">
                <a:solidFill>
                  <a:schemeClr val="accent1"/>
                </a:solidFill>
              </a:rPr>
              <a:t>This publication constitutes attorney advertising</a:t>
            </a:r>
          </a:p>
        </p:txBody>
      </p:sp>
    </p:spTree>
    <p:extLst>
      <p:ext uri="{BB962C8B-B14F-4D97-AF65-F5344CB8AC3E}">
        <p14:creationId xmlns:p14="http://schemas.microsoft.com/office/powerpoint/2010/main" val="22545274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FFC40DA-B60E-4E3E-8C13-8A2361FDA476}"/>
              </a:ext>
            </a:extLst>
          </p:cNvPr>
          <p:cNvGrpSpPr/>
          <p:nvPr userDrawn="1"/>
        </p:nvGrpSpPr>
        <p:grpSpPr>
          <a:xfrm>
            <a:off x="496025" y="1492783"/>
            <a:ext cx="8153538" cy="2141690"/>
            <a:chOff x="656485" y="1587058"/>
            <a:chExt cx="10869496" cy="1898666"/>
          </a:xfrm>
        </p:grpSpPr>
        <p:sp>
          <p:nvSpPr>
            <p:cNvPr id="6" name="Rectangle 5">
              <a:extLst>
                <a:ext uri="{FF2B5EF4-FFF2-40B4-BE49-F238E27FC236}">
                  <a16:creationId xmlns:a16="http://schemas.microsoft.com/office/drawing/2014/main" id="{332BE8FB-7CE9-499B-98B5-5F07D45B9987}"/>
                </a:ext>
              </a:extLst>
            </p:cNvPr>
            <p:cNvSpPr/>
            <p:nvPr/>
          </p:nvSpPr>
          <p:spPr>
            <a:xfrm>
              <a:off x="656485" y="1587058"/>
              <a:ext cx="3259163" cy="18986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p>
          </p:txBody>
        </p:sp>
        <p:sp>
          <p:nvSpPr>
            <p:cNvPr id="7" name="Rectangle 6">
              <a:extLst>
                <a:ext uri="{FF2B5EF4-FFF2-40B4-BE49-F238E27FC236}">
                  <a16:creationId xmlns:a16="http://schemas.microsoft.com/office/drawing/2014/main" id="{BE0CB40F-BF89-4D6A-A7D0-58468EA25893}"/>
                </a:ext>
              </a:extLst>
            </p:cNvPr>
            <p:cNvSpPr/>
            <p:nvPr/>
          </p:nvSpPr>
          <p:spPr>
            <a:xfrm>
              <a:off x="4461651" y="1587058"/>
              <a:ext cx="3259163" cy="18986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p>
          </p:txBody>
        </p:sp>
        <p:sp>
          <p:nvSpPr>
            <p:cNvPr id="8" name="Rectangle 7">
              <a:extLst>
                <a:ext uri="{FF2B5EF4-FFF2-40B4-BE49-F238E27FC236}">
                  <a16:creationId xmlns:a16="http://schemas.microsoft.com/office/drawing/2014/main" id="{0CC33A94-EEEF-4E40-854B-F5F119791BF1}"/>
                </a:ext>
              </a:extLst>
            </p:cNvPr>
            <p:cNvSpPr/>
            <p:nvPr/>
          </p:nvSpPr>
          <p:spPr>
            <a:xfrm>
              <a:off x="8266818" y="1587058"/>
              <a:ext cx="3259163" cy="18986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p>
          </p:txBody>
        </p:sp>
      </p:grpSp>
      <p:sp>
        <p:nvSpPr>
          <p:cNvPr id="9" name="Slide Number Placeholder 2">
            <a:extLst>
              <a:ext uri="{FF2B5EF4-FFF2-40B4-BE49-F238E27FC236}">
                <a16:creationId xmlns:a16="http://schemas.microsoft.com/office/drawing/2014/main" id="{DF6D79C9-C096-4444-817B-1CFC2D737B2D}"/>
              </a:ext>
            </a:extLst>
          </p:cNvPr>
          <p:cNvSpPr>
            <a:spLocks noGrp="1"/>
          </p:cNvSpPr>
          <p:nvPr>
            <p:ph type="sldNum" sz="quarter" idx="12"/>
          </p:nvPr>
        </p:nvSpPr>
        <p:spPr>
          <a:xfrm>
            <a:off x="6809176" y="6357822"/>
            <a:ext cx="2057757" cy="365210"/>
          </a:xfrm>
        </p:spPr>
        <p:txBody>
          <a:bodyPr/>
          <a:lstStyle/>
          <a:p>
            <a:fld id="{9057F78C-822E-48A1-A2FD-14311520D19D}" type="slidenum">
              <a:rPr lang="en-GB" smtClean="0"/>
              <a:t>‹#›</a:t>
            </a:fld>
            <a:endParaRPr lang="en-GB" dirty="0"/>
          </a:p>
        </p:txBody>
      </p:sp>
      <p:sp>
        <p:nvSpPr>
          <p:cNvPr id="10" name="Title 1">
            <a:extLst>
              <a:ext uri="{FF2B5EF4-FFF2-40B4-BE49-F238E27FC236}">
                <a16:creationId xmlns:a16="http://schemas.microsoft.com/office/drawing/2014/main" id="{9F8FA9FF-643C-4542-9E3B-EA9D3E3B1355}"/>
              </a:ext>
            </a:extLst>
          </p:cNvPr>
          <p:cNvSpPr>
            <a:spLocks noGrp="1"/>
          </p:cNvSpPr>
          <p:nvPr>
            <p:ph type="title" hasCustomPrompt="1"/>
          </p:nvPr>
        </p:nvSpPr>
        <p:spPr>
          <a:xfrm>
            <a:off x="278655" y="507328"/>
            <a:ext cx="8588279" cy="311696"/>
          </a:xfrm>
        </p:spPr>
        <p:txBody>
          <a:bodyPr/>
          <a:lstStyle>
            <a:lvl1pPr>
              <a:defRPr/>
            </a:lvl1pPr>
          </a:lstStyle>
          <a:p>
            <a:r>
              <a:rPr lang="en-GB" sz="2250" dirty="0"/>
              <a:t>HEADLINE</a:t>
            </a:r>
            <a:endParaRPr lang="en-IE" dirty="0"/>
          </a:p>
        </p:txBody>
      </p:sp>
      <p:sp>
        <p:nvSpPr>
          <p:cNvPr id="11" name="Footer Placeholder 4">
            <a:extLst>
              <a:ext uri="{FF2B5EF4-FFF2-40B4-BE49-F238E27FC236}">
                <a16:creationId xmlns:a16="http://schemas.microsoft.com/office/drawing/2014/main" id="{AF78AF15-4AA8-43CE-BE1F-74B06B2BB926}"/>
              </a:ext>
            </a:extLst>
          </p:cNvPr>
          <p:cNvSpPr>
            <a:spLocks noGrp="1"/>
          </p:cNvSpPr>
          <p:nvPr>
            <p:ph type="ftr" sz="quarter" idx="11"/>
          </p:nvPr>
        </p:nvSpPr>
        <p:spPr>
          <a:xfrm>
            <a:off x="278653" y="6357822"/>
            <a:ext cx="5121598" cy="365210"/>
          </a:xfrm>
        </p:spPr>
        <p:txBody>
          <a:bodyPr/>
          <a:lstStyle/>
          <a:p>
            <a:endParaRPr lang="en-GB" dirty="0"/>
          </a:p>
        </p:txBody>
      </p:sp>
      <p:sp>
        <p:nvSpPr>
          <p:cNvPr id="48" name="Picture Placeholder 47">
            <a:extLst>
              <a:ext uri="{FF2B5EF4-FFF2-40B4-BE49-F238E27FC236}">
                <a16:creationId xmlns:a16="http://schemas.microsoft.com/office/drawing/2014/main" id="{D8D864E3-8EA7-405A-BE2F-DF44C5E82B91}"/>
              </a:ext>
            </a:extLst>
          </p:cNvPr>
          <p:cNvSpPr>
            <a:spLocks noGrp="1"/>
          </p:cNvSpPr>
          <p:nvPr>
            <p:ph type="pic" sz="quarter" idx="23"/>
          </p:nvPr>
        </p:nvSpPr>
        <p:spPr>
          <a:xfrm>
            <a:off x="1434874" y="1729653"/>
            <a:ext cx="567098" cy="756175"/>
          </a:xfrm>
        </p:spPr>
        <p:txBody>
          <a:bodyPr/>
          <a:lstStyle/>
          <a:p>
            <a:endParaRPr lang="en-IE" dirty="0"/>
          </a:p>
        </p:txBody>
      </p:sp>
      <p:sp>
        <p:nvSpPr>
          <p:cNvPr id="49" name="Picture Placeholder 47">
            <a:extLst>
              <a:ext uri="{FF2B5EF4-FFF2-40B4-BE49-F238E27FC236}">
                <a16:creationId xmlns:a16="http://schemas.microsoft.com/office/drawing/2014/main" id="{54210363-2F34-43B7-9112-26A632A0023E}"/>
              </a:ext>
            </a:extLst>
          </p:cNvPr>
          <p:cNvSpPr>
            <a:spLocks noGrp="1"/>
          </p:cNvSpPr>
          <p:nvPr>
            <p:ph type="pic" sz="quarter" idx="24"/>
          </p:nvPr>
        </p:nvSpPr>
        <p:spPr>
          <a:xfrm>
            <a:off x="4289244" y="1729653"/>
            <a:ext cx="567098" cy="756175"/>
          </a:xfrm>
        </p:spPr>
        <p:txBody>
          <a:bodyPr/>
          <a:lstStyle/>
          <a:p>
            <a:endParaRPr lang="en-IE" dirty="0"/>
          </a:p>
        </p:txBody>
      </p:sp>
      <p:sp>
        <p:nvSpPr>
          <p:cNvPr id="50" name="Picture Placeholder 47">
            <a:extLst>
              <a:ext uri="{FF2B5EF4-FFF2-40B4-BE49-F238E27FC236}">
                <a16:creationId xmlns:a16="http://schemas.microsoft.com/office/drawing/2014/main" id="{DEB62E8F-3A86-462A-B591-31843670CC9A}"/>
              </a:ext>
            </a:extLst>
          </p:cNvPr>
          <p:cNvSpPr>
            <a:spLocks noGrp="1"/>
          </p:cNvSpPr>
          <p:nvPr>
            <p:ph type="pic" sz="quarter" idx="25"/>
          </p:nvPr>
        </p:nvSpPr>
        <p:spPr>
          <a:xfrm>
            <a:off x="7143616" y="1729653"/>
            <a:ext cx="567098" cy="756175"/>
          </a:xfrm>
        </p:spPr>
        <p:txBody>
          <a:bodyPr/>
          <a:lstStyle/>
          <a:p>
            <a:endParaRPr lang="en-IE" dirty="0"/>
          </a:p>
        </p:txBody>
      </p:sp>
      <p:sp>
        <p:nvSpPr>
          <p:cNvPr id="51" name="Text Placeholder 7">
            <a:extLst>
              <a:ext uri="{FF2B5EF4-FFF2-40B4-BE49-F238E27FC236}">
                <a16:creationId xmlns:a16="http://schemas.microsoft.com/office/drawing/2014/main" id="{329D30CC-9166-4968-A196-74B4BC38115F}"/>
              </a:ext>
            </a:extLst>
          </p:cNvPr>
          <p:cNvSpPr>
            <a:spLocks noGrp="1"/>
          </p:cNvSpPr>
          <p:nvPr>
            <p:ph type="body" sz="quarter" idx="20"/>
          </p:nvPr>
        </p:nvSpPr>
        <p:spPr>
          <a:xfrm>
            <a:off x="496025" y="3871342"/>
            <a:ext cx="2444797" cy="1787441"/>
          </a:xfrm>
        </p:spPr>
        <p:txBody>
          <a:bodyPr/>
          <a:lstStyle>
            <a:lvl1pPr algn="ctr">
              <a:defRPr sz="1050" b="1"/>
            </a:lvl1pPr>
            <a:lvl2pPr marL="0" indent="0" algn="ctr">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p:txBody>
      </p:sp>
      <p:sp>
        <p:nvSpPr>
          <p:cNvPr id="52" name="Text Placeholder 7">
            <a:extLst>
              <a:ext uri="{FF2B5EF4-FFF2-40B4-BE49-F238E27FC236}">
                <a16:creationId xmlns:a16="http://schemas.microsoft.com/office/drawing/2014/main" id="{F462CB21-1B36-4514-B664-DB254CBC9F24}"/>
              </a:ext>
            </a:extLst>
          </p:cNvPr>
          <p:cNvSpPr>
            <a:spLocks noGrp="1"/>
          </p:cNvSpPr>
          <p:nvPr>
            <p:ph type="body" sz="quarter" idx="26"/>
          </p:nvPr>
        </p:nvSpPr>
        <p:spPr>
          <a:xfrm>
            <a:off x="3350396" y="3871344"/>
            <a:ext cx="2444797" cy="1787441"/>
          </a:xfrm>
        </p:spPr>
        <p:txBody>
          <a:bodyPr/>
          <a:lstStyle>
            <a:lvl1pPr algn="ctr">
              <a:defRPr sz="1050" b="1"/>
            </a:lvl1pPr>
            <a:lvl2pPr marL="0" indent="0" algn="ctr">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p:txBody>
      </p:sp>
      <p:sp>
        <p:nvSpPr>
          <p:cNvPr id="53" name="Text Placeholder 7">
            <a:extLst>
              <a:ext uri="{FF2B5EF4-FFF2-40B4-BE49-F238E27FC236}">
                <a16:creationId xmlns:a16="http://schemas.microsoft.com/office/drawing/2014/main" id="{502EC510-7A4E-4426-923E-38CD0BA6E8BD}"/>
              </a:ext>
            </a:extLst>
          </p:cNvPr>
          <p:cNvSpPr>
            <a:spLocks noGrp="1"/>
          </p:cNvSpPr>
          <p:nvPr>
            <p:ph type="body" sz="quarter" idx="27"/>
          </p:nvPr>
        </p:nvSpPr>
        <p:spPr>
          <a:xfrm>
            <a:off x="6204766" y="3871343"/>
            <a:ext cx="2444797" cy="1787441"/>
          </a:xfrm>
        </p:spPr>
        <p:txBody>
          <a:bodyPr/>
          <a:lstStyle>
            <a:lvl1pPr algn="ctr">
              <a:defRPr sz="1050" b="1"/>
            </a:lvl1pPr>
            <a:lvl2pPr marL="0" indent="0" algn="ctr">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p:txBody>
      </p:sp>
      <p:sp>
        <p:nvSpPr>
          <p:cNvPr id="16" name="Text Placeholder 6">
            <a:extLst>
              <a:ext uri="{FF2B5EF4-FFF2-40B4-BE49-F238E27FC236}">
                <a16:creationId xmlns:a16="http://schemas.microsoft.com/office/drawing/2014/main" id="{7A289E13-1A2A-46A6-A848-C73F8DE0AA0E}"/>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17" name="Text Placeholder 7">
            <a:extLst>
              <a:ext uri="{FF2B5EF4-FFF2-40B4-BE49-F238E27FC236}">
                <a16:creationId xmlns:a16="http://schemas.microsoft.com/office/drawing/2014/main" id="{F5863514-769E-4381-B81C-9BF095F55946}"/>
              </a:ext>
            </a:extLst>
          </p:cNvPr>
          <p:cNvSpPr>
            <a:spLocks noGrp="1"/>
          </p:cNvSpPr>
          <p:nvPr>
            <p:ph type="body" sz="quarter" idx="15"/>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113950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Gradient One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757275-E8E5-429A-9972-2D59C9DF39AE}"/>
              </a:ext>
            </a:extLst>
          </p:cNvPr>
          <p:cNvSpPr/>
          <p:nvPr userDrawn="1"/>
        </p:nvSpPr>
        <p:spPr>
          <a:xfrm>
            <a:off x="278654" y="1806540"/>
            <a:ext cx="8595424" cy="4367089"/>
          </a:xfrm>
          <a:prstGeom prst="rect">
            <a:avLst/>
          </a:prstGeom>
          <a:gradFill>
            <a:gsLst>
              <a:gs pos="100000">
                <a:schemeClr val="bg1"/>
              </a:gs>
              <a:gs pos="67000">
                <a:schemeClr val="accent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p>
        </p:txBody>
      </p:sp>
      <p:sp>
        <p:nvSpPr>
          <p:cNvPr id="3" name="Content Placeholder 2">
            <a:extLst>
              <a:ext uri="{FF2B5EF4-FFF2-40B4-BE49-F238E27FC236}">
                <a16:creationId xmlns:a16="http://schemas.microsoft.com/office/drawing/2014/main" id="{D6AF506E-6A5F-94DF-F6B1-D177D1FED935}"/>
              </a:ext>
            </a:extLst>
          </p:cNvPr>
          <p:cNvSpPr>
            <a:spLocks noGrp="1"/>
          </p:cNvSpPr>
          <p:nvPr>
            <p:ph idx="1"/>
          </p:nvPr>
        </p:nvSpPr>
        <p:spPr>
          <a:xfrm>
            <a:off x="281036" y="1808581"/>
            <a:ext cx="8595424" cy="4285655"/>
          </a:xfrm>
          <a:gradFill>
            <a:gsLst>
              <a:gs pos="100000">
                <a:schemeClr val="bg1"/>
              </a:gs>
              <a:gs pos="67000">
                <a:schemeClr val="accent2">
                  <a:lumMod val="20000"/>
                  <a:lumOff val="80000"/>
                </a:schemeClr>
              </a:gs>
            </a:gsLst>
            <a:lin ang="5400000" scaled="1"/>
          </a:gradFill>
        </p:spPr>
        <p:txBody>
          <a:bodyPr lIns="108000" tIns="108000" rIns="108000" bIns="10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EDFB2A1B-B743-F312-A87C-A286AEB20619}"/>
              </a:ext>
            </a:extLst>
          </p:cNvPr>
          <p:cNvSpPr>
            <a:spLocks noGrp="1"/>
          </p:cNvSpPr>
          <p:nvPr>
            <p:ph type="ftr" sz="quarter" idx="11"/>
          </p:nvPr>
        </p:nvSpPr>
        <p:spPr>
          <a:xfrm>
            <a:off x="278654" y="6357822"/>
            <a:ext cx="5121598" cy="365210"/>
          </a:xfrm>
        </p:spPr>
        <p:txBody>
          <a:bodyPr/>
          <a:lstStyle>
            <a:lvl1pPr>
              <a:defRPr sz="563"/>
            </a:lvl1pPr>
          </a:lstStyle>
          <a:p>
            <a:endParaRPr lang="en-GB" dirty="0"/>
          </a:p>
        </p:txBody>
      </p:sp>
      <p:sp>
        <p:nvSpPr>
          <p:cNvPr id="6" name="Slide Number Placeholder 5">
            <a:extLst>
              <a:ext uri="{FF2B5EF4-FFF2-40B4-BE49-F238E27FC236}">
                <a16:creationId xmlns:a16="http://schemas.microsoft.com/office/drawing/2014/main" id="{A9E6CEE5-B366-ADEA-EB9F-31F7864DB79B}"/>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12" name="Title 1">
            <a:extLst>
              <a:ext uri="{FF2B5EF4-FFF2-40B4-BE49-F238E27FC236}">
                <a16:creationId xmlns:a16="http://schemas.microsoft.com/office/drawing/2014/main" id="{8896EF09-AB05-459B-A047-4B67C025E982}"/>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ED21E2B0-1197-44A0-9DD1-1A64E4E6EF5A}"/>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11" name="Text Placeholder 7">
            <a:extLst>
              <a:ext uri="{FF2B5EF4-FFF2-40B4-BE49-F238E27FC236}">
                <a16:creationId xmlns:a16="http://schemas.microsoft.com/office/drawing/2014/main" id="{10A8132C-E110-4DBB-9E2C-C517B93919CF}"/>
              </a:ext>
            </a:extLst>
          </p:cNvPr>
          <p:cNvSpPr>
            <a:spLocks noGrp="1"/>
          </p:cNvSpPr>
          <p:nvPr>
            <p:ph type="body" sz="quarter" idx="16"/>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1984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and Content Gradient One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757275-E8E5-429A-9972-2D59C9DF39AE}"/>
              </a:ext>
            </a:extLst>
          </p:cNvPr>
          <p:cNvSpPr/>
          <p:nvPr userDrawn="1"/>
        </p:nvSpPr>
        <p:spPr>
          <a:xfrm>
            <a:off x="278654" y="1806540"/>
            <a:ext cx="8595424" cy="4367089"/>
          </a:xfrm>
          <a:prstGeom prst="rect">
            <a:avLst/>
          </a:prstGeom>
          <a:gradFill>
            <a:gsLst>
              <a:gs pos="100000">
                <a:schemeClr val="bg1"/>
              </a:gs>
              <a:gs pos="67000">
                <a:schemeClr val="tx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p>
        </p:txBody>
      </p:sp>
      <p:sp>
        <p:nvSpPr>
          <p:cNvPr id="5" name="Footer Placeholder 4">
            <a:extLst>
              <a:ext uri="{FF2B5EF4-FFF2-40B4-BE49-F238E27FC236}">
                <a16:creationId xmlns:a16="http://schemas.microsoft.com/office/drawing/2014/main" id="{EDFB2A1B-B743-F312-A87C-A286AEB20619}"/>
              </a:ext>
            </a:extLst>
          </p:cNvPr>
          <p:cNvSpPr>
            <a:spLocks noGrp="1"/>
          </p:cNvSpPr>
          <p:nvPr>
            <p:ph type="ftr" sz="quarter" idx="11"/>
          </p:nvPr>
        </p:nvSpPr>
        <p:spPr>
          <a:xfrm>
            <a:off x="278654" y="6357822"/>
            <a:ext cx="5121598" cy="365210"/>
          </a:xfrm>
        </p:spPr>
        <p:txBody>
          <a:bodyPr/>
          <a:lstStyle>
            <a:lvl1pPr>
              <a:defRPr sz="563"/>
            </a:lvl1pPr>
          </a:lstStyle>
          <a:p>
            <a:endParaRPr lang="en-GB" dirty="0"/>
          </a:p>
        </p:txBody>
      </p:sp>
      <p:sp>
        <p:nvSpPr>
          <p:cNvPr id="6" name="Slide Number Placeholder 5">
            <a:extLst>
              <a:ext uri="{FF2B5EF4-FFF2-40B4-BE49-F238E27FC236}">
                <a16:creationId xmlns:a16="http://schemas.microsoft.com/office/drawing/2014/main" id="{A9E6CEE5-B366-ADEA-EB9F-31F7864DB79B}"/>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12" name="Title 1">
            <a:extLst>
              <a:ext uri="{FF2B5EF4-FFF2-40B4-BE49-F238E27FC236}">
                <a16:creationId xmlns:a16="http://schemas.microsoft.com/office/drawing/2014/main" id="{8896EF09-AB05-459B-A047-4B67C025E982}"/>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ED21E2B0-1197-44A0-9DD1-1A64E4E6EF5A}"/>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10" name="Text Placeholder 7">
            <a:extLst>
              <a:ext uri="{FF2B5EF4-FFF2-40B4-BE49-F238E27FC236}">
                <a16:creationId xmlns:a16="http://schemas.microsoft.com/office/drawing/2014/main" id="{C2F28085-A807-4080-AA42-11C14AFF81C7}"/>
              </a:ext>
            </a:extLst>
          </p:cNvPr>
          <p:cNvSpPr>
            <a:spLocks noGrp="1"/>
          </p:cNvSpPr>
          <p:nvPr>
            <p:ph type="body" sz="quarter" idx="15"/>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23320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Gradient One Colum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AEC74B-0515-4E82-9B0A-3C89ECAF73E1}"/>
              </a:ext>
            </a:extLst>
          </p:cNvPr>
          <p:cNvSpPr/>
          <p:nvPr userDrawn="1"/>
        </p:nvSpPr>
        <p:spPr>
          <a:xfrm>
            <a:off x="278655" y="1806540"/>
            <a:ext cx="8595424" cy="4287697"/>
          </a:xfrm>
          <a:prstGeom prst="rect">
            <a:avLst/>
          </a:prstGeom>
          <a:gradFill flip="none" rotWithShape="1">
            <a:gsLst>
              <a:gs pos="0">
                <a:srgbClr val="E1E6EB"/>
              </a:gs>
              <a:gs pos="100000">
                <a:srgbClr val="E1E6EB">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Content Placeholder 2">
            <a:extLst>
              <a:ext uri="{FF2B5EF4-FFF2-40B4-BE49-F238E27FC236}">
                <a16:creationId xmlns:a16="http://schemas.microsoft.com/office/drawing/2014/main" id="{D6AF506E-6A5F-94DF-F6B1-D177D1FED935}"/>
              </a:ext>
            </a:extLst>
          </p:cNvPr>
          <p:cNvSpPr>
            <a:spLocks noGrp="1"/>
          </p:cNvSpPr>
          <p:nvPr>
            <p:ph idx="1"/>
          </p:nvPr>
        </p:nvSpPr>
        <p:spPr>
          <a:xfrm>
            <a:off x="278655" y="1808581"/>
            <a:ext cx="8588279" cy="4285655"/>
          </a:xfrm>
          <a:gradFill>
            <a:gsLst>
              <a:gs pos="100000">
                <a:schemeClr val="bg1"/>
              </a:gs>
              <a:gs pos="67000">
                <a:schemeClr val="accent2">
                  <a:lumMod val="20000"/>
                  <a:lumOff val="80000"/>
                  <a:alpha val="0"/>
                </a:schemeClr>
              </a:gs>
            </a:gsLst>
            <a:lin ang="5400000" scaled="1"/>
          </a:gradFill>
        </p:spPr>
        <p:txBody>
          <a:bodyPr lIns="108000" tIns="108000" rIns="108000" bIns="10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EDFB2A1B-B743-F312-A87C-A286AEB20619}"/>
              </a:ext>
            </a:extLst>
          </p:cNvPr>
          <p:cNvSpPr>
            <a:spLocks noGrp="1"/>
          </p:cNvSpPr>
          <p:nvPr>
            <p:ph type="ftr" sz="quarter" idx="11"/>
          </p:nvPr>
        </p:nvSpPr>
        <p:spPr>
          <a:xfrm>
            <a:off x="278654" y="6357822"/>
            <a:ext cx="5121598" cy="365210"/>
          </a:xfrm>
        </p:spPr>
        <p:txBody>
          <a:bodyPr/>
          <a:lstStyle>
            <a:lvl1pPr>
              <a:defRPr sz="563"/>
            </a:lvl1pPr>
          </a:lstStyle>
          <a:p>
            <a:endParaRPr lang="en-GB" dirty="0"/>
          </a:p>
        </p:txBody>
      </p:sp>
      <p:sp>
        <p:nvSpPr>
          <p:cNvPr id="6" name="Slide Number Placeholder 5">
            <a:extLst>
              <a:ext uri="{FF2B5EF4-FFF2-40B4-BE49-F238E27FC236}">
                <a16:creationId xmlns:a16="http://schemas.microsoft.com/office/drawing/2014/main" id="{A9E6CEE5-B366-ADEA-EB9F-31F7864DB79B}"/>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12" name="Title 1">
            <a:extLst>
              <a:ext uri="{FF2B5EF4-FFF2-40B4-BE49-F238E27FC236}">
                <a16:creationId xmlns:a16="http://schemas.microsoft.com/office/drawing/2014/main" id="{8896EF09-AB05-459B-A047-4B67C025E982}"/>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11" name="Text Placeholder 6">
            <a:extLst>
              <a:ext uri="{FF2B5EF4-FFF2-40B4-BE49-F238E27FC236}">
                <a16:creationId xmlns:a16="http://schemas.microsoft.com/office/drawing/2014/main" id="{D37605A5-6EC9-42EA-B78A-2007519AA9BC}"/>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13" name="Text Placeholder 7">
            <a:extLst>
              <a:ext uri="{FF2B5EF4-FFF2-40B4-BE49-F238E27FC236}">
                <a16:creationId xmlns:a16="http://schemas.microsoft.com/office/drawing/2014/main" id="{BC9930BD-20B1-42B1-9287-706182EA2E6C}"/>
              </a:ext>
            </a:extLst>
          </p:cNvPr>
          <p:cNvSpPr>
            <a:spLocks noGrp="1"/>
          </p:cNvSpPr>
          <p:nvPr>
            <p:ph type="body" sz="quarter" idx="15"/>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72863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Gradient 2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347AAD-3200-6B54-73EC-2D2CE61845F1}"/>
              </a:ext>
            </a:extLst>
          </p:cNvPr>
          <p:cNvSpPr/>
          <p:nvPr userDrawn="1"/>
        </p:nvSpPr>
        <p:spPr>
          <a:xfrm>
            <a:off x="278655" y="1806540"/>
            <a:ext cx="4154812" cy="4287697"/>
          </a:xfrm>
          <a:prstGeom prst="rect">
            <a:avLst/>
          </a:prstGeom>
          <a:gradFill flip="none" rotWithShape="1">
            <a:gsLst>
              <a:gs pos="0">
                <a:srgbClr val="E1E6EB"/>
              </a:gs>
              <a:gs pos="100000">
                <a:srgbClr val="E1E6EB">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Content Placeholder 2">
            <a:extLst>
              <a:ext uri="{FF2B5EF4-FFF2-40B4-BE49-F238E27FC236}">
                <a16:creationId xmlns:a16="http://schemas.microsoft.com/office/drawing/2014/main" id="{D6AF506E-6A5F-94DF-F6B1-D177D1FED935}"/>
              </a:ext>
            </a:extLst>
          </p:cNvPr>
          <p:cNvSpPr>
            <a:spLocks noGrp="1"/>
          </p:cNvSpPr>
          <p:nvPr>
            <p:ph idx="1"/>
          </p:nvPr>
        </p:nvSpPr>
        <p:spPr>
          <a:xfrm>
            <a:off x="278654" y="1808581"/>
            <a:ext cx="4154813" cy="4285655"/>
          </a:xfrm>
          <a:noFill/>
        </p:spPr>
        <p:txBody>
          <a:bodyPr lIns="108000" tIns="108000" rIns="108000" bIns="10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EDFB2A1B-B743-F312-A87C-A286AEB20619}"/>
              </a:ext>
            </a:extLst>
          </p:cNvPr>
          <p:cNvSpPr>
            <a:spLocks noGrp="1"/>
          </p:cNvSpPr>
          <p:nvPr>
            <p:ph type="ftr" sz="quarter" idx="11"/>
          </p:nvPr>
        </p:nvSpPr>
        <p:spPr>
          <a:xfrm>
            <a:off x="278654" y="6357822"/>
            <a:ext cx="5121598" cy="365210"/>
          </a:xfrm>
        </p:spPr>
        <p:txBody>
          <a:bodyPr/>
          <a:lstStyle>
            <a:lvl1pPr>
              <a:defRPr sz="563"/>
            </a:lvl1pPr>
          </a:lstStyle>
          <a:p>
            <a:endParaRPr lang="en-GB" dirty="0"/>
          </a:p>
        </p:txBody>
      </p:sp>
      <p:sp>
        <p:nvSpPr>
          <p:cNvPr id="6" name="Slide Number Placeholder 5">
            <a:extLst>
              <a:ext uri="{FF2B5EF4-FFF2-40B4-BE49-F238E27FC236}">
                <a16:creationId xmlns:a16="http://schemas.microsoft.com/office/drawing/2014/main" id="{A9E6CEE5-B366-ADEA-EB9F-31F7864DB79B}"/>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7" name="Rectangle 6">
            <a:extLst>
              <a:ext uri="{FF2B5EF4-FFF2-40B4-BE49-F238E27FC236}">
                <a16:creationId xmlns:a16="http://schemas.microsoft.com/office/drawing/2014/main" id="{45AED3A3-C840-97EC-C4A5-48ED840EA78B}"/>
              </a:ext>
            </a:extLst>
          </p:cNvPr>
          <p:cNvSpPr/>
          <p:nvPr userDrawn="1"/>
        </p:nvSpPr>
        <p:spPr>
          <a:xfrm>
            <a:off x="4712121" y="1806540"/>
            <a:ext cx="4154812" cy="4287697"/>
          </a:xfrm>
          <a:prstGeom prst="rect">
            <a:avLst/>
          </a:prstGeom>
          <a:gradFill flip="none" rotWithShape="1">
            <a:gsLst>
              <a:gs pos="0">
                <a:srgbClr val="E1E6EB"/>
              </a:gs>
              <a:gs pos="100000">
                <a:srgbClr val="E1E6EB">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Content Placeholder 2">
            <a:extLst>
              <a:ext uri="{FF2B5EF4-FFF2-40B4-BE49-F238E27FC236}">
                <a16:creationId xmlns:a16="http://schemas.microsoft.com/office/drawing/2014/main" id="{6082E2EF-DBE2-0460-7061-20F910325BBC}"/>
              </a:ext>
            </a:extLst>
          </p:cNvPr>
          <p:cNvSpPr>
            <a:spLocks noGrp="1"/>
          </p:cNvSpPr>
          <p:nvPr>
            <p:ph idx="15"/>
          </p:nvPr>
        </p:nvSpPr>
        <p:spPr>
          <a:xfrm>
            <a:off x="4712121" y="1808581"/>
            <a:ext cx="4154812" cy="4285655"/>
          </a:xfrm>
          <a:noFill/>
        </p:spPr>
        <p:txBody>
          <a:bodyPr lIns="108000" tIns="108000" rIns="108000" bIns="10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itle 1">
            <a:extLst>
              <a:ext uri="{FF2B5EF4-FFF2-40B4-BE49-F238E27FC236}">
                <a16:creationId xmlns:a16="http://schemas.microsoft.com/office/drawing/2014/main" id="{63D376A6-9E89-461C-8DE9-6FD74C3A9E0E}"/>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13" name="Text Placeholder 6">
            <a:extLst>
              <a:ext uri="{FF2B5EF4-FFF2-40B4-BE49-F238E27FC236}">
                <a16:creationId xmlns:a16="http://schemas.microsoft.com/office/drawing/2014/main" id="{1B86E54F-E5EA-4EF4-8FB6-558CA56CBA6E}"/>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15" name="Text Placeholder 7">
            <a:extLst>
              <a:ext uri="{FF2B5EF4-FFF2-40B4-BE49-F238E27FC236}">
                <a16:creationId xmlns:a16="http://schemas.microsoft.com/office/drawing/2014/main" id="{50728E2D-85A8-4C66-A442-07305DD9132D}"/>
              </a:ext>
            </a:extLst>
          </p:cNvPr>
          <p:cNvSpPr>
            <a:spLocks noGrp="1"/>
          </p:cNvSpPr>
          <p:nvPr>
            <p:ph type="body" sz="quarter" idx="16"/>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416689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Gradient and 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A31D682-D3C7-25F0-23E6-D578E9B8C5EF}"/>
              </a:ext>
            </a:extLst>
          </p:cNvPr>
          <p:cNvSpPr>
            <a:spLocks noGrp="1"/>
          </p:cNvSpPr>
          <p:nvPr>
            <p:ph type="pic" sz="quarter" idx="18"/>
          </p:nvPr>
        </p:nvSpPr>
        <p:spPr>
          <a:xfrm>
            <a:off x="4712122" y="0"/>
            <a:ext cx="4433466" cy="6859588"/>
          </a:xfrm>
        </p:spPr>
        <p:txBody>
          <a:bodyPr/>
          <a:lstStyle/>
          <a:p>
            <a:endParaRPr lang="en-GB" dirty="0"/>
          </a:p>
        </p:txBody>
      </p:sp>
      <p:sp>
        <p:nvSpPr>
          <p:cNvPr id="3" name="Content Placeholder 2">
            <a:extLst>
              <a:ext uri="{FF2B5EF4-FFF2-40B4-BE49-F238E27FC236}">
                <a16:creationId xmlns:a16="http://schemas.microsoft.com/office/drawing/2014/main" id="{D6AF506E-6A5F-94DF-F6B1-D177D1FED935}"/>
              </a:ext>
            </a:extLst>
          </p:cNvPr>
          <p:cNvSpPr>
            <a:spLocks noGrp="1"/>
          </p:cNvSpPr>
          <p:nvPr>
            <p:ph idx="1"/>
          </p:nvPr>
        </p:nvSpPr>
        <p:spPr>
          <a:xfrm>
            <a:off x="278655" y="1808581"/>
            <a:ext cx="4154812" cy="4285655"/>
          </a:xfrm>
          <a:noFill/>
        </p:spPr>
        <p:txBody>
          <a:bodyPr lIns="108000" tIns="108000" rIns="108000" bIns="10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EDFB2A1B-B743-F312-A87C-A286AEB20619}"/>
              </a:ext>
            </a:extLst>
          </p:cNvPr>
          <p:cNvSpPr>
            <a:spLocks noGrp="1"/>
          </p:cNvSpPr>
          <p:nvPr>
            <p:ph type="ftr" sz="quarter" idx="11"/>
          </p:nvPr>
        </p:nvSpPr>
        <p:spPr>
          <a:xfrm>
            <a:off x="278654" y="6357822"/>
            <a:ext cx="4159577" cy="365210"/>
          </a:xfrm>
        </p:spPr>
        <p:txBody>
          <a:bodyPr/>
          <a:lstStyle>
            <a:lvl1pPr>
              <a:defRPr sz="563"/>
            </a:lvl1pPr>
          </a:lstStyle>
          <a:p>
            <a:endParaRPr lang="en-GB" dirty="0"/>
          </a:p>
        </p:txBody>
      </p:sp>
      <p:sp>
        <p:nvSpPr>
          <p:cNvPr id="6" name="Slide Number Placeholder 5">
            <a:extLst>
              <a:ext uri="{FF2B5EF4-FFF2-40B4-BE49-F238E27FC236}">
                <a16:creationId xmlns:a16="http://schemas.microsoft.com/office/drawing/2014/main" id="{A9E6CEE5-B366-ADEA-EB9F-31F7864DB79B}"/>
              </a:ext>
            </a:extLst>
          </p:cNvPr>
          <p:cNvSpPr>
            <a:spLocks noGrp="1"/>
          </p:cNvSpPr>
          <p:nvPr>
            <p:ph type="sldNum" sz="quarter" idx="12"/>
          </p:nvPr>
        </p:nvSpPr>
        <p:spPr/>
        <p:txBody>
          <a:bodyPr/>
          <a:lstStyle>
            <a:lvl1pPr>
              <a:defRPr>
                <a:solidFill>
                  <a:schemeClr val="bg1"/>
                </a:solidFill>
              </a:defRPr>
            </a:lvl1pPr>
          </a:lstStyle>
          <a:p>
            <a:fld id="{9057F78C-822E-48A1-A2FD-14311520D19D}" type="slidenum">
              <a:rPr lang="en-GB" smtClean="0"/>
              <a:pPr/>
              <a:t>‹#›</a:t>
            </a:fld>
            <a:endParaRPr lang="en-GB" dirty="0"/>
          </a:p>
        </p:txBody>
      </p:sp>
      <p:sp>
        <p:nvSpPr>
          <p:cNvPr id="13" name="Title 1">
            <a:extLst>
              <a:ext uri="{FF2B5EF4-FFF2-40B4-BE49-F238E27FC236}">
                <a16:creationId xmlns:a16="http://schemas.microsoft.com/office/drawing/2014/main" id="{BBC76053-6B99-48D3-AA4E-AD33F6E36BC2}"/>
              </a:ext>
            </a:extLst>
          </p:cNvPr>
          <p:cNvSpPr>
            <a:spLocks noGrp="1"/>
          </p:cNvSpPr>
          <p:nvPr>
            <p:ph type="title" hasCustomPrompt="1"/>
          </p:nvPr>
        </p:nvSpPr>
        <p:spPr>
          <a:xfrm>
            <a:off x="278655" y="438162"/>
            <a:ext cx="4154812" cy="311624"/>
          </a:xfrm>
        </p:spPr>
        <p:txBody>
          <a:bodyPr anchor="t" anchorCtr="0"/>
          <a:lstStyle>
            <a:lvl1pPr>
              <a:defRPr sz="2250" cap="all" baseline="0"/>
            </a:lvl1pPr>
          </a:lstStyle>
          <a:p>
            <a:r>
              <a:rPr lang="en-US" dirty="0"/>
              <a:t>CLICK TO EDIT title</a:t>
            </a:r>
            <a:endParaRPr lang="en-GB" dirty="0"/>
          </a:p>
        </p:txBody>
      </p:sp>
      <p:pic>
        <p:nvPicPr>
          <p:cNvPr id="9" name="Picture Placeholder 66" descr="Background pattern&#10;&#10;Description automatically generated">
            <a:extLst>
              <a:ext uri="{FF2B5EF4-FFF2-40B4-BE49-F238E27FC236}">
                <a16:creationId xmlns:a16="http://schemas.microsoft.com/office/drawing/2014/main" id="{C439BB44-37B6-4E6B-A249-7A256B0BEC7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910" r="6910"/>
          <a:stretch>
            <a:fillRect/>
          </a:stretch>
        </p:blipFill>
        <p:spPr>
          <a:xfrm>
            <a:off x="4707359" y="0"/>
            <a:ext cx="4433466" cy="6859588"/>
          </a:xfrm>
          <a:prstGeom prst="rect">
            <a:avLst/>
          </a:prstGeom>
        </p:spPr>
      </p:pic>
      <p:sp>
        <p:nvSpPr>
          <p:cNvPr id="14" name="Text Placeholder 6">
            <a:extLst>
              <a:ext uri="{FF2B5EF4-FFF2-40B4-BE49-F238E27FC236}">
                <a16:creationId xmlns:a16="http://schemas.microsoft.com/office/drawing/2014/main" id="{53A94063-1D86-498F-BCA1-D278714435F2}"/>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15" name="Text Placeholder 7">
            <a:extLst>
              <a:ext uri="{FF2B5EF4-FFF2-40B4-BE49-F238E27FC236}">
                <a16:creationId xmlns:a16="http://schemas.microsoft.com/office/drawing/2014/main" id="{B29692B1-81DD-4B88-A209-60C3625F4EB2}"/>
              </a:ext>
            </a:extLst>
          </p:cNvPr>
          <p:cNvSpPr>
            <a:spLocks noGrp="1"/>
          </p:cNvSpPr>
          <p:nvPr>
            <p:ph type="body" sz="quarter" idx="15"/>
          </p:nvPr>
        </p:nvSpPr>
        <p:spPr>
          <a:xfrm>
            <a:off x="285800" y="964518"/>
            <a:ext cx="4152430"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262100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Box Content Gradi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347AAD-3200-6B54-73EC-2D2CE61845F1}"/>
              </a:ext>
            </a:extLst>
          </p:cNvPr>
          <p:cNvSpPr/>
          <p:nvPr userDrawn="1"/>
        </p:nvSpPr>
        <p:spPr>
          <a:xfrm>
            <a:off x="278654" y="1956253"/>
            <a:ext cx="8591852" cy="4137984"/>
          </a:xfrm>
          <a:prstGeom prst="rect">
            <a:avLst/>
          </a:prstGeom>
          <a:gradFill flip="none" rotWithShape="1">
            <a:gsLst>
              <a:gs pos="0">
                <a:srgbClr val="E1E6EB"/>
              </a:gs>
              <a:gs pos="100000">
                <a:srgbClr val="E1E6EB">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Content Placeholder 2">
            <a:extLst>
              <a:ext uri="{FF2B5EF4-FFF2-40B4-BE49-F238E27FC236}">
                <a16:creationId xmlns:a16="http://schemas.microsoft.com/office/drawing/2014/main" id="{D6AF506E-6A5F-94DF-F6B1-D177D1FED935}"/>
              </a:ext>
            </a:extLst>
          </p:cNvPr>
          <p:cNvSpPr>
            <a:spLocks noGrp="1"/>
          </p:cNvSpPr>
          <p:nvPr>
            <p:ph idx="1"/>
          </p:nvPr>
        </p:nvSpPr>
        <p:spPr>
          <a:xfrm>
            <a:off x="281037" y="1956253"/>
            <a:ext cx="8584706" cy="4137983"/>
          </a:xfrm>
          <a:noFill/>
        </p:spPr>
        <p:txBody>
          <a:bodyPr lIns="108000" tIns="108000" rIns="108000" bIns="10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EDFB2A1B-B743-F312-A87C-A286AEB20619}"/>
              </a:ext>
            </a:extLst>
          </p:cNvPr>
          <p:cNvSpPr>
            <a:spLocks noGrp="1"/>
          </p:cNvSpPr>
          <p:nvPr>
            <p:ph type="ftr" sz="quarter" idx="11"/>
          </p:nvPr>
        </p:nvSpPr>
        <p:spPr>
          <a:xfrm>
            <a:off x="278654" y="6357822"/>
            <a:ext cx="5121598" cy="365210"/>
          </a:xfrm>
        </p:spPr>
        <p:txBody>
          <a:bodyPr/>
          <a:lstStyle>
            <a:lvl1pPr>
              <a:defRPr sz="563"/>
            </a:lvl1pPr>
          </a:lstStyle>
          <a:p>
            <a:endParaRPr lang="en-GB" dirty="0"/>
          </a:p>
        </p:txBody>
      </p:sp>
      <p:sp>
        <p:nvSpPr>
          <p:cNvPr id="6" name="Slide Number Placeholder 5">
            <a:extLst>
              <a:ext uri="{FF2B5EF4-FFF2-40B4-BE49-F238E27FC236}">
                <a16:creationId xmlns:a16="http://schemas.microsoft.com/office/drawing/2014/main" id="{A9E6CEE5-B366-ADEA-EB9F-31F7864DB79B}"/>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4" name="Rectangle 3">
            <a:extLst>
              <a:ext uri="{FF2B5EF4-FFF2-40B4-BE49-F238E27FC236}">
                <a16:creationId xmlns:a16="http://schemas.microsoft.com/office/drawing/2014/main" id="{CE966200-DEA8-F3B0-1F7C-845A36D38921}"/>
              </a:ext>
            </a:extLst>
          </p:cNvPr>
          <p:cNvSpPr/>
          <p:nvPr userDrawn="1"/>
        </p:nvSpPr>
        <p:spPr>
          <a:xfrm>
            <a:off x="275389" y="1491009"/>
            <a:ext cx="8595118" cy="465245"/>
          </a:xfrm>
          <a:prstGeom prst="rect">
            <a:avLst/>
          </a:prstGeom>
          <a:solidFill>
            <a:srgbClr val="0A285F"/>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7" name="Text Placeholder 12">
            <a:extLst>
              <a:ext uri="{FF2B5EF4-FFF2-40B4-BE49-F238E27FC236}">
                <a16:creationId xmlns:a16="http://schemas.microsoft.com/office/drawing/2014/main" id="{E75366BF-3603-E2D2-4DFD-30398E899AAD}"/>
              </a:ext>
            </a:extLst>
          </p:cNvPr>
          <p:cNvSpPr>
            <a:spLocks noGrp="1"/>
          </p:cNvSpPr>
          <p:nvPr>
            <p:ph type="body" sz="quarter" idx="20" hasCustomPrompt="1"/>
          </p:nvPr>
        </p:nvSpPr>
        <p:spPr>
          <a:xfrm>
            <a:off x="275082" y="1491009"/>
            <a:ext cx="8588279" cy="465245"/>
          </a:xfrm>
        </p:spPr>
        <p:txBody>
          <a:bodyPr anchor="ctr" anchorCtr="0"/>
          <a:lstStyle>
            <a:lvl1pPr algn="ctr">
              <a:defRPr sz="1050" b="1">
                <a:solidFill>
                  <a:schemeClr val="bg1"/>
                </a:solidFill>
              </a:defRPr>
            </a:lvl1pPr>
            <a:lvl2pPr algn="ctr">
              <a:defRPr sz="1050" b="1">
                <a:solidFill>
                  <a:schemeClr val="bg1"/>
                </a:solidFill>
              </a:defRPr>
            </a:lvl2pPr>
            <a:lvl3pPr algn="ctr">
              <a:defRPr sz="1050" b="1">
                <a:solidFill>
                  <a:schemeClr val="bg1"/>
                </a:solidFill>
              </a:defRPr>
            </a:lvl3pPr>
            <a:lvl4pPr algn="ctr">
              <a:defRPr sz="1050" b="1">
                <a:solidFill>
                  <a:schemeClr val="bg1"/>
                </a:solidFill>
              </a:defRPr>
            </a:lvl4pPr>
            <a:lvl5pPr marL="0" indent="0" algn="ctr">
              <a:buNone/>
              <a:defRPr sz="1050" b="1">
                <a:solidFill>
                  <a:schemeClr val="bg1"/>
                </a:solidFill>
              </a:defRPr>
            </a:lvl5pPr>
          </a:lstStyle>
          <a:p>
            <a:pPr lvl="0"/>
            <a:r>
              <a:rPr lang="en-GB" dirty="0"/>
              <a:t>Text goes here and can span over one line</a:t>
            </a:r>
          </a:p>
        </p:txBody>
      </p:sp>
      <p:sp>
        <p:nvSpPr>
          <p:cNvPr id="13" name="Title 1">
            <a:extLst>
              <a:ext uri="{FF2B5EF4-FFF2-40B4-BE49-F238E27FC236}">
                <a16:creationId xmlns:a16="http://schemas.microsoft.com/office/drawing/2014/main" id="{EC80C82A-1E8D-482F-B16D-2D15691E39DC}"/>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12" name="Text Placeholder 6">
            <a:extLst>
              <a:ext uri="{FF2B5EF4-FFF2-40B4-BE49-F238E27FC236}">
                <a16:creationId xmlns:a16="http://schemas.microsoft.com/office/drawing/2014/main" id="{8988AAE7-28DA-447E-B3AE-F52F7514B200}"/>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15" name="Text Placeholder 7">
            <a:extLst>
              <a:ext uri="{FF2B5EF4-FFF2-40B4-BE49-F238E27FC236}">
                <a16:creationId xmlns:a16="http://schemas.microsoft.com/office/drawing/2014/main" id="{254FB1B7-2220-42CD-BE3A-8781EF6D3A96}"/>
              </a:ext>
            </a:extLst>
          </p:cNvPr>
          <p:cNvSpPr>
            <a:spLocks noGrp="1"/>
          </p:cNvSpPr>
          <p:nvPr>
            <p:ph type="body" sz="quarter" idx="15"/>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71115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Gradient Box with Call Out Light Gre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FC8F785-14D4-4436-A2D0-679B67215125}"/>
              </a:ext>
            </a:extLst>
          </p:cNvPr>
          <p:cNvSpPr/>
          <p:nvPr userDrawn="1"/>
        </p:nvSpPr>
        <p:spPr>
          <a:xfrm>
            <a:off x="278654" y="1956253"/>
            <a:ext cx="8591852" cy="4137984"/>
          </a:xfrm>
          <a:prstGeom prst="rect">
            <a:avLst/>
          </a:prstGeom>
          <a:gradFill flip="none" rotWithShape="1">
            <a:gsLst>
              <a:gs pos="100000">
                <a:schemeClr val="bg1"/>
              </a:gs>
              <a:gs pos="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Footer Placeholder 4">
            <a:extLst>
              <a:ext uri="{FF2B5EF4-FFF2-40B4-BE49-F238E27FC236}">
                <a16:creationId xmlns:a16="http://schemas.microsoft.com/office/drawing/2014/main" id="{EDFB2A1B-B743-F312-A87C-A286AEB20619}"/>
              </a:ext>
            </a:extLst>
          </p:cNvPr>
          <p:cNvSpPr>
            <a:spLocks noGrp="1"/>
          </p:cNvSpPr>
          <p:nvPr>
            <p:ph type="ftr" sz="quarter" idx="11"/>
          </p:nvPr>
        </p:nvSpPr>
        <p:spPr>
          <a:xfrm>
            <a:off x="278654" y="6357822"/>
            <a:ext cx="5121598" cy="365210"/>
          </a:xfrm>
        </p:spPr>
        <p:txBody>
          <a:bodyPr/>
          <a:lstStyle>
            <a:lvl1pPr>
              <a:defRPr sz="563"/>
            </a:lvl1pPr>
          </a:lstStyle>
          <a:p>
            <a:endParaRPr lang="en-GB" dirty="0"/>
          </a:p>
        </p:txBody>
      </p:sp>
      <p:sp>
        <p:nvSpPr>
          <p:cNvPr id="6" name="Slide Number Placeholder 5">
            <a:extLst>
              <a:ext uri="{FF2B5EF4-FFF2-40B4-BE49-F238E27FC236}">
                <a16:creationId xmlns:a16="http://schemas.microsoft.com/office/drawing/2014/main" id="{A9E6CEE5-B366-ADEA-EB9F-31F7864DB79B}"/>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9" name="Text Placeholder 7">
            <a:extLst>
              <a:ext uri="{FF2B5EF4-FFF2-40B4-BE49-F238E27FC236}">
                <a16:creationId xmlns:a16="http://schemas.microsoft.com/office/drawing/2014/main" id="{31B39194-49F3-E411-ED9B-5661740891B9}"/>
              </a:ext>
            </a:extLst>
          </p:cNvPr>
          <p:cNvSpPr>
            <a:spLocks noGrp="1"/>
          </p:cNvSpPr>
          <p:nvPr>
            <p:ph type="body" sz="quarter" idx="23" hasCustomPrompt="1"/>
          </p:nvPr>
        </p:nvSpPr>
        <p:spPr>
          <a:xfrm>
            <a:off x="275081" y="5452955"/>
            <a:ext cx="8591544" cy="465245"/>
          </a:xfrm>
          <a:solidFill>
            <a:schemeClr val="accent2"/>
          </a:solidFill>
        </p:spPr>
        <p:txBody>
          <a:bodyPr wrap="square" lIns="72000" tIns="72000" rIns="72000" bIns="72000" anchor="ctr" anchorCtr="0">
            <a:noAutofit/>
          </a:bodyPr>
          <a:lstStyle>
            <a:lvl1pPr algn="ctr">
              <a:defRPr sz="825">
                <a:solidFill>
                  <a:schemeClr val="accent1"/>
                </a:solidFill>
              </a:defRPr>
            </a:lvl1pPr>
          </a:lstStyle>
          <a:p>
            <a:pPr lvl="0"/>
            <a:r>
              <a:rPr lang="en-US" dirty="0"/>
              <a:t>Click to edit call out, sentence can span over two lines.</a:t>
            </a:r>
            <a:br>
              <a:rPr lang="en-US" dirty="0"/>
            </a:br>
            <a:r>
              <a:rPr lang="en-US" dirty="0"/>
              <a:t>Delete if not required</a:t>
            </a:r>
            <a:endParaRPr lang="en-GB" dirty="0"/>
          </a:p>
        </p:txBody>
      </p:sp>
      <p:sp>
        <p:nvSpPr>
          <p:cNvPr id="14" name="Content Placeholder 2">
            <a:extLst>
              <a:ext uri="{FF2B5EF4-FFF2-40B4-BE49-F238E27FC236}">
                <a16:creationId xmlns:a16="http://schemas.microsoft.com/office/drawing/2014/main" id="{AE6F46F4-9750-4D00-BD7F-2B9BC79166C2}"/>
              </a:ext>
            </a:extLst>
          </p:cNvPr>
          <p:cNvSpPr>
            <a:spLocks noGrp="1"/>
          </p:cNvSpPr>
          <p:nvPr>
            <p:ph idx="1"/>
          </p:nvPr>
        </p:nvSpPr>
        <p:spPr>
          <a:xfrm>
            <a:off x="608633" y="1956253"/>
            <a:ext cx="8254728" cy="3320664"/>
          </a:xfrm>
          <a:noFill/>
        </p:spPr>
        <p:txBody>
          <a:bodyPr lIns="108000" tIns="108000" rIns="108000" bIns="10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Rectangle 14">
            <a:extLst>
              <a:ext uri="{FF2B5EF4-FFF2-40B4-BE49-F238E27FC236}">
                <a16:creationId xmlns:a16="http://schemas.microsoft.com/office/drawing/2014/main" id="{359CEB95-1B8C-4B0B-BCD3-51F524E3F06E}"/>
              </a:ext>
            </a:extLst>
          </p:cNvPr>
          <p:cNvSpPr/>
          <p:nvPr userDrawn="1"/>
        </p:nvSpPr>
        <p:spPr>
          <a:xfrm>
            <a:off x="275389" y="1491009"/>
            <a:ext cx="8591544" cy="465245"/>
          </a:xfrm>
          <a:prstGeom prst="rect">
            <a:avLst/>
          </a:prstGeom>
          <a:solidFill>
            <a:srgbClr val="0A285F"/>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16" name="Text Placeholder 12">
            <a:extLst>
              <a:ext uri="{FF2B5EF4-FFF2-40B4-BE49-F238E27FC236}">
                <a16:creationId xmlns:a16="http://schemas.microsoft.com/office/drawing/2014/main" id="{4EA5B3A8-FBC7-478B-80C6-EB98F344D093}"/>
              </a:ext>
            </a:extLst>
          </p:cNvPr>
          <p:cNvSpPr>
            <a:spLocks noGrp="1"/>
          </p:cNvSpPr>
          <p:nvPr>
            <p:ph type="body" sz="quarter" idx="20" hasCustomPrompt="1"/>
          </p:nvPr>
        </p:nvSpPr>
        <p:spPr>
          <a:xfrm>
            <a:off x="275082" y="1491009"/>
            <a:ext cx="8588279" cy="465245"/>
          </a:xfrm>
        </p:spPr>
        <p:txBody>
          <a:bodyPr anchor="ctr" anchorCtr="0"/>
          <a:lstStyle>
            <a:lvl1pPr algn="ctr">
              <a:defRPr sz="1050" b="1">
                <a:solidFill>
                  <a:schemeClr val="bg1"/>
                </a:solidFill>
              </a:defRPr>
            </a:lvl1pPr>
            <a:lvl2pPr algn="ctr">
              <a:defRPr sz="1050" b="1">
                <a:solidFill>
                  <a:schemeClr val="bg1"/>
                </a:solidFill>
              </a:defRPr>
            </a:lvl2pPr>
            <a:lvl3pPr algn="ctr">
              <a:defRPr sz="1050" b="1">
                <a:solidFill>
                  <a:schemeClr val="bg1"/>
                </a:solidFill>
              </a:defRPr>
            </a:lvl3pPr>
            <a:lvl4pPr algn="ctr">
              <a:defRPr sz="1050" b="1">
                <a:solidFill>
                  <a:schemeClr val="bg1"/>
                </a:solidFill>
              </a:defRPr>
            </a:lvl4pPr>
            <a:lvl5pPr marL="0" indent="0" algn="ctr">
              <a:buNone/>
              <a:defRPr sz="1050" b="1">
                <a:solidFill>
                  <a:schemeClr val="bg1"/>
                </a:solidFill>
              </a:defRPr>
            </a:lvl5pPr>
          </a:lstStyle>
          <a:p>
            <a:pPr lvl="0"/>
            <a:r>
              <a:rPr lang="en-GB" dirty="0"/>
              <a:t>Text goes here and can span over one line</a:t>
            </a:r>
          </a:p>
        </p:txBody>
      </p:sp>
      <p:sp>
        <p:nvSpPr>
          <p:cNvPr id="17" name="Title 1">
            <a:extLst>
              <a:ext uri="{FF2B5EF4-FFF2-40B4-BE49-F238E27FC236}">
                <a16:creationId xmlns:a16="http://schemas.microsoft.com/office/drawing/2014/main" id="{F6ABBEAD-EE4F-4EEC-9324-0768CF69950C}"/>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11" name="Text Placeholder 6">
            <a:extLst>
              <a:ext uri="{FF2B5EF4-FFF2-40B4-BE49-F238E27FC236}">
                <a16:creationId xmlns:a16="http://schemas.microsoft.com/office/drawing/2014/main" id="{1D95FEE9-1D10-423F-B13D-6D1A14468F6A}"/>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12" name="Text Placeholder 7">
            <a:extLst>
              <a:ext uri="{FF2B5EF4-FFF2-40B4-BE49-F238E27FC236}">
                <a16:creationId xmlns:a16="http://schemas.microsoft.com/office/drawing/2014/main" id="{C8515921-8DF9-4F49-AD27-7341DF94E3CB}"/>
              </a:ext>
            </a:extLst>
          </p:cNvPr>
          <p:cNvSpPr>
            <a:spLocks noGrp="1"/>
          </p:cNvSpPr>
          <p:nvPr>
            <p:ph type="body" sz="quarter" idx="15"/>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300291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E5B0EC8-106D-76DB-DA33-D572DCEEBCC0}"/>
              </a:ext>
            </a:extLst>
          </p:cNvPr>
          <p:cNvSpPr>
            <a:spLocks noGrp="1"/>
          </p:cNvSpPr>
          <p:nvPr>
            <p:ph type="ftr" sz="quarter" idx="11"/>
          </p:nvPr>
        </p:nvSpPr>
        <p:spPr>
          <a:xfrm>
            <a:off x="278654" y="6357822"/>
            <a:ext cx="5121598" cy="365210"/>
          </a:xfrm>
        </p:spPr>
        <p:txBody>
          <a:bodyPr/>
          <a:lstStyle>
            <a:lvl1pPr>
              <a:defRPr sz="563"/>
            </a:lvl1pPr>
          </a:lstStyle>
          <a:p>
            <a:endParaRPr lang="en-GB" dirty="0"/>
          </a:p>
        </p:txBody>
      </p:sp>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14" name="Content Placeholder 13">
            <a:extLst>
              <a:ext uri="{FF2B5EF4-FFF2-40B4-BE49-F238E27FC236}">
                <a16:creationId xmlns:a16="http://schemas.microsoft.com/office/drawing/2014/main" id="{6763C2C2-304E-B88F-9775-3BEF8DF731FB}"/>
              </a:ext>
            </a:extLst>
          </p:cNvPr>
          <p:cNvSpPr>
            <a:spLocks noGrp="1"/>
          </p:cNvSpPr>
          <p:nvPr>
            <p:ph sz="quarter" idx="14"/>
          </p:nvPr>
        </p:nvSpPr>
        <p:spPr>
          <a:xfrm>
            <a:off x="278655" y="1808583"/>
            <a:ext cx="8588279" cy="42856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a:extLst>
              <a:ext uri="{FF2B5EF4-FFF2-40B4-BE49-F238E27FC236}">
                <a16:creationId xmlns:a16="http://schemas.microsoft.com/office/drawing/2014/main" id="{E3362252-CE64-406A-B124-5FEE2A92074C}"/>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8" name="Text Placeholder 6">
            <a:extLst>
              <a:ext uri="{FF2B5EF4-FFF2-40B4-BE49-F238E27FC236}">
                <a16:creationId xmlns:a16="http://schemas.microsoft.com/office/drawing/2014/main" id="{0CC1C95A-8FE3-4299-B49E-00BF46969DE6}"/>
              </a:ext>
            </a:extLst>
          </p:cNvPr>
          <p:cNvSpPr>
            <a:spLocks noGrp="1"/>
          </p:cNvSpPr>
          <p:nvPr>
            <p:ph type="body" sz="quarter" idx="25"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10" name="Text Placeholder 7">
            <a:extLst>
              <a:ext uri="{FF2B5EF4-FFF2-40B4-BE49-F238E27FC236}">
                <a16:creationId xmlns:a16="http://schemas.microsoft.com/office/drawing/2014/main" id="{5922AEFA-739E-46A5-BCE4-99634BDFB8B9}"/>
              </a:ext>
            </a:extLst>
          </p:cNvPr>
          <p:cNvSpPr>
            <a:spLocks noGrp="1"/>
          </p:cNvSpPr>
          <p:nvPr>
            <p:ph type="body" sz="quarter" idx="15"/>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411757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3 Column, 1/3 Colum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E5B0EC8-106D-76DB-DA33-D572DCEEBCC0}"/>
              </a:ext>
            </a:extLst>
          </p:cNvPr>
          <p:cNvSpPr>
            <a:spLocks noGrp="1"/>
          </p:cNvSpPr>
          <p:nvPr>
            <p:ph type="ftr" sz="quarter" idx="11"/>
          </p:nvPr>
        </p:nvSpPr>
        <p:spPr>
          <a:xfrm>
            <a:off x="278654" y="6357822"/>
            <a:ext cx="5121598" cy="365210"/>
          </a:xfrm>
        </p:spPr>
        <p:txBody>
          <a:bodyPr/>
          <a:lstStyle>
            <a:lvl1pPr>
              <a:defRPr sz="563"/>
            </a:lvl1pPr>
          </a:lstStyle>
          <a:p>
            <a:endParaRPr lang="en-GB" dirty="0"/>
          </a:p>
        </p:txBody>
      </p:sp>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10" name="Content Placeholder 6">
            <a:extLst>
              <a:ext uri="{FF2B5EF4-FFF2-40B4-BE49-F238E27FC236}">
                <a16:creationId xmlns:a16="http://schemas.microsoft.com/office/drawing/2014/main" id="{D4D8B9FE-E670-2AEA-95D9-00B2F6F6A82E}"/>
              </a:ext>
            </a:extLst>
          </p:cNvPr>
          <p:cNvSpPr>
            <a:spLocks noGrp="1"/>
          </p:cNvSpPr>
          <p:nvPr>
            <p:ph sz="quarter" idx="16"/>
          </p:nvPr>
        </p:nvSpPr>
        <p:spPr>
          <a:xfrm>
            <a:off x="278654" y="1808583"/>
            <a:ext cx="5632631" cy="42856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6">
            <a:extLst>
              <a:ext uri="{FF2B5EF4-FFF2-40B4-BE49-F238E27FC236}">
                <a16:creationId xmlns:a16="http://schemas.microsoft.com/office/drawing/2014/main" id="{4A6BDD35-0892-FD68-97B4-9FD381F1D29F}"/>
              </a:ext>
            </a:extLst>
          </p:cNvPr>
          <p:cNvSpPr>
            <a:spLocks noGrp="1"/>
          </p:cNvSpPr>
          <p:nvPr>
            <p:ph sz="quarter" idx="17"/>
          </p:nvPr>
        </p:nvSpPr>
        <p:spPr>
          <a:xfrm>
            <a:off x="6189942" y="1808583"/>
            <a:ext cx="2676989" cy="42856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a:extLst>
              <a:ext uri="{FF2B5EF4-FFF2-40B4-BE49-F238E27FC236}">
                <a16:creationId xmlns:a16="http://schemas.microsoft.com/office/drawing/2014/main" id="{FB892144-34E5-4B3F-9C1A-FB8E6D8EFCE8}"/>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8" name="Text Placeholder 6">
            <a:extLst>
              <a:ext uri="{FF2B5EF4-FFF2-40B4-BE49-F238E27FC236}">
                <a16:creationId xmlns:a16="http://schemas.microsoft.com/office/drawing/2014/main" id="{A067F1BD-75F5-420F-9B4A-ABBAF3824E84}"/>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11" name="Text Placeholder 7">
            <a:extLst>
              <a:ext uri="{FF2B5EF4-FFF2-40B4-BE49-F238E27FC236}">
                <a16:creationId xmlns:a16="http://schemas.microsoft.com/office/drawing/2014/main" id="{9B728D68-4EA7-4556-A614-7D9128E6640F}"/>
              </a:ext>
            </a:extLst>
          </p:cNvPr>
          <p:cNvSpPr>
            <a:spLocks noGrp="1"/>
          </p:cNvSpPr>
          <p:nvPr>
            <p:ph type="body" sz="quarter" idx="15"/>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193816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7">
          <p15:clr>
            <a:srgbClr val="FBAE40"/>
          </p15:clr>
        </p15:guide>
        <p15:guide id="2" pos="3953">
          <p15:clr>
            <a:srgbClr val="FBAE40"/>
          </p15:clr>
        </p15:guide>
        <p15:guide id="3" pos="4974">
          <p15:clr>
            <a:srgbClr val="FBAE40"/>
          </p15:clr>
        </p15:guide>
        <p15:guide id="4" pos="52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cxnSp>
        <p:nvCxnSpPr>
          <p:cNvPr id="6" name="Straight Connector 5"/>
          <p:cNvCxnSpPr/>
          <p:nvPr userDrawn="1">
            <p:custDataLst>
              <p:tags r:id="rId1"/>
            </p:custDataLst>
          </p:nvPr>
        </p:nvCxnSpPr>
        <p:spPr>
          <a:xfrm>
            <a:off x="360000" y="1170000"/>
            <a:ext cx="8420463" cy="0"/>
          </a:xfrm>
          <a:prstGeom prst="line">
            <a:avLst/>
          </a:prstGeom>
          <a:ln/>
        </p:spPr>
        <p:style>
          <a:lnRef idx="1">
            <a:schemeClr val="accent4"/>
          </a:lnRef>
          <a:fillRef idx="0">
            <a:schemeClr val="accent4"/>
          </a:fillRef>
          <a:effectRef idx="0">
            <a:schemeClr val="accent4"/>
          </a:effectRef>
          <a:fontRef idx="minor">
            <a:schemeClr val="tx1"/>
          </a:fontRef>
        </p:style>
      </p:cxnSp>
      <p:sp>
        <p:nvSpPr>
          <p:cNvPr id="8" name="Subtitle 7"/>
          <p:cNvSpPr>
            <a:spLocks noGrp="1"/>
          </p:cNvSpPr>
          <p:nvPr>
            <p:ph type="subTitle" sz="quarter" idx="13" hasCustomPrompt="1"/>
            <p:custDataLst>
              <p:tags r:id="rId2"/>
            </p:custDataLst>
          </p:nvPr>
        </p:nvSpPr>
        <p:spPr>
          <a:xfrm>
            <a:off x="359938" y="693330"/>
            <a:ext cx="8405940" cy="360000"/>
          </a:xfrm>
          <a:prstGeom prst="rect">
            <a:avLst/>
          </a:prstGeom>
        </p:spPr>
        <p:txBody>
          <a:bodyPr lIns="0" tIns="0" rIns="0" bIns="0"/>
          <a:lstStyle>
            <a:lvl1pPr marL="0" indent="0" algn="l" eaLnBrk="1">
              <a:lnSpc>
                <a:spcPts val="2599"/>
              </a:lnSpc>
              <a:spcBef>
                <a:spcPts val="0"/>
              </a:spcBef>
              <a:spcAft>
                <a:spcPts val="0"/>
              </a:spcAft>
              <a:buNone/>
              <a:defRPr sz="2600" b="0" cap="none">
                <a:solidFill>
                  <a:schemeClr val="accent2"/>
                </a:solidFill>
                <a:latin typeface="Calibri"/>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GB" dirty="0"/>
              <a:t>Subtitle</a:t>
            </a:r>
          </a:p>
        </p:txBody>
      </p:sp>
      <p:sp>
        <p:nvSpPr>
          <p:cNvPr id="5" name="Title" descr="PitchPerfect|6b333bf1-d51f-434e-a008-60c225bcd0d1|Title">
            <a:extLst>
              <a:ext uri="{FF2B5EF4-FFF2-40B4-BE49-F238E27FC236}">
                <a16:creationId xmlns:a16="http://schemas.microsoft.com/office/drawing/2014/main" id="{E69868FE-7BEF-4F82-A770-7263ACD165F2}"/>
              </a:ext>
            </a:extLst>
          </p:cNvPr>
          <p:cNvSpPr>
            <a:spLocks noGrp="1"/>
          </p:cNvSpPr>
          <p:nvPr>
            <p:ph type="body" sz="quarter" idx="14" hasCustomPrompt="1"/>
          </p:nvPr>
        </p:nvSpPr>
        <p:spPr>
          <a:xfrm>
            <a:off x="356141" y="1412875"/>
            <a:ext cx="2808288" cy="360000"/>
          </a:xfrm>
        </p:spPr>
        <p:txBody>
          <a:bodyPr/>
          <a:lstStyle>
            <a:lvl1pPr>
              <a:defRPr sz="1800" cap="none" baseline="0">
                <a:solidFill>
                  <a:schemeClr val="accent3"/>
                </a:solidFill>
              </a:defRPr>
            </a:lvl1pPr>
          </a:lstStyle>
          <a:p>
            <a:pPr lvl="0"/>
            <a:r>
              <a:rPr lang="en-US" dirty="0"/>
              <a:t>Slide</a:t>
            </a:r>
            <a:endParaRPr lang="en-GB" dirty="0"/>
          </a:p>
        </p:txBody>
      </p:sp>
      <p:sp>
        <p:nvSpPr>
          <p:cNvPr id="9" name="Page" descr="PitchPerfect|6b333bf1-d51f-434e-a008-60c225bcd0d1|Page">
            <a:extLst>
              <a:ext uri="{FF2B5EF4-FFF2-40B4-BE49-F238E27FC236}">
                <a16:creationId xmlns:a16="http://schemas.microsoft.com/office/drawing/2014/main" id="{800E80D6-0484-4144-9B2E-121B45B7B9D1}"/>
              </a:ext>
            </a:extLst>
          </p:cNvPr>
          <p:cNvSpPr>
            <a:spLocks noGrp="1"/>
          </p:cNvSpPr>
          <p:nvPr>
            <p:ph type="body" sz="quarter" idx="15" hasCustomPrompt="1"/>
          </p:nvPr>
        </p:nvSpPr>
        <p:spPr>
          <a:xfrm>
            <a:off x="3570729" y="1412875"/>
            <a:ext cx="576262" cy="360000"/>
          </a:xfrm>
        </p:spPr>
        <p:txBody>
          <a:bodyPr/>
          <a:lstStyle>
            <a:lvl1pPr algn="r">
              <a:defRPr sz="1800" cap="none" baseline="0"/>
            </a:lvl1pPr>
          </a:lstStyle>
          <a:p>
            <a:pPr lvl="0"/>
            <a:r>
              <a:rPr lang="en-US" dirty="0"/>
              <a:t>No.</a:t>
            </a:r>
            <a:endParaRPr lang="en-GB" dirty="0"/>
          </a:p>
        </p:txBody>
      </p:sp>
      <p:sp>
        <p:nvSpPr>
          <p:cNvPr id="14" name="Title_1" descr="PitchPerfect|6b333bf1-d51f-434e-a008-60c225bcd0d1|Title_1">
            <a:extLst>
              <a:ext uri="{FF2B5EF4-FFF2-40B4-BE49-F238E27FC236}">
                <a16:creationId xmlns:a16="http://schemas.microsoft.com/office/drawing/2014/main" id="{1D196BD2-6038-448A-895E-727E2C748AD4}"/>
              </a:ext>
            </a:extLst>
          </p:cNvPr>
          <p:cNvSpPr>
            <a:spLocks noGrp="1"/>
          </p:cNvSpPr>
          <p:nvPr>
            <p:ph type="body" sz="quarter" idx="16" hasCustomPrompt="1"/>
          </p:nvPr>
        </p:nvSpPr>
        <p:spPr>
          <a:xfrm>
            <a:off x="356141" y="2026600"/>
            <a:ext cx="2808288" cy="360000"/>
          </a:xfrm>
        </p:spPr>
        <p:txBody>
          <a:bodyPr/>
          <a:lstStyle>
            <a:lvl1pPr>
              <a:defRPr sz="1800" cap="none" baseline="0">
                <a:solidFill>
                  <a:schemeClr val="accent3"/>
                </a:solidFill>
              </a:defRPr>
            </a:lvl1pPr>
          </a:lstStyle>
          <a:p>
            <a:pPr lvl="0"/>
            <a:r>
              <a:rPr lang="en-US" dirty="0"/>
              <a:t>Slide</a:t>
            </a:r>
            <a:endParaRPr lang="en-GB" dirty="0"/>
          </a:p>
        </p:txBody>
      </p:sp>
      <p:sp>
        <p:nvSpPr>
          <p:cNvPr id="15" name="Page_1" descr="PitchPerfect|6b333bf1-d51f-434e-a008-60c225bcd0d1|Page_1">
            <a:extLst>
              <a:ext uri="{FF2B5EF4-FFF2-40B4-BE49-F238E27FC236}">
                <a16:creationId xmlns:a16="http://schemas.microsoft.com/office/drawing/2014/main" id="{D12A3A5C-9C50-487D-822A-DCA688724536}"/>
              </a:ext>
            </a:extLst>
          </p:cNvPr>
          <p:cNvSpPr>
            <a:spLocks noGrp="1"/>
          </p:cNvSpPr>
          <p:nvPr>
            <p:ph type="body" sz="quarter" idx="17" hasCustomPrompt="1"/>
          </p:nvPr>
        </p:nvSpPr>
        <p:spPr>
          <a:xfrm>
            <a:off x="3570729" y="2026600"/>
            <a:ext cx="576262" cy="360000"/>
          </a:xfrm>
        </p:spPr>
        <p:txBody>
          <a:bodyPr/>
          <a:lstStyle>
            <a:lvl1pPr algn="r">
              <a:defRPr sz="1800" cap="none" baseline="0"/>
            </a:lvl1pPr>
          </a:lstStyle>
          <a:p>
            <a:pPr lvl="0"/>
            <a:r>
              <a:rPr lang="en-US" dirty="0"/>
              <a:t>No.</a:t>
            </a:r>
            <a:endParaRPr lang="en-GB" dirty="0"/>
          </a:p>
        </p:txBody>
      </p:sp>
      <p:sp>
        <p:nvSpPr>
          <p:cNvPr id="16" name="Title_2" descr="PitchPerfect|6b333bf1-d51f-434e-a008-60c225bcd0d1|Title_2">
            <a:extLst>
              <a:ext uri="{FF2B5EF4-FFF2-40B4-BE49-F238E27FC236}">
                <a16:creationId xmlns:a16="http://schemas.microsoft.com/office/drawing/2014/main" id="{CB49C30D-2DCD-4125-AF4D-649A68B61302}"/>
              </a:ext>
            </a:extLst>
          </p:cNvPr>
          <p:cNvSpPr>
            <a:spLocks noGrp="1"/>
          </p:cNvSpPr>
          <p:nvPr>
            <p:ph type="body" sz="quarter" idx="18" hasCustomPrompt="1"/>
          </p:nvPr>
        </p:nvSpPr>
        <p:spPr>
          <a:xfrm>
            <a:off x="356141" y="2640325"/>
            <a:ext cx="2808288" cy="360000"/>
          </a:xfrm>
        </p:spPr>
        <p:txBody>
          <a:bodyPr/>
          <a:lstStyle>
            <a:lvl1pPr>
              <a:defRPr sz="1800" cap="none" baseline="0">
                <a:solidFill>
                  <a:schemeClr val="accent3"/>
                </a:solidFill>
              </a:defRPr>
            </a:lvl1pPr>
          </a:lstStyle>
          <a:p>
            <a:pPr lvl="0"/>
            <a:r>
              <a:rPr lang="en-US" dirty="0"/>
              <a:t>Slide</a:t>
            </a:r>
            <a:endParaRPr lang="en-GB" dirty="0"/>
          </a:p>
        </p:txBody>
      </p:sp>
      <p:sp>
        <p:nvSpPr>
          <p:cNvPr id="17" name="Page_2" descr="PitchPerfect|6b333bf1-d51f-434e-a008-60c225bcd0d1|Page_2">
            <a:extLst>
              <a:ext uri="{FF2B5EF4-FFF2-40B4-BE49-F238E27FC236}">
                <a16:creationId xmlns:a16="http://schemas.microsoft.com/office/drawing/2014/main" id="{3B07C172-90D4-4EE4-B40B-CB45882AD829}"/>
              </a:ext>
            </a:extLst>
          </p:cNvPr>
          <p:cNvSpPr>
            <a:spLocks noGrp="1"/>
          </p:cNvSpPr>
          <p:nvPr>
            <p:ph type="body" sz="quarter" idx="19" hasCustomPrompt="1"/>
          </p:nvPr>
        </p:nvSpPr>
        <p:spPr>
          <a:xfrm>
            <a:off x="3570729" y="2640325"/>
            <a:ext cx="576262" cy="360000"/>
          </a:xfrm>
        </p:spPr>
        <p:txBody>
          <a:bodyPr/>
          <a:lstStyle>
            <a:lvl1pPr algn="r">
              <a:defRPr sz="1800" cap="none" baseline="0"/>
            </a:lvl1pPr>
          </a:lstStyle>
          <a:p>
            <a:pPr lvl="0"/>
            <a:r>
              <a:rPr lang="en-US" dirty="0"/>
              <a:t>No.</a:t>
            </a:r>
            <a:endParaRPr lang="en-GB" dirty="0"/>
          </a:p>
        </p:txBody>
      </p:sp>
      <p:sp>
        <p:nvSpPr>
          <p:cNvPr id="18" name="Title_3" descr="PitchPerfect|6b333bf1-d51f-434e-a008-60c225bcd0d1|Title_3">
            <a:extLst>
              <a:ext uri="{FF2B5EF4-FFF2-40B4-BE49-F238E27FC236}">
                <a16:creationId xmlns:a16="http://schemas.microsoft.com/office/drawing/2014/main" id="{D399AB6C-3F2F-4558-B1CD-EA174DB1A665}"/>
              </a:ext>
            </a:extLst>
          </p:cNvPr>
          <p:cNvSpPr>
            <a:spLocks noGrp="1"/>
          </p:cNvSpPr>
          <p:nvPr>
            <p:ph type="body" sz="quarter" idx="20" hasCustomPrompt="1"/>
          </p:nvPr>
        </p:nvSpPr>
        <p:spPr>
          <a:xfrm>
            <a:off x="356141" y="3254050"/>
            <a:ext cx="2808288" cy="360000"/>
          </a:xfrm>
        </p:spPr>
        <p:txBody>
          <a:bodyPr/>
          <a:lstStyle>
            <a:lvl1pPr>
              <a:defRPr sz="1800" cap="none" baseline="0">
                <a:solidFill>
                  <a:schemeClr val="accent3"/>
                </a:solidFill>
              </a:defRPr>
            </a:lvl1pPr>
          </a:lstStyle>
          <a:p>
            <a:pPr lvl="0"/>
            <a:r>
              <a:rPr lang="en-US" dirty="0"/>
              <a:t>Slide</a:t>
            </a:r>
            <a:endParaRPr lang="en-GB" dirty="0"/>
          </a:p>
        </p:txBody>
      </p:sp>
      <p:sp>
        <p:nvSpPr>
          <p:cNvPr id="19" name="Page_3" descr="PitchPerfect|6b333bf1-d51f-434e-a008-60c225bcd0d1|Page_3">
            <a:extLst>
              <a:ext uri="{FF2B5EF4-FFF2-40B4-BE49-F238E27FC236}">
                <a16:creationId xmlns:a16="http://schemas.microsoft.com/office/drawing/2014/main" id="{08E9B206-5EF7-4743-A96E-3C3193C4DA62}"/>
              </a:ext>
            </a:extLst>
          </p:cNvPr>
          <p:cNvSpPr>
            <a:spLocks noGrp="1"/>
          </p:cNvSpPr>
          <p:nvPr>
            <p:ph type="body" sz="quarter" idx="21" hasCustomPrompt="1"/>
          </p:nvPr>
        </p:nvSpPr>
        <p:spPr>
          <a:xfrm>
            <a:off x="3570729" y="3254050"/>
            <a:ext cx="576262" cy="360000"/>
          </a:xfrm>
        </p:spPr>
        <p:txBody>
          <a:bodyPr/>
          <a:lstStyle>
            <a:lvl1pPr algn="r">
              <a:defRPr sz="1800" cap="none" baseline="0"/>
            </a:lvl1pPr>
          </a:lstStyle>
          <a:p>
            <a:pPr lvl="0"/>
            <a:r>
              <a:rPr lang="en-US" dirty="0"/>
              <a:t>No.</a:t>
            </a:r>
            <a:endParaRPr lang="en-GB" dirty="0"/>
          </a:p>
        </p:txBody>
      </p:sp>
      <p:sp>
        <p:nvSpPr>
          <p:cNvPr id="20" name="Title_4" descr="PitchPerfect|6b333bf1-d51f-434e-a008-60c225bcd0d1|Title_4">
            <a:extLst>
              <a:ext uri="{FF2B5EF4-FFF2-40B4-BE49-F238E27FC236}">
                <a16:creationId xmlns:a16="http://schemas.microsoft.com/office/drawing/2014/main" id="{E976A260-79C8-4671-8A60-0C5AA4FF13D1}"/>
              </a:ext>
            </a:extLst>
          </p:cNvPr>
          <p:cNvSpPr>
            <a:spLocks noGrp="1"/>
          </p:cNvSpPr>
          <p:nvPr>
            <p:ph type="body" sz="quarter" idx="22" hasCustomPrompt="1"/>
          </p:nvPr>
        </p:nvSpPr>
        <p:spPr>
          <a:xfrm>
            <a:off x="356141" y="3867775"/>
            <a:ext cx="2808288" cy="360000"/>
          </a:xfrm>
        </p:spPr>
        <p:txBody>
          <a:bodyPr/>
          <a:lstStyle>
            <a:lvl1pPr>
              <a:defRPr sz="1800" cap="none" baseline="0">
                <a:solidFill>
                  <a:schemeClr val="accent3"/>
                </a:solidFill>
              </a:defRPr>
            </a:lvl1pPr>
          </a:lstStyle>
          <a:p>
            <a:pPr lvl="0"/>
            <a:r>
              <a:rPr lang="en-US" dirty="0"/>
              <a:t>Slide</a:t>
            </a:r>
            <a:endParaRPr lang="en-GB" dirty="0"/>
          </a:p>
        </p:txBody>
      </p:sp>
      <p:sp>
        <p:nvSpPr>
          <p:cNvPr id="21" name="Page_4" descr="PitchPerfect|6b333bf1-d51f-434e-a008-60c225bcd0d1|Page_4">
            <a:extLst>
              <a:ext uri="{FF2B5EF4-FFF2-40B4-BE49-F238E27FC236}">
                <a16:creationId xmlns:a16="http://schemas.microsoft.com/office/drawing/2014/main" id="{94917A9D-B086-4869-A370-E8101D46305C}"/>
              </a:ext>
            </a:extLst>
          </p:cNvPr>
          <p:cNvSpPr>
            <a:spLocks noGrp="1"/>
          </p:cNvSpPr>
          <p:nvPr>
            <p:ph type="body" sz="quarter" idx="23" hasCustomPrompt="1"/>
          </p:nvPr>
        </p:nvSpPr>
        <p:spPr>
          <a:xfrm>
            <a:off x="3570729" y="3867775"/>
            <a:ext cx="576262" cy="360000"/>
          </a:xfrm>
        </p:spPr>
        <p:txBody>
          <a:bodyPr/>
          <a:lstStyle>
            <a:lvl1pPr algn="r">
              <a:defRPr sz="1800" cap="none" baseline="0"/>
            </a:lvl1pPr>
          </a:lstStyle>
          <a:p>
            <a:pPr lvl="0"/>
            <a:r>
              <a:rPr lang="en-US" dirty="0"/>
              <a:t>No.</a:t>
            </a:r>
            <a:endParaRPr lang="en-GB" dirty="0"/>
          </a:p>
        </p:txBody>
      </p:sp>
      <p:sp>
        <p:nvSpPr>
          <p:cNvPr id="34" name="Title_5" descr="PitchPerfect|6b333bf1-d51f-434e-a008-60c225bcd0d1|Title_5">
            <a:extLst>
              <a:ext uri="{FF2B5EF4-FFF2-40B4-BE49-F238E27FC236}">
                <a16:creationId xmlns:a16="http://schemas.microsoft.com/office/drawing/2014/main" id="{B27AE6D5-E6D1-43D0-8306-02DD8D2EB333}"/>
              </a:ext>
            </a:extLst>
          </p:cNvPr>
          <p:cNvSpPr>
            <a:spLocks noGrp="1"/>
          </p:cNvSpPr>
          <p:nvPr>
            <p:ph type="body" sz="quarter" idx="24" hasCustomPrompt="1"/>
          </p:nvPr>
        </p:nvSpPr>
        <p:spPr>
          <a:xfrm>
            <a:off x="356141" y="4472989"/>
            <a:ext cx="2808288" cy="360000"/>
          </a:xfrm>
        </p:spPr>
        <p:txBody>
          <a:bodyPr/>
          <a:lstStyle>
            <a:lvl1pPr>
              <a:defRPr sz="1800" cap="none" baseline="0">
                <a:solidFill>
                  <a:schemeClr val="accent3"/>
                </a:solidFill>
              </a:defRPr>
            </a:lvl1pPr>
          </a:lstStyle>
          <a:p>
            <a:pPr lvl="0"/>
            <a:r>
              <a:rPr lang="en-US" dirty="0"/>
              <a:t>Slide</a:t>
            </a:r>
            <a:endParaRPr lang="en-GB" dirty="0"/>
          </a:p>
        </p:txBody>
      </p:sp>
      <p:sp>
        <p:nvSpPr>
          <p:cNvPr id="35" name="Page_5" descr="PitchPerfect|6b333bf1-d51f-434e-a008-60c225bcd0d1|Page_5">
            <a:extLst>
              <a:ext uri="{FF2B5EF4-FFF2-40B4-BE49-F238E27FC236}">
                <a16:creationId xmlns:a16="http://schemas.microsoft.com/office/drawing/2014/main" id="{DA7A5F96-C200-416D-9F9B-7D2DFBF270FE}"/>
              </a:ext>
            </a:extLst>
          </p:cNvPr>
          <p:cNvSpPr>
            <a:spLocks noGrp="1"/>
          </p:cNvSpPr>
          <p:nvPr>
            <p:ph type="body" sz="quarter" idx="25" hasCustomPrompt="1"/>
          </p:nvPr>
        </p:nvSpPr>
        <p:spPr>
          <a:xfrm>
            <a:off x="3570729" y="4472989"/>
            <a:ext cx="576262" cy="360000"/>
          </a:xfrm>
        </p:spPr>
        <p:txBody>
          <a:bodyPr/>
          <a:lstStyle>
            <a:lvl1pPr algn="r">
              <a:defRPr sz="1800" cap="none" baseline="0"/>
            </a:lvl1pPr>
          </a:lstStyle>
          <a:p>
            <a:pPr lvl="0"/>
            <a:r>
              <a:rPr lang="en-US" dirty="0"/>
              <a:t>No.</a:t>
            </a:r>
            <a:endParaRPr lang="en-GB" dirty="0"/>
          </a:p>
        </p:txBody>
      </p:sp>
      <p:sp>
        <p:nvSpPr>
          <p:cNvPr id="36" name="Title_6" descr="PitchPerfect|d184697f-ecb7-4811-864d-f705cb63b3aa|Title_6">
            <a:extLst>
              <a:ext uri="{FF2B5EF4-FFF2-40B4-BE49-F238E27FC236}">
                <a16:creationId xmlns:a16="http://schemas.microsoft.com/office/drawing/2014/main" id="{D2F775B1-E307-44A0-85C8-877350E11414}"/>
              </a:ext>
            </a:extLst>
          </p:cNvPr>
          <p:cNvSpPr>
            <a:spLocks noGrp="1"/>
          </p:cNvSpPr>
          <p:nvPr>
            <p:ph type="body" sz="quarter" idx="26" hasCustomPrompt="1"/>
          </p:nvPr>
        </p:nvSpPr>
        <p:spPr>
          <a:xfrm>
            <a:off x="356141" y="5086714"/>
            <a:ext cx="2808288" cy="360000"/>
          </a:xfrm>
        </p:spPr>
        <p:txBody>
          <a:bodyPr/>
          <a:lstStyle>
            <a:lvl1pPr>
              <a:defRPr sz="1800" cap="none" baseline="0">
                <a:solidFill>
                  <a:schemeClr val="accent3"/>
                </a:solidFill>
              </a:defRPr>
            </a:lvl1pPr>
          </a:lstStyle>
          <a:p>
            <a:pPr lvl="0"/>
            <a:r>
              <a:rPr lang="en-US" dirty="0"/>
              <a:t>Slide</a:t>
            </a:r>
            <a:endParaRPr lang="en-GB" dirty="0"/>
          </a:p>
        </p:txBody>
      </p:sp>
      <p:sp>
        <p:nvSpPr>
          <p:cNvPr id="37" name="Page_6" descr="PitchPerfect|d184697f-ecb7-4811-864d-f705cb63b3aa|Page_6">
            <a:extLst>
              <a:ext uri="{FF2B5EF4-FFF2-40B4-BE49-F238E27FC236}">
                <a16:creationId xmlns:a16="http://schemas.microsoft.com/office/drawing/2014/main" id="{00856713-062F-4E54-9DA0-9B176B985C09}"/>
              </a:ext>
            </a:extLst>
          </p:cNvPr>
          <p:cNvSpPr>
            <a:spLocks noGrp="1"/>
          </p:cNvSpPr>
          <p:nvPr>
            <p:ph type="body" sz="quarter" idx="27" hasCustomPrompt="1"/>
          </p:nvPr>
        </p:nvSpPr>
        <p:spPr>
          <a:xfrm>
            <a:off x="3570729" y="5086714"/>
            <a:ext cx="576262" cy="360000"/>
          </a:xfrm>
        </p:spPr>
        <p:txBody>
          <a:bodyPr/>
          <a:lstStyle>
            <a:lvl1pPr algn="r">
              <a:defRPr sz="1800" cap="none" baseline="0"/>
            </a:lvl1pPr>
          </a:lstStyle>
          <a:p>
            <a:pPr lvl="0"/>
            <a:r>
              <a:rPr lang="en-US" dirty="0"/>
              <a:t>No.</a:t>
            </a:r>
            <a:endParaRPr lang="en-GB" dirty="0"/>
          </a:p>
        </p:txBody>
      </p:sp>
      <p:sp>
        <p:nvSpPr>
          <p:cNvPr id="38" name="Title_7" descr="PitchPerfect|d184697f-ecb7-4811-864d-f705cb63b3aa|Title_7">
            <a:extLst>
              <a:ext uri="{FF2B5EF4-FFF2-40B4-BE49-F238E27FC236}">
                <a16:creationId xmlns:a16="http://schemas.microsoft.com/office/drawing/2014/main" id="{52AB52A3-4F1E-4229-8696-189F9F6A1BE8}"/>
              </a:ext>
            </a:extLst>
          </p:cNvPr>
          <p:cNvSpPr>
            <a:spLocks noGrp="1"/>
          </p:cNvSpPr>
          <p:nvPr>
            <p:ph type="body" sz="quarter" idx="28" hasCustomPrompt="1"/>
          </p:nvPr>
        </p:nvSpPr>
        <p:spPr>
          <a:xfrm>
            <a:off x="356141" y="5700439"/>
            <a:ext cx="2808288" cy="360000"/>
          </a:xfrm>
        </p:spPr>
        <p:txBody>
          <a:bodyPr/>
          <a:lstStyle>
            <a:lvl1pPr>
              <a:defRPr sz="1800" cap="none" baseline="0">
                <a:solidFill>
                  <a:schemeClr val="accent3"/>
                </a:solidFill>
              </a:defRPr>
            </a:lvl1pPr>
          </a:lstStyle>
          <a:p>
            <a:pPr lvl="0"/>
            <a:r>
              <a:rPr lang="en-US" dirty="0"/>
              <a:t>Slide</a:t>
            </a:r>
            <a:endParaRPr lang="en-GB" dirty="0"/>
          </a:p>
        </p:txBody>
      </p:sp>
      <p:sp>
        <p:nvSpPr>
          <p:cNvPr id="39" name="Page_7" descr="PitchPerfect|d184697f-ecb7-4811-864d-f705cb63b3aa|Page_7">
            <a:extLst>
              <a:ext uri="{FF2B5EF4-FFF2-40B4-BE49-F238E27FC236}">
                <a16:creationId xmlns:a16="http://schemas.microsoft.com/office/drawing/2014/main" id="{3092AA34-5CBE-43E4-9C6E-AB67FAAE7B70}"/>
              </a:ext>
            </a:extLst>
          </p:cNvPr>
          <p:cNvSpPr>
            <a:spLocks noGrp="1"/>
          </p:cNvSpPr>
          <p:nvPr>
            <p:ph type="body" sz="quarter" idx="29" hasCustomPrompt="1"/>
          </p:nvPr>
        </p:nvSpPr>
        <p:spPr>
          <a:xfrm>
            <a:off x="3570729" y="5700439"/>
            <a:ext cx="576262" cy="360000"/>
          </a:xfrm>
        </p:spPr>
        <p:txBody>
          <a:bodyPr/>
          <a:lstStyle>
            <a:lvl1pPr algn="r">
              <a:defRPr sz="1800" cap="none" baseline="0"/>
            </a:lvl1pPr>
          </a:lstStyle>
          <a:p>
            <a:pPr lvl="0"/>
            <a:r>
              <a:rPr lang="en-US" dirty="0"/>
              <a:t>No.</a:t>
            </a:r>
            <a:endParaRPr lang="en-GB" dirty="0"/>
          </a:p>
        </p:txBody>
      </p:sp>
      <p:sp>
        <p:nvSpPr>
          <p:cNvPr id="40" name="Title_8" descr="PitchPerfect|d184697f-ecb7-4811-864d-f705cb63b3aa|Title_8">
            <a:extLst>
              <a:ext uri="{FF2B5EF4-FFF2-40B4-BE49-F238E27FC236}">
                <a16:creationId xmlns:a16="http://schemas.microsoft.com/office/drawing/2014/main" id="{37BE4A70-A988-4FF2-B890-C4BCE1C8E67A}"/>
              </a:ext>
            </a:extLst>
          </p:cNvPr>
          <p:cNvSpPr>
            <a:spLocks noGrp="1"/>
          </p:cNvSpPr>
          <p:nvPr>
            <p:ph type="body" sz="quarter" idx="30" hasCustomPrompt="1"/>
          </p:nvPr>
        </p:nvSpPr>
        <p:spPr>
          <a:xfrm>
            <a:off x="4932834" y="1412875"/>
            <a:ext cx="2808288" cy="360000"/>
          </a:xfrm>
        </p:spPr>
        <p:txBody>
          <a:bodyPr/>
          <a:lstStyle>
            <a:lvl1pPr>
              <a:defRPr sz="1800" cap="none" baseline="0">
                <a:solidFill>
                  <a:schemeClr val="accent3"/>
                </a:solidFill>
              </a:defRPr>
            </a:lvl1pPr>
          </a:lstStyle>
          <a:p>
            <a:pPr lvl="0"/>
            <a:r>
              <a:rPr lang="en-US" dirty="0"/>
              <a:t>Slide</a:t>
            </a:r>
            <a:endParaRPr lang="en-GB" dirty="0"/>
          </a:p>
        </p:txBody>
      </p:sp>
      <p:sp>
        <p:nvSpPr>
          <p:cNvPr id="41" name="Page_8" descr="PitchPerfect|d184697f-ecb7-4811-864d-f705cb63b3aa|Page_8">
            <a:extLst>
              <a:ext uri="{FF2B5EF4-FFF2-40B4-BE49-F238E27FC236}">
                <a16:creationId xmlns:a16="http://schemas.microsoft.com/office/drawing/2014/main" id="{0BAE20BB-9179-4313-8C71-698CFE926BB4}"/>
              </a:ext>
            </a:extLst>
          </p:cNvPr>
          <p:cNvSpPr>
            <a:spLocks noGrp="1"/>
          </p:cNvSpPr>
          <p:nvPr>
            <p:ph type="body" sz="quarter" idx="31" hasCustomPrompt="1"/>
          </p:nvPr>
        </p:nvSpPr>
        <p:spPr>
          <a:xfrm>
            <a:off x="8147422" y="1412875"/>
            <a:ext cx="576262" cy="360000"/>
          </a:xfrm>
        </p:spPr>
        <p:txBody>
          <a:bodyPr/>
          <a:lstStyle>
            <a:lvl1pPr algn="r">
              <a:defRPr sz="1800" cap="none" baseline="0"/>
            </a:lvl1pPr>
          </a:lstStyle>
          <a:p>
            <a:pPr lvl="0"/>
            <a:r>
              <a:rPr lang="en-US" dirty="0"/>
              <a:t>No.</a:t>
            </a:r>
            <a:endParaRPr lang="en-GB" dirty="0"/>
          </a:p>
        </p:txBody>
      </p:sp>
      <p:sp>
        <p:nvSpPr>
          <p:cNvPr id="42" name="Title_9" descr="PitchPerfect|d184697f-ecb7-4811-864d-f705cb63b3aa|Title_9">
            <a:extLst>
              <a:ext uri="{FF2B5EF4-FFF2-40B4-BE49-F238E27FC236}">
                <a16:creationId xmlns:a16="http://schemas.microsoft.com/office/drawing/2014/main" id="{109A3ACD-1B50-4D51-A7DB-CF7786C7B2F1}"/>
              </a:ext>
            </a:extLst>
          </p:cNvPr>
          <p:cNvSpPr>
            <a:spLocks noGrp="1"/>
          </p:cNvSpPr>
          <p:nvPr>
            <p:ph type="body" sz="quarter" idx="32" hasCustomPrompt="1"/>
          </p:nvPr>
        </p:nvSpPr>
        <p:spPr>
          <a:xfrm>
            <a:off x="4932834" y="2026600"/>
            <a:ext cx="2808288" cy="360000"/>
          </a:xfrm>
        </p:spPr>
        <p:txBody>
          <a:bodyPr/>
          <a:lstStyle>
            <a:lvl1pPr>
              <a:defRPr sz="1800" cap="none" baseline="0">
                <a:solidFill>
                  <a:schemeClr val="accent3"/>
                </a:solidFill>
              </a:defRPr>
            </a:lvl1pPr>
          </a:lstStyle>
          <a:p>
            <a:pPr lvl="0"/>
            <a:r>
              <a:rPr lang="en-US" dirty="0"/>
              <a:t>Slide</a:t>
            </a:r>
            <a:endParaRPr lang="en-GB" dirty="0"/>
          </a:p>
        </p:txBody>
      </p:sp>
      <p:sp>
        <p:nvSpPr>
          <p:cNvPr id="43" name="Page_9" descr="PitchPerfect|d184697f-ecb7-4811-864d-f705cb63b3aa|Page_9">
            <a:extLst>
              <a:ext uri="{FF2B5EF4-FFF2-40B4-BE49-F238E27FC236}">
                <a16:creationId xmlns:a16="http://schemas.microsoft.com/office/drawing/2014/main" id="{C867D051-F799-4259-9774-8D6CFCF79963}"/>
              </a:ext>
            </a:extLst>
          </p:cNvPr>
          <p:cNvSpPr>
            <a:spLocks noGrp="1"/>
          </p:cNvSpPr>
          <p:nvPr>
            <p:ph type="body" sz="quarter" idx="33" hasCustomPrompt="1"/>
          </p:nvPr>
        </p:nvSpPr>
        <p:spPr>
          <a:xfrm>
            <a:off x="8147422" y="2026600"/>
            <a:ext cx="576262" cy="360000"/>
          </a:xfrm>
        </p:spPr>
        <p:txBody>
          <a:bodyPr/>
          <a:lstStyle>
            <a:lvl1pPr algn="r">
              <a:defRPr sz="1800" cap="none" baseline="0"/>
            </a:lvl1pPr>
          </a:lstStyle>
          <a:p>
            <a:pPr lvl="0"/>
            <a:r>
              <a:rPr lang="en-US" dirty="0"/>
              <a:t>No.</a:t>
            </a:r>
            <a:endParaRPr lang="en-GB" dirty="0"/>
          </a:p>
        </p:txBody>
      </p:sp>
      <p:sp>
        <p:nvSpPr>
          <p:cNvPr id="44" name="Title_10" descr="PitchPerfect|d184697f-ecb7-4811-864d-f705cb63b3aa|Title_10">
            <a:extLst>
              <a:ext uri="{FF2B5EF4-FFF2-40B4-BE49-F238E27FC236}">
                <a16:creationId xmlns:a16="http://schemas.microsoft.com/office/drawing/2014/main" id="{D01ADD38-6909-46A0-9571-7B34E5A0B7B9}"/>
              </a:ext>
            </a:extLst>
          </p:cNvPr>
          <p:cNvSpPr>
            <a:spLocks noGrp="1"/>
          </p:cNvSpPr>
          <p:nvPr>
            <p:ph type="body" sz="quarter" idx="34" hasCustomPrompt="1"/>
          </p:nvPr>
        </p:nvSpPr>
        <p:spPr>
          <a:xfrm>
            <a:off x="4932834" y="2640325"/>
            <a:ext cx="2808288" cy="360000"/>
          </a:xfrm>
        </p:spPr>
        <p:txBody>
          <a:bodyPr/>
          <a:lstStyle>
            <a:lvl1pPr>
              <a:defRPr sz="1800" cap="none" baseline="0">
                <a:solidFill>
                  <a:schemeClr val="accent3"/>
                </a:solidFill>
              </a:defRPr>
            </a:lvl1pPr>
          </a:lstStyle>
          <a:p>
            <a:pPr lvl="0"/>
            <a:r>
              <a:rPr lang="en-US" dirty="0"/>
              <a:t>Slide</a:t>
            </a:r>
            <a:endParaRPr lang="en-GB" dirty="0"/>
          </a:p>
        </p:txBody>
      </p:sp>
      <p:sp>
        <p:nvSpPr>
          <p:cNvPr id="45" name="Page_10" descr="PitchPerfect|d184697f-ecb7-4811-864d-f705cb63b3aa|Page_10">
            <a:extLst>
              <a:ext uri="{FF2B5EF4-FFF2-40B4-BE49-F238E27FC236}">
                <a16:creationId xmlns:a16="http://schemas.microsoft.com/office/drawing/2014/main" id="{01A1249E-31DB-46DB-A1EC-5C3EA6C3666B}"/>
              </a:ext>
            </a:extLst>
          </p:cNvPr>
          <p:cNvSpPr>
            <a:spLocks noGrp="1"/>
          </p:cNvSpPr>
          <p:nvPr>
            <p:ph type="body" sz="quarter" idx="35" hasCustomPrompt="1"/>
          </p:nvPr>
        </p:nvSpPr>
        <p:spPr>
          <a:xfrm>
            <a:off x="8147422" y="2640325"/>
            <a:ext cx="576262" cy="360000"/>
          </a:xfrm>
        </p:spPr>
        <p:txBody>
          <a:bodyPr/>
          <a:lstStyle>
            <a:lvl1pPr algn="r">
              <a:defRPr sz="1800" cap="none" baseline="0"/>
            </a:lvl1pPr>
          </a:lstStyle>
          <a:p>
            <a:pPr lvl="0"/>
            <a:r>
              <a:rPr lang="en-US" dirty="0"/>
              <a:t>No.</a:t>
            </a:r>
            <a:endParaRPr lang="en-GB" dirty="0"/>
          </a:p>
        </p:txBody>
      </p:sp>
      <p:sp>
        <p:nvSpPr>
          <p:cNvPr id="46" name="Title_11" descr="PitchPerfect|d184697f-ecb7-4811-864d-f705cb63b3aa|Title_11">
            <a:extLst>
              <a:ext uri="{FF2B5EF4-FFF2-40B4-BE49-F238E27FC236}">
                <a16:creationId xmlns:a16="http://schemas.microsoft.com/office/drawing/2014/main" id="{0BF5200A-CEB5-47DC-972B-FF48F3F94DB6}"/>
              </a:ext>
            </a:extLst>
          </p:cNvPr>
          <p:cNvSpPr>
            <a:spLocks noGrp="1"/>
          </p:cNvSpPr>
          <p:nvPr>
            <p:ph type="body" sz="quarter" idx="36" hasCustomPrompt="1"/>
          </p:nvPr>
        </p:nvSpPr>
        <p:spPr>
          <a:xfrm>
            <a:off x="4932834" y="3254050"/>
            <a:ext cx="2808288" cy="360000"/>
          </a:xfrm>
        </p:spPr>
        <p:txBody>
          <a:bodyPr/>
          <a:lstStyle>
            <a:lvl1pPr>
              <a:defRPr sz="1800" cap="none" baseline="0">
                <a:solidFill>
                  <a:schemeClr val="accent3"/>
                </a:solidFill>
              </a:defRPr>
            </a:lvl1pPr>
          </a:lstStyle>
          <a:p>
            <a:pPr lvl="0"/>
            <a:r>
              <a:rPr lang="en-US" dirty="0"/>
              <a:t>Slide</a:t>
            </a:r>
            <a:endParaRPr lang="en-GB" dirty="0"/>
          </a:p>
        </p:txBody>
      </p:sp>
      <p:sp>
        <p:nvSpPr>
          <p:cNvPr id="47" name="Page_11" descr="PitchPerfect|d184697f-ecb7-4811-864d-f705cb63b3aa|Page_11">
            <a:extLst>
              <a:ext uri="{FF2B5EF4-FFF2-40B4-BE49-F238E27FC236}">
                <a16:creationId xmlns:a16="http://schemas.microsoft.com/office/drawing/2014/main" id="{3E3C58FE-7A54-42AD-92F2-F70C8AE5E947}"/>
              </a:ext>
            </a:extLst>
          </p:cNvPr>
          <p:cNvSpPr>
            <a:spLocks noGrp="1"/>
          </p:cNvSpPr>
          <p:nvPr>
            <p:ph type="body" sz="quarter" idx="37" hasCustomPrompt="1"/>
          </p:nvPr>
        </p:nvSpPr>
        <p:spPr>
          <a:xfrm>
            <a:off x="8147422" y="3254050"/>
            <a:ext cx="576262" cy="360000"/>
          </a:xfrm>
        </p:spPr>
        <p:txBody>
          <a:bodyPr/>
          <a:lstStyle>
            <a:lvl1pPr algn="r">
              <a:defRPr sz="1800" cap="none" baseline="0"/>
            </a:lvl1pPr>
          </a:lstStyle>
          <a:p>
            <a:pPr lvl="0"/>
            <a:r>
              <a:rPr lang="en-US" dirty="0"/>
              <a:t>No.</a:t>
            </a:r>
            <a:endParaRPr lang="en-GB" dirty="0"/>
          </a:p>
        </p:txBody>
      </p:sp>
      <p:sp>
        <p:nvSpPr>
          <p:cNvPr id="48" name="Title_12" descr="PitchPerfect|d184697f-ecb7-4811-864d-f705cb63b3aa|Title_12">
            <a:extLst>
              <a:ext uri="{FF2B5EF4-FFF2-40B4-BE49-F238E27FC236}">
                <a16:creationId xmlns:a16="http://schemas.microsoft.com/office/drawing/2014/main" id="{59665F6A-738B-40AD-9BC2-F7660530AAA3}"/>
              </a:ext>
            </a:extLst>
          </p:cNvPr>
          <p:cNvSpPr>
            <a:spLocks noGrp="1"/>
          </p:cNvSpPr>
          <p:nvPr>
            <p:ph type="body" sz="quarter" idx="38" hasCustomPrompt="1"/>
          </p:nvPr>
        </p:nvSpPr>
        <p:spPr>
          <a:xfrm>
            <a:off x="4932834" y="3867775"/>
            <a:ext cx="2808288" cy="360000"/>
          </a:xfrm>
        </p:spPr>
        <p:txBody>
          <a:bodyPr/>
          <a:lstStyle>
            <a:lvl1pPr>
              <a:defRPr sz="1800" cap="none" baseline="0">
                <a:solidFill>
                  <a:schemeClr val="accent3"/>
                </a:solidFill>
              </a:defRPr>
            </a:lvl1pPr>
          </a:lstStyle>
          <a:p>
            <a:pPr lvl="0"/>
            <a:r>
              <a:rPr lang="en-US" dirty="0"/>
              <a:t>Slide</a:t>
            </a:r>
            <a:endParaRPr lang="en-GB" dirty="0"/>
          </a:p>
        </p:txBody>
      </p:sp>
      <p:sp>
        <p:nvSpPr>
          <p:cNvPr id="49" name="Page_12" descr="PitchPerfect|d184697f-ecb7-4811-864d-f705cb63b3aa|Page_12">
            <a:extLst>
              <a:ext uri="{FF2B5EF4-FFF2-40B4-BE49-F238E27FC236}">
                <a16:creationId xmlns:a16="http://schemas.microsoft.com/office/drawing/2014/main" id="{BEB91FE3-0A71-4345-A192-F7677AA43D1D}"/>
              </a:ext>
            </a:extLst>
          </p:cNvPr>
          <p:cNvSpPr>
            <a:spLocks noGrp="1"/>
          </p:cNvSpPr>
          <p:nvPr>
            <p:ph type="body" sz="quarter" idx="39" hasCustomPrompt="1"/>
          </p:nvPr>
        </p:nvSpPr>
        <p:spPr>
          <a:xfrm>
            <a:off x="8147422" y="3867775"/>
            <a:ext cx="576262" cy="360000"/>
          </a:xfrm>
        </p:spPr>
        <p:txBody>
          <a:bodyPr/>
          <a:lstStyle>
            <a:lvl1pPr algn="r">
              <a:defRPr sz="1800" cap="none" baseline="0"/>
            </a:lvl1pPr>
          </a:lstStyle>
          <a:p>
            <a:pPr lvl="0"/>
            <a:r>
              <a:rPr lang="en-US" dirty="0"/>
              <a:t>No.</a:t>
            </a:r>
            <a:endParaRPr lang="en-GB" dirty="0"/>
          </a:p>
        </p:txBody>
      </p:sp>
      <p:sp>
        <p:nvSpPr>
          <p:cNvPr id="50" name="Title_13" descr="PitchPerfect|d184697f-ecb7-4811-864d-f705cb63b3aa|Title_13">
            <a:extLst>
              <a:ext uri="{FF2B5EF4-FFF2-40B4-BE49-F238E27FC236}">
                <a16:creationId xmlns:a16="http://schemas.microsoft.com/office/drawing/2014/main" id="{596A324A-198D-4F43-9667-DB52BEE78F3A}"/>
              </a:ext>
            </a:extLst>
          </p:cNvPr>
          <p:cNvSpPr>
            <a:spLocks noGrp="1"/>
          </p:cNvSpPr>
          <p:nvPr>
            <p:ph type="body" sz="quarter" idx="40" hasCustomPrompt="1"/>
          </p:nvPr>
        </p:nvSpPr>
        <p:spPr>
          <a:xfrm>
            <a:off x="4932834" y="4472989"/>
            <a:ext cx="2808288" cy="360000"/>
          </a:xfrm>
        </p:spPr>
        <p:txBody>
          <a:bodyPr/>
          <a:lstStyle>
            <a:lvl1pPr>
              <a:defRPr sz="1800" cap="none" baseline="0">
                <a:solidFill>
                  <a:schemeClr val="accent3"/>
                </a:solidFill>
              </a:defRPr>
            </a:lvl1pPr>
          </a:lstStyle>
          <a:p>
            <a:pPr lvl="0"/>
            <a:r>
              <a:rPr lang="en-US" dirty="0"/>
              <a:t>Slide</a:t>
            </a:r>
            <a:endParaRPr lang="en-GB" dirty="0"/>
          </a:p>
        </p:txBody>
      </p:sp>
      <p:sp>
        <p:nvSpPr>
          <p:cNvPr id="51" name="Page_13" descr="PitchPerfect|d184697f-ecb7-4811-864d-f705cb63b3aa|Page_13">
            <a:extLst>
              <a:ext uri="{FF2B5EF4-FFF2-40B4-BE49-F238E27FC236}">
                <a16:creationId xmlns:a16="http://schemas.microsoft.com/office/drawing/2014/main" id="{4FF85B8C-BBD3-4F0A-ADCA-9BFD3AD5FD88}"/>
              </a:ext>
            </a:extLst>
          </p:cNvPr>
          <p:cNvSpPr>
            <a:spLocks noGrp="1"/>
          </p:cNvSpPr>
          <p:nvPr>
            <p:ph type="body" sz="quarter" idx="41" hasCustomPrompt="1"/>
          </p:nvPr>
        </p:nvSpPr>
        <p:spPr>
          <a:xfrm>
            <a:off x="8147422" y="4472989"/>
            <a:ext cx="576262" cy="360000"/>
          </a:xfrm>
        </p:spPr>
        <p:txBody>
          <a:bodyPr/>
          <a:lstStyle>
            <a:lvl1pPr algn="r">
              <a:defRPr sz="1800" cap="none" baseline="0"/>
            </a:lvl1pPr>
          </a:lstStyle>
          <a:p>
            <a:pPr lvl="0"/>
            <a:r>
              <a:rPr lang="en-US" dirty="0"/>
              <a:t>No.</a:t>
            </a:r>
            <a:endParaRPr lang="en-GB" dirty="0"/>
          </a:p>
        </p:txBody>
      </p:sp>
      <p:sp>
        <p:nvSpPr>
          <p:cNvPr id="52" name="Title_14" descr="PitchPerfect|d184697f-ecb7-4811-864d-f705cb63b3aa|Title_14">
            <a:extLst>
              <a:ext uri="{FF2B5EF4-FFF2-40B4-BE49-F238E27FC236}">
                <a16:creationId xmlns:a16="http://schemas.microsoft.com/office/drawing/2014/main" id="{3BB2F9E8-6A9C-4197-B391-7F6D37AFF02F}"/>
              </a:ext>
            </a:extLst>
          </p:cNvPr>
          <p:cNvSpPr>
            <a:spLocks noGrp="1"/>
          </p:cNvSpPr>
          <p:nvPr>
            <p:ph type="body" sz="quarter" idx="42" hasCustomPrompt="1"/>
          </p:nvPr>
        </p:nvSpPr>
        <p:spPr>
          <a:xfrm>
            <a:off x="4932834" y="5086714"/>
            <a:ext cx="2808288" cy="360000"/>
          </a:xfrm>
        </p:spPr>
        <p:txBody>
          <a:bodyPr/>
          <a:lstStyle>
            <a:lvl1pPr>
              <a:defRPr sz="1800" cap="none" baseline="0">
                <a:solidFill>
                  <a:schemeClr val="accent3"/>
                </a:solidFill>
              </a:defRPr>
            </a:lvl1pPr>
          </a:lstStyle>
          <a:p>
            <a:pPr lvl="0"/>
            <a:r>
              <a:rPr lang="en-US" dirty="0"/>
              <a:t>Slide</a:t>
            </a:r>
            <a:endParaRPr lang="en-GB" dirty="0"/>
          </a:p>
        </p:txBody>
      </p:sp>
      <p:sp>
        <p:nvSpPr>
          <p:cNvPr id="53" name="Page_14" descr="PitchPerfect|d184697f-ecb7-4811-864d-f705cb63b3aa|Page_14">
            <a:extLst>
              <a:ext uri="{FF2B5EF4-FFF2-40B4-BE49-F238E27FC236}">
                <a16:creationId xmlns:a16="http://schemas.microsoft.com/office/drawing/2014/main" id="{3264EFB3-D1AA-4CB2-8C42-E7E2C436C495}"/>
              </a:ext>
            </a:extLst>
          </p:cNvPr>
          <p:cNvSpPr>
            <a:spLocks noGrp="1"/>
          </p:cNvSpPr>
          <p:nvPr>
            <p:ph type="body" sz="quarter" idx="43" hasCustomPrompt="1"/>
          </p:nvPr>
        </p:nvSpPr>
        <p:spPr>
          <a:xfrm>
            <a:off x="8147422" y="5086714"/>
            <a:ext cx="576262" cy="360000"/>
          </a:xfrm>
        </p:spPr>
        <p:txBody>
          <a:bodyPr/>
          <a:lstStyle>
            <a:lvl1pPr algn="r">
              <a:defRPr sz="1800" cap="none" baseline="0"/>
            </a:lvl1pPr>
          </a:lstStyle>
          <a:p>
            <a:pPr lvl="0"/>
            <a:r>
              <a:rPr lang="en-US" dirty="0"/>
              <a:t>No.</a:t>
            </a:r>
            <a:endParaRPr lang="en-GB" dirty="0"/>
          </a:p>
        </p:txBody>
      </p:sp>
      <p:sp>
        <p:nvSpPr>
          <p:cNvPr id="54" name="Title_15" descr="PitchPerfect|d184697f-ecb7-4811-864d-f705cb63b3aa|Title_15">
            <a:extLst>
              <a:ext uri="{FF2B5EF4-FFF2-40B4-BE49-F238E27FC236}">
                <a16:creationId xmlns:a16="http://schemas.microsoft.com/office/drawing/2014/main" id="{C793C72D-781F-4DE6-8214-5C3B8DBB720A}"/>
              </a:ext>
            </a:extLst>
          </p:cNvPr>
          <p:cNvSpPr>
            <a:spLocks noGrp="1"/>
          </p:cNvSpPr>
          <p:nvPr>
            <p:ph type="body" sz="quarter" idx="44" hasCustomPrompt="1"/>
          </p:nvPr>
        </p:nvSpPr>
        <p:spPr>
          <a:xfrm>
            <a:off x="4932834" y="5700439"/>
            <a:ext cx="2808288" cy="360000"/>
          </a:xfrm>
        </p:spPr>
        <p:txBody>
          <a:bodyPr/>
          <a:lstStyle>
            <a:lvl1pPr>
              <a:defRPr sz="1800" cap="none" baseline="0">
                <a:solidFill>
                  <a:schemeClr val="accent3"/>
                </a:solidFill>
              </a:defRPr>
            </a:lvl1pPr>
          </a:lstStyle>
          <a:p>
            <a:pPr lvl="0"/>
            <a:r>
              <a:rPr lang="en-US" dirty="0"/>
              <a:t>Slide</a:t>
            </a:r>
            <a:endParaRPr lang="en-GB" dirty="0"/>
          </a:p>
        </p:txBody>
      </p:sp>
      <p:sp>
        <p:nvSpPr>
          <p:cNvPr id="55" name="Page_15" descr="PitchPerfect|d184697f-ecb7-4811-864d-f705cb63b3aa|Page_15">
            <a:extLst>
              <a:ext uri="{FF2B5EF4-FFF2-40B4-BE49-F238E27FC236}">
                <a16:creationId xmlns:a16="http://schemas.microsoft.com/office/drawing/2014/main" id="{19B5AA10-E7C8-47A6-969A-31DBAA29C5CD}"/>
              </a:ext>
            </a:extLst>
          </p:cNvPr>
          <p:cNvSpPr>
            <a:spLocks noGrp="1"/>
          </p:cNvSpPr>
          <p:nvPr>
            <p:ph type="body" sz="quarter" idx="45" hasCustomPrompt="1"/>
          </p:nvPr>
        </p:nvSpPr>
        <p:spPr>
          <a:xfrm>
            <a:off x="8147422" y="5700439"/>
            <a:ext cx="576262" cy="360000"/>
          </a:xfrm>
        </p:spPr>
        <p:txBody>
          <a:bodyPr/>
          <a:lstStyle>
            <a:lvl1pPr algn="r">
              <a:defRPr sz="1800" cap="none" baseline="0"/>
            </a:lvl1pPr>
          </a:lstStyle>
          <a:p>
            <a:pPr lvl="0"/>
            <a:r>
              <a:rPr lang="en-US" dirty="0"/>
              <a:t>No.</a:t>
            </a:r>
            <a:endParaRPr lang="en-GB" dirty="0"/>
          </a:p>
        </p:txBody>
      </p:sp>
      <p:sp>
        <p:nvSpPr>
          <p:cNvPr id="56" name="Title 4">
            <a:extLst>
              <a:ext uri="{FF2B5EF4-FFF2-40B4-BE49-F238E27FC236}">
                <a16:creationId xmlns:a16="http://schemas.microsoft.com/office/drawing/2014/main" id="{BFD1B957-CC82-49DE-A8CE-65360FA839B9}"/>
              </a:ext>
            </a:extLst>
          </p:cNvPr>
          <p:cNvSpPr txBox="1">
            <a:spLocks/>
          </p:cNvSpPr>
          <p:nvPr userDrawn="1"/>
        </p:nvSpPr>
        <p:spPr>
          <a:xfrm>
            <a:off x="365125" y="362809"/>
            <a:ext cx="8420463" cy="36000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600" kern="1200">
                <a:solidFill>
                  <a:schemeClr val="tx2"/>
                </a:solidFill>
                <a:latin typeface="+mj-lt"/>
                <a:ea typeface="+mj-ea"/>
                <a:cs typeface="+mj-cs"/>
              </a:defRPr>
            </a:lvl1pPr>
          </a:lstStyle>
          <a:p>
            <a:r>
              <a:rPr lang="en-GB" dirty="0"/>
              <a:t>Table of Contents</a:t>
            </a:r>
          </a:p>
        </p:txBody>
      </p:sp>
    </p:spTree>
    <p:extLst>
      <p:ext uri="{BB962C8B-B14F-4D97-AF65-F5344CB8AC3E}">
        <p14:creationId xmlns:p14="http://schemas.microsoft.com/office/powerpoint/2010/main" val="799699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3 Column Box, 1/3 Column Call 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E5B0EC8-106D-76DB-DA33-D572DCEEBCC0}"/>
              </a:ext>
            </a:extLst>
          </p:cNvPr>
          <p:cNvSpPr>
            <a:spLocks noGrp="1"/>
          </p:cNvSpPr>
          <p:nvPr>
            <p:ph type="ftr" sz="quarter" idx="11"/>
          </p:nvPr>
        </p:nvSpPr>
        <p:spPr>
          <a:xfrm>
            <a:off x="278654" y="6357822"/>
            <a:ext cx="5121598" cy="365210"/>
          </a:xfrm>
        </p:spPr>
        <p:txBody>
          <a:bodyPr/>
          <a:lstStyle>
            <a:lvl1pPr>
              <a:defRPr sz="563"/>
            </a:lvl1pPr>
          </a:lstStyle>
          <a:p>
            <a:endParaRPr lang="en-GB" dirty="0"/>
          </a:p>
        </p:txBody>
      </p:sp>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10" name="Content Placeholder 6">
            <a:extLst>
              <a:ext uri="{FF2B5EF4-FFF2-40B4-BE49-F238E27FC236}">
                <a16:creationId xmlns:a16="http://schemas.microsoft.com/office/drawing/2014/main" id="{D4D8B9FE-E670-2AEA-95D9-00B2F6F6A82E}"/>
              </a:ext>
            </a:extLst>
          </p:cNvPr>
          <p:cNvSpPr>
            <a:spLocks noGrp="1"/>
          </p:cNvSpPr>
          <p:nvPr>
            <p:ph sz="quarter" idx="16"/>
          </p:nvPr>
        </p:nvSpPr>
        <p:spPr>
          <a:xfrm>
            <a:off x="278654" y="2347193"/>
            <a:ext cx="5644543" cy="37470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a:extLst>
              <a:ext uri="{FF2B5EF4-FFF2-40B4-BE49-F238E27FC236}">
                <a16:creationId xmlns:a16="http://schemas.microsoft.com/office/drawing/2014/main" id="{A2CDEA05-1CE4-74B2-F775-4A5A5CC7CDAE}"/>
              </a:ext>
            </a:extLst>
          </p:cNvPr>
          <p:cNvSpPr/>
          <p:nvPr userDrawn="1"/>
        </p:nvSpPr>
        <p:spPr>
          <a:xfrm>
            <a:off x="278654" y="1808582"/>
            <a:ext cx="5644543" cy="465245"/>
          </a:xfrm>
          <a:prstGeom prst="rect">
            <a:avLst/>
          </a:prstGeom>
          <a:solidFill>
            <a:srgbClr val="0A285F"/>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p>
        </p:txBody>
      </p:sp>
      <p:sp>
        <p:nvSpPr>
          <p:cNvPr id="7" name="Text Placeholder 12">
            <a:extLst>
              <a:ext uri="{FF2B5EF4-FFF2-40B4-BE49-F238E27FC236}">
                <a16:creationId xmlns:a16="http://schemas.microsoft.com/office/drawing/2014/main" id="{7C0819C5-D40D-476A-A537-A2D60A673DB8}"/>
              </a:ext>
            </a:extLst>
          </p:cNvPr>
          <p:cNvSpPr>
            <a:spLocks noGrp="1"/>
          </p:cNvSpPr>
          <p:nvPr>
            <p:ph type="body" sz="quarter" idx="20" hasCustomPrompt="1"/>
          </p:nvPr>
        </p:nvSpPr>
        <p:spPr>
          <a:xfrm>
            <a:off x="278655" y="1808582"/>
            <a:ext cx="5644235" cy="465245"/>
          </a:xfrm>
        </p:spPr>
        <p:txBody>
          <a:bodyPr anchor="ctr" anchorCtr="0"/>
          <a:lstStyle>
            <a:lvl1pPr algn="ctr">
              <a:defRPr sz="1050" b="1">
                <a:solidFill>
                  <a:schemeClr val="bg1"/>
                </a:solidFill>
              </a:defRPr>
            </a:lvl1pPr>
            <a:lvl2pPr algn="ctr">
              <a:defRPr sz="1050" b="1">
                <a:solidFill>
                  <a:schemeClr val="bg1"/>
                </a:solidFill>
              </a:defRPr>
            </a:lvl2pPr>
            <a:lvl3pPr algn="ctr">
              <a:defRPr sz="1050" b="1">
                <a:solidFill>
                  <a:schemeClr val="bg1"/>
                </a:solidFill>
              </a:defRPr>
            </a:lvl3pPr>
            <a:lvl4pPr algn="ctr">
              <a:defRPr sz="1050" b="1">
                <a:solidFill>
                  <a:schemeClr val="bg1"/>
                </a:solidFill>
              </a:defRPr>
            </a:lvl4pPr>
            <a:lvl5pPr marL="0" indent="0" algn="ctr">
              <a:buNone/>
              <a:defRPr sz="1050" b="1">
                <a:solidFill>
                  <a:schemeClr val="bg1"/>
                </a:solidFill>
              </a:defRPr>
            </a:lvl5pPr>
          </a:lstStyle>
          <a:p>
            <a:pPr lvl="0"/>
            <a:r>
              <a:rPr lang="en-GB" dirty="0"/>
              <a:t>Text goes here and can span over one line</a:t>
            </a:r>
          </a:p>
        </p:txBody>
      </p:sp>
      <p:sp>
        <p:nvSpPr>
          <p:cNvPr id="13" name="Rectangle 12">
            <a:extLst>
              <a:ext uri="{FF2B5EF4-FFF2-40B4-BE49-F238E27FC236}">
                <a16:creationId xmlns:a16="http://schemas.microsoft.com/office/drawing/2014/main" id="{CDB410F9-1578-387F-468C-87D9A1543920}"/>
              </a:ext>
            </a:extLst>
          </p:cNvPr>
          <p:cNvSpPr/>
          <p:nvPr userDrawn="1"/>
        </p:nvSpPr>
        <p:spPr>
          <a:xfrm>
            <a:off x="6193517" y="1808582"/>
            <a:ext cx="2673417" cy="42856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Title 1">
            <a:extLst>
              <a:ext uri="{FF2B5EF4-FFF2-40B4-BE49-F238E27FC236}">
                <a16:creationId xmlns:a16="http://schemas.microsoft.com/office/drawing/2014/main" id="{78F28E15-FD02-4E9C-853F-0C2334929117}"/>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14" name="Text Placeholder 6">
            <a:extLst>
              <a:ext uri="{FF2B5EF4-FFF2-40B4-BE49-F238E27FC236}">
                <a16:creationId xmlns:a16="http://schemas.microsoft.com/office/drawing/2014/main" id="{3403818C-9C02-4FEC-BA92-19EEFA998D60}"/>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15" name="Text Placeholder 7">
            <a:extLst>
              <a:ext uri="{FF2B5EF4-FFF2-40B4-BE49-F238E27FC236}">
                <a16:creationId xmlns:a16="http://schemas.microsoft.com/office/drawing/2014/main" id="{46F2ABF0-8406-4D94-AE2C-A653800ACC99}"/>
              </a:ext>
            </a:extLst>
          </p:cNvPr>
          <p:cNvSpPr>
            <a:spLocks noGrp="1"/>
          </p:cNvSpPr>
          <p:nvPr>
            <p:ph type="body" sz="quarter" idx="15"/>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114125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7">
          <p15:clr>
            <a:srgbClr val="FBAE40"/>
          </p15:clr>
        </p15:guide>
        <p15:guide id="2" pos="3953">
          <p15:clr>
            <a:srgbClr val="FBAE40"/>
          </p15:clr>
        </p15:guide>
        <p15:guide id="3" pos="4974">
          <p15:clr>
            <a:srgbClr val="FBAE40"/>
          </p15:clr>
        </p15:guide>
        <p15:guide id="4" pos="520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3 Gradient Column Box, 1/3 Column Call 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C8D38EB-896F-3268-BBE2-A3AC38417A67}"/>
              </a:ext>
            </a:extLst>
          </p:cNvPr>
          <p:cNvSpPr/>
          <p:nvPr userDrawn="1"/>
        </p:nvSpPr>
        <p:spPr>
          <a:xfrm>
            <a:off x="278653" y="2347192"/>
            <a:ext cx="5644545" cy="3747044"/>
          </a:xfrm>
          <a:prstGeom prst="rect">
            <a:avLst/>
          </a:prstGeom>
          <a:gradFill flip="none" rotWithShape="1">
            <a:gsLst>
              <a:gs pos="0">
                <a:srgbClr val="E1E6EB"/>
              </a:gs>
              <a:gs pos="100000">
                <a:srgbClr val="E1E6EB">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Footer Placeholder 3">
            <a:extLst>
              <a:ext uri="{FF2B5EF4-FFF2-40B4-BE49-F238E27FC236}">
                <a16:creationId xmlns:a16="http://schemas.microsoft.com/office/drawing/2014/main" id="{6E5B0EC8-106D-76DB-DA33-D572DCEEBCC0}"/>
              </a:ext>
            </a:extLst>
          </p:cNvPr>
          <p:cNvSpPr>
            <a:spLocks noGrp="1"/>
          </p:cNvSpPr>
          <p:nvPr>
            <p:ph type="ftr" sz="quarter" idx="11"/>
          </p:nvPr>
        </p:nvSpPr>
        <p:spPr>
          <a:xfrm>
            <a:off x="278654" y="6357822"/>
            <a:ext cx="5121598" cy="365210"/>
          </a:xfrm>
        </p:spPr>
        <p:txBody>
          <a:bodyPr/>
          <a:lstStyle>
            <a:lvl1pPr>
              <a:defRPr sz="563"/>
            </a:lvl1pPr>
          </a:lstStyle>
          <a:p>
            <a:endParaRPr lang="en-GB" dirty="0"/>
          </a:p>
        </p:txBody>
      </p:sp>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10" name="Content Placeholder 6">
            <a:extLst>
              <a:ext uri="{FF2B5EF4-FFF2-40B4-BE49-F238E27FC236}">
                <a16:creationId xmlns:a16="http://schemas.microsoft.com/office/drawing/2014/main" id="{D4D8B9FE-E670-2AEA-95D9-00B2F6F6A82E}"/>
              </a:ext>
            </a:extLst>
          </p:cNvPr>
          <p:cNvSpPr>
            <a:spLocks noGrp="1"/>
          </p:cNvSpPr>
          <p:nvPr>
            <p:ph sz="quarter" idx="16"/>
          </p:nvPr>
        </p:nvSpPr>
        <p:spPr>
          <a:xfrm>
            <a:off x="278652" y="2347192"/>
            <a:ext cx="5644545" cy="3732529"/>
          </a:xfrm>
        </p:spPr>
        <p:txBody>
          <a:bodyPr lIns="108000" tIns="108000" rIns="108000" bIns="10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a:extLst>
              <a:ext uri="{FF2B5EF4-FFF2-40B4-BE49-F238E27FC236}">
                <a16:creationId xmlns:a16="http://schemas.microsoft.com/office/drawing/2014/main" id="{A2CDEA05-1CE4-74B2-F775-4A5A5CC7CDAE}"/>
              </a:ext>
            </a:extLst>
          </p:cNvPr>
          <p:cNvSpPr/>
          <p:nvPr userDrawn="1"/>
        </p:nvSpPr>
        <p:spPr>
          <a:xfrm>
            <a:off x="278654" y="1808582"/>
            <a:ext cx="5644543" cy="465245"/>
          </a:xfrm>
          <a:prstGeom prst="rect">
            <a:avLst/>
          </a:prstGeom>
          <a:solidFill>
            <a:srgbClr val="0A285F"/>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b="1" dirty="0"/>
          </a:p>
        </p:txBody>
      </p:sp>
      <p:sp>
        <p:nvSpPr>
          <p:cNvPr id="7" name="Text Placeholder 12">
            <a:extLst>
              <a:ext uri="{FF2B5EF4-FFF2-40B4-BE49-F238E27FC236}">
                <a16:creationId xmlns:a16="http://schemas.microsoft.com/office/drawing/2014/main" id="{7C0819C5-D40D-476A-A537-A2D60A673DB8}"/>
              </a:ext>
            </a:extLst>
          </p:cNvPr>
          <p:cNvSpPr>
            <a:spLocks noGrp="1"/>
          </p:cNvSpPr>
          <p:nvPr>
            <p:ph type="body" sz="quarter" idx="20" hasCustomPrompt="1"/>
          </p:nvPr>
        </p:nvSpPr>
        <p:spPr>
          <a:xfrm>
            <a:off x="278654" y="1808582"/>
            <a:ext cx="5644543" cy="465245"/>
          </a:xfrm>
        </p:spPr>
        <p:txBody>
          <a:bodyPr anchor="ctr" anchorCtr="0"/>
          <a:lstStyle>
            <a:lvl1pPr algn="ctr">
              <a:defRPr sz="1050" b="1">
                <a:solidFill>
                  <a:schemeClr val="bg1"/>
                </a:solidFill>
              </a:defRPr>
            </a:lvl1pPr>
            <a:lvl2pPr algn="ctr">
              <a:defRPr sz="1050" b="1">
                <a:solidFill>
                  <a:schemeClr val="bg1"/>
                </a:solidFill>
              </a:defRPr>
            </a:lvl2pPr>
            <a:lvl3pPr algn="ctr">
              <a:defRPr sz="1050" b="1">
                <a:solidFill>
                  <a:schemeClr val="bg1"/>
                </a:solidFill>
              </a:defRPr>
            </a:lvl3pPr>
            <a:lvl4pPr algn="ctr">
              <a:defRPr sz="1050" b="1">
                <a:solidFill>
                  <a:schemeClr val="bg1"/>
                </a:solidFill>
              </a:defRPr>
            </a:lvl4pPr>
            <a:lvl5pPr marL="0" indent="0" algn="ctr">
              <a:buNone/>
              <a:defRPr sz="1050" b="1">
                <a:solidFill>
                  <a:schemeClr val="bg1"/>
                </a:solidFill>
              </a:defRPr>
            </a:lvl5pPr>
          </a:lstStyle>
          <a:p>
            <a:pPr lvl="0"/>
            <a:r>
              <a:rPr lang="en-GB" dirty="0"/>
              <a:t>Text goes here and can span over one line</a:t>
            </a:r>
          </a:p>
        </p:txBody>
      </p:sp>
      <p:sp>
        <p:nvSpPr>
          <p:cNvPr id="13" name="Rectangle 12">
            <a:extLst>
              <a:ext uri="{FF2B5EF4-FFF2-40B4-BE49-F238E27FC236}">
                <a16:creationId xmlns:a16="http://schemas.microsoft.com/office/drawing/2014/main" id="{CDB410F9-1578-387F-468C-87D9A1543920}"/>
              </a:ext>
            </a:extLst>
          </p:cNvPr>
          <p:cNvSpPr/>
          <p:nvPr userDrawn="1"/>
        </p:nvSpPr>
        <p:spPr>
          <a:xfrm>
            <a:off x="6193517" y="1808582"/>
            <a:ext cx="2673417" cy="42856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Title 1">
            <a:extLst>
              <a:ext uri="{FF2B5EF4-FFF2-40B4-BE49-F238E27FC236}">
                <a16:creationId xmlns:a16="http://schemas.microsoft.com/office/drawing/2014/main" id="{8BCFFFCB-CD35-436E-B9CD-A3DD135D5583}"/>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16" name="Text Placeholder 6">
            <a:extLst>
              <a:ext uri="{FF2B5EF4-FFF2-40B4-BE49-F238E27FC236}">
                <a16:creationId xmlns:a16="http://schemas.microsoft.com/office/drawing/2014/main" id="{E614FA64-6990-4F73-BDEB-349AFEEE0EE4}"/>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17" name="Text Placeholder 7">
            <a:extLst>
              <a:ext uri="{FF2B5EF4-FFF2-40B4-BE49-F238E27FC236}">
                <a16:creationId xmlns:a16="http://schemas.microsoft.com/office/drawing/2014/main" id="{DFB354B3-3361-40B7-B806-5BAAE4F77D93}"/>
              </a:ext>
            </a:extLst>
          </p:cNvPr>
          <p:cNvSpPr>
            <a:spLocks noGrp="1"/>
          </p:cNvSpPr>
          <p:nvPr>
            <p:ph type="body" sz="quarter" idx="15"/>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107806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7">
          <p15:clr>
            <a:srgbClr val="FBAE40"/>
          </p15:clr>
        </p15:guide>
        <p15:guide id="2" pos="3953">
          <p15:clr>
            <a:srgbClr val="FBAE40"/>
          </p15:clr>
        </p15:guide>
        <p15:guide id="3" pos="4974">
          <p15:clr>
            <a:srgbClr val="FBAE40"/>
          </p15:clr>
        </p15:guide>
        <p15:guide id="4" pos="520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E5B0EC8-106D-76DB-DA33-D572DCEEBCC0}"/>
              </a:ext>
            </a:extLst>
          </p:cNvPr>
          <p:cNvSpPr>
            <a:spLocks noGrp="1"/>
          </p:cNvSpPr>
          <p:nvPr>
            <p:ph type="ftr" sz="quarter" idx="11"/>
          </p:nvPr>
        </p:nvSpPr>
        <p:spPr>
          <a:xfrm>
            <a:off x="278654" y="6357822"/>
            <a:ext cx="5121598" cy="365210"/>
          </a:xfrm>
        </p:spPr>
        <p:txBody>
          <a:bodyPr/>
          <a:lstStyle>
            <a:lvl1pPr>
              <a:defRPr sz="563"/>
            </a:lvl1pPr>
          </a:lstStyle>
          <a:p>
            <a:endParaRPr lang="en-GB" dirty="0"/>
          </a:p>
        </p:txBody>
      </p:sp>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10" name="Content Placeholder 6">
            <a:extLst>
              <a:ext uri="{FF2B5EF4-FFF2-40B4-BE49-F238E27FC236}">
                <a16:creationId xmlns:a16="http://schemas.microsoft.com/office/drawing/2014/main" id="{D4D8B9FE-E670-2AEA-95D9-00B2F6F6A82E}"/>
              </a:ext>
            </a:extLst>
          </p:cNvPr>
          <p:cNvSpPr>
            <a:spLocks noGrp="1"/>
          </p:cNvSpPr>
          <p:nvPr>
            <p:ph sz="quarter" idx="16"/>
          </p:nvPr>
        </p:nvSpPr>
        <p:spPr>
          <a:xfrm>
            <a:off x="278655" y="1808583"/>
            <a:ext cx="4154812" cy="42856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6">
            <a:extLst>
              <a:ext uri="{FF2B5EF4-FFF2-40B4-BE49-F238E27FC236}">
                <a16:creationId xmlns:a16="http://schemas.microsoft.com/office/drawing/2014/main" id="{8B591915-CB7A-7F36-594A-279B74FA3D9C}"/>
              </a:ext>
            </a:extLst>
          </p:cNvPr>
          <p:cNvSpPr>
            <a:spLocks noGrp="1"/>
          </p:cNvSpPr>
          <p:nvPr>
            <p:ph sz="quarter" idx="17"/>
          </p:nvPr>
        </p:nvSpPr>
        <p:spPr>
          <a:xfrm>
            <a:off x="4712119" y="1808583"/>
            <a:ext cx="4154812" cy="42856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a:extLst>
              <a:ext uri="{FF2B5EF4-FFF2-40B4-BE49-F238E27FC236}">
                <a16:creationId xmlns:a16="http://schemas.microsoft.com/office/drawing/2014/main" id="{A9FC07DF-9A9F-410E-9AC0-277FFBBBDEE2}"/>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11" name="Text Placeholder 6">
            <a:extLst>
              <a:ext uri="{FF2B5EF4-FFF2-40B4-BE49-F238E27FC236}">
                <a16:creationId xmlns:a16="http://schemas.microsoft.com/office/drawing/2014/main" id="{D84AEFD1-46FA-4E8D-B19A-6C15DD6059BF}"/>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13" name="Text Placeholder 7">
            <a:extLst>
              <a:ext uri="{FF2B5EF4-FFF2-40B4-BE49-F238E27FC236}">
                <a16:creationId xmlns:a16="http://schemas.microsoft.com/office/drawing/2014/main" id="{5059940C-6E33-487D-87B7-FAF9A54B62DA}"/>
              </a:ext>
            </a:extLst>
          </p:cNvPr>
          <p:cNvSpPr>
            <a:spLocks noGrp="1"/>
          </p:cNvSpPr>
          <p:nvPr>
            <p:ph type="body" sz="quarter" idx="15"/>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18526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Gradient Box, 1/2 Pictur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E5B0EC8-106D-76DB-DA33-D572DCEEBCC0}"/>
              </a:ext>
            </a:extLst>
          </p:cNvPr>
          <p:cNvSpPr>
            <a:spLocks noGrp="1"/>
          </p:cNvSpPr>
          <p:nvPr>
            <p:ph type="ftr" sz="quarter" idx="11"/>
          </p:nvPr>
        </p:nvSpPr>
        <p:spPr>
          <a:xfrm>
            <a:off x="278654" y="6357822"/>
            <a:ext cx="4159577" cy="365210"/>
          </a:xfrm>
        </p:spPr>
        <p:txBody>
          <a:bodyPr/>
          <a:lstStyle>
            <a:lvl1pPr>
              <a:defRPr sz="563"/>
            </a:lvl1pPr>
          </a:lstStyle>
          <a:p>
            <a:endParaRPr lang="en-GB" dirty="0"/>
          </a:p>
        </p:txBody>
      </p:sp>
      <p:sp>
        <p:nvSpPr>
          <p:cNvPr id="10" name="Content Placeholder 6">
            <a:extLst>
              <a:ext uri="{FF2B5EF4-FFF2-40B4-BE49-F238E27FC236}">
                <a16:creationId xmlns:a16="http://schemas.microsoft.com/office/drawing/2014/main" id="{D4D8B9FE-E670-2AEA-95D9-00B2F6F6A82E}"/>
              </a:ext>
            </a:extLst>
          </p:cNvPr>
          <p:cNvSpPr>
            <a:spLocks noGrp="1"/>
          </p:cNvSpPr>
          <p:nvPr>
            <p:ph sz="quarter" idx="16"/>
          </p:nvPr>
        </p:nvSpPr>
        <p:spPr>
          <a:xfrm>
            <a:off x="278655" y="2347193"/>
            <a:ext cx="4159576" cy="3747043"/>
          </a:xfrm>
          <a:solidFill>
            <a:srgbClr val="E1E6EB"/>
          </a:solidFill>
        </p:spPr>
        <p:txBody>
          <a:bodyPr lIns="108000" tIns="108000" rIns="108000" bIns="10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Number Placeholder 4">
            <a:extLst>
              <a:ext uri="{FF2B5EF4-FFF2-40B4-BE49-F238E27FC236}">
                <a16:creationId xmlns:a16="http://schemas.microsoft.com/office/drawing/2014/main" id="{60EB70D0-7477-78FB-557A-482ADD18691E}"/>
              </a:ext>
            </a:extLst>
          </p:cNvPr>
          <p:cNvSpPr>
            <a:spLocks noGrp="1"/>
          </p:cNvSpPr>
          <p:nvPr>
            <p:ph type="sldNum" sz="quarter" idx="12"/>
          </p:nvPr>
        </p:nvSpPr>
        <p:spPr>
          <a:xfrm>
            <a:off x="6809176" y="6357822"/>
            <a:ext cx="2057757" cy="365210"/>
          </a:xfrm>
        </p:spPr>
        <p:txBody>
          <a:bodyPr/>
          <a:lstStyle/>
          <a:p>
            <a:fld id="{9057F78C-822E-48A1-A2FD-14311520D19D}" type="slidenum">
              <a:rPr lang="en-GB" smtClean="0"/>
              <a:t>‹#›</a:t>
            </a:fld>
            <a:endParaRPr lang="en-GB" dirty="0"/>
          </a:p>
        </p:txBody>
      </p:sp>
      <p:sp>
        <p:nvSpPr>
          <p:cNvPr id="3" name="Text Placeholder 12">
            <a:extLst>
              <a:ext uri="{FF2B5EF4-FFF2-40B4-BE49-F238E27FC236}">
                <a16:creationId xmlns:a16="http://schemas.microsoft.com/office/drawing/2014/main" id="{37608F39-7C4E-4341-9519-F62429D9C265}"/>
              </a:ext>
            </a:extLst>
          </p:cNvPr>
          <p:cNvSpPr>
            <a:spLocks noGrp="1"/>
          </p:cNvSpPr>
          <p:nvPr>
            <p:ph type="body" sz="quarter" idx="20" hasCustomPrompt="1"/>
          </p:nvPr>
        </p:nvSpPr>
        <p:spPr>
          <a:xfrm>
            <a:off x="278655" y="1809857"/>
            <a:ext cx="4166720" cy="465245"/>
          </a:xfrm>
          <a:solidFill>
            <a:schemeClr val="tx1"/>
          </a:solidFill>
          <a:effectLst>
            <a:outerShdw blurRad="50800" dist="38100" dir="2700000" algn="tl" rotWithShape="0">
              <a:prstClr val="black">
                <a:alpha val="0"/>
              </a:prstClr>
            </a:outerShdw>
          </a:effectLst>
        </p:spPr>
        <p:txBody>
          <a:bodyPr anchor="ctr" anchorCtr="0"/>
          <a:lstStyle>
            <a:lvl1pPr algn="ctr">
              <a:defRPr sz="1050" b="1">
                <a:solidFill>
                  <a:schemeClr val="bg1"/>
                </a:solidFill>
              </a:defRPr>
            </a:lvl1pPr>
            <a:lvl2pPr algn="ctr">
              <a:defRPr sz="1050" b="1">
                <a:solidFill>
                  <a:schemeClr val="bg1"/>
                </a:solidFill>
              </a:defRPr>
            </a:lvl2pPr>
            <a:lvl3pPr algn="ctr">
              <a:defRPr sz="1050" b="1">
                <a:solidFill>
                  <a:schemeClr val="bg1"/>
                </a:solidFill>
              </a:defRPr>
            </a:lvl3pPr>
            <a:lvl4pPr algn="ctr">
              <a:defRPr sz="1050" b="1">
                <a:solidFill>
                  <a:schemeClr val="bg1"/>
                </a:solidFill>
              </a:defRPr>
            </a:lvl4pPr>
            <a:lvl5pPr marL="0" indent="0" algn="ctr">
              <a:buNone/>
              <a:defRPr sz="1050" b="1">
                <a:solidFill>
                  <a:schemeClr val="bg1"/>
                </a:solidFill>
              </a:defRPr>
            </a:lvl5pPr>
          </a:lstStyle>
          <a:p>
            <a:pPr lvl="0"/>
            <a:r>
              <a:rPr lang="en-GB" dirty="0"/>
              <a:t>Text goes here and can span over one line</a:t>
            </a:r>
          </a:p>
        </p:txBody>
      </p:sp>
      <p:sp>
        <p:nvSpPr>
          <p:cNvPr id="14" name="Picture Placeholder 6">
            <a:extLst>
              <a:ext uri="{FF2B5EF4-FFF2-40B4-BE49-F238E27FC236}">
                <a16:creationId xmlns:a16="http://schemas.microsoft.com/office/drawing/2014/main" id="{8D235EBF-67B0-B8DB-BF3A-91081E08D435}"/>
              </a:ext>
            </a:extLst>
          </p:cNvPr>
          <p:cNvSpPr>
            <a:spLocks noGrp="1"/>
          </p:cNvSpPr>
          <p:nvPr>
            <p:ph type="pic" sz="quarter" idx="18"/>
          </p:nvPr>
        </p:nvSpPr>
        <p:spPr>
          <a:xfrm>
            <a:off x="4712122" y="0"/>
            <a:ext cx="4433466" cy="6859588"/>
          </a:xfrm>
        </p:spPr>
        <p:txBody>
          <a:bodyPr/>
          <a:lstStyle/>
          <a:p>
            <a:endParaRPr lang="en-GB" dirty="0"/>
          </a:p>
        </p:txBody>
      </p:sp>
      <p:sp>
        <p:nvSpPr>
          <p:cNvPr id="11" name="Title 1">
            <a:extLst>
              <a:ext uri="{FF2B5EF4-FFF2-40B4-BE49-F238E27FC236}">
                <a16:creationId xmlns:a16="http://schemas.microsoft.com/office/drawing/2014/main" id="{863B22A1-285C-48AE-A325-280F83EF2EEC}"/>
              </a:ext>
            </a:extLst>
          </p:cNvPr>
          <p:cNvSpPr>
            <a:spLocks noGrp="1"/>
          </p:cNvSpPr>
          <p:nvPr>
            <p:ph type="title" hasCustomPrompt="1"/>
          </p:nvPr>
        </p:nvSpPr>
        <p:spPr>
          <a:xfrm>
            <a:off x="278655" y="438162"/>
            <a:ext cx="4166720" cy="311624"/>
          </a:xfrm>
        </p:spPr>
        <p:txBody>
          <a:bodyPr anchor="t" anchorCtr="0"/>
          <a:lstStyle>
            <a:lvl1pPr>
              <a:defRPr sz="2250" cap="all" baseline="0"/>
            </a:lvl1pPr>
          </a:lstStyle>
          <a:p>
            <a:r>
              <a:rPr lang="en-US" dirty="0"/>
              <a:t>CLICK TO EDIT TITLE</a:t>
            </a:r>
            <a:endParaRPr lang="en-GB" dirty="0"/>
          </a:p>
        </p:txBody>
      </p:sp>
      <p:sp>
        <p:nvSpPr>
          <p:cNvPr id="9" name="Text Placeholder 6">
            <a:extLst>
              <a:ext uri="{FF2B5EF4-FFF2-40B4-BE49-F238E27FC236}">
                <a16:creationId xmlns:a16="http://schemas.microsoft.com/office/drawing/2014/main" id="{7186222E-86C4-401F-8511-CB66CB37AB19}"/>
              </a:ext>
            </a:extLst>
          </p:cNvPr>
          <p:cNvSpPr>
            <a:spLocks noGrp="1"/>
          </p:cNvSpPr>
          <p:nvPr>
            <p:ph type="body" sz="quarter" idx="14" hasCustomPrompt="1"/>
          </p:nvPr>
        </p:nvSpPr>
        <p:spPr>
          <a:xfrm>
            <a:off x="278656" y="6166328"/>
            <a:ext cx="4154812"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Tree>
    <p:extLst>
      <p:ext uri="{BB962C8B-B14F-4D97-AF65-F5344CB8AC3E}">
        <p14:creationId xmlns:p14="http://schemas.microsoft.com/office/powerpoint/2010/main" val="244020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 Box, 1/2 Block Colou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937AFA-2852-FF8A-4D14-C7735B0741EE}"/>
              </a:ext>
            </a:extLst>
          </p:cNvPr>
          <p:cNvSpPr/>
          <p:nvPr userDrawn="1"/>
        </p:nvSpPr>
        <p:spPr>
          <a:xfrm>
            <a:off x="4712122" y="0"/>
            <a:ext cx="4433466" cy="6859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Footer Placeholder 3">
            <a:extLst>
              <a:ext uri="{FF2B5EF4-FFF2-40B4-BE49-F238E27FC236}">
                <a16:creationId xmlns:a16="http://schemas.microsoft.com/office/drawing/2014/main" id="{6E5B0EC8-106D-76DB-DA33-D572DCEEBCC0}"/>
              </a:ext>
            </a:extLst>
          </p:cNvPr>
          <p:cNvSpPr>
            <a:spLocks noGrp="1"/>
          </p:cNvSpPr>
          <p:nvPr>
            <p:ph type="ftr" sz="quarter" idx="11"/>
          </p:nvPr>
        </p:nvSpPr>
        <p:spPr>
          <a:xfrm>
            <a:off x="278654" y="6357822"/>
            <a:ext cx="4159577" cy="365210"/>
          </a:xfrm>
        </p:spPr>
        <p:txBody>
          <a:bodyPr/>
          <a:lstStyle>
            <a:lvl1pPr>
              <a:defRPr sz="563"/>
            </a:lvl1pPr>
          </a:lstStyle>
          <a:p>
            <a:endParaRPr lang="en-GB" dirty="0"/>
          </a:p>
        </p:txBody>
      </p:sp>
      <p:sp>
        <p:nvSpPr>
          <p:cNvPr id="10" name="Content Placeholder 6">
            <a:extLst>
              <a:ext uri="{FF2B5EF4-FFF2-40B4-BE49-F238E27FC236}">
                <a16:creationId xmlns:a16="http://schemas.microsoft.com/office/drawing/2014/main" id="{D4D8B9FE-E670-2AEA-95D9-00B2F6F6A82E}"/>
              </a:ext>
            </a:extLst>
          </p:cNvPr>
          <p:cNvSpPr>
            <a:spLocks noGrp="1"/>
          </p:cNvSpPr>
          <p:nvPr>
            <p:ph sz="quarter" idx="16"/>
          </p:nvPr>
        </p:nvSpPr>
        <p:spPr>
          <a:xfrm>
            <a:off x="278655" y="2347193"/>
            <a:ext cx="4159576" cy="3747043"/>
          </a:xfrm>
          <a:solidFill>
            <a:srgbClr val="E1E6EB"/>
          </a:solidFill>
        </p:spPr>
        <p:txBody>
          <a:bodyPr lIns="108000" tIns="108000" rIns="108000" bIns="10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6">
            <a:extLst>
              <a:ext uri="{FF2B5EF4-FFF2-40B4-BE49-F238E27FC236}">
                <a16:creationId xmlns:a16="http://schemas.microsoft.com/office/drawing/2014/main" id="{F35BDE60-0489-C11D-D0AC-AD21210BD42C}"/>
              </a:ext>
            </a:extLst>
          </p:cNvPr>
          <p:cNvSpPr>
            <a:spLocks noGrp="1"/>
          </p:cNvSpPr>
          <p:nvPr>
            <p:ph type="body" sz="quarter" idx="14" hasCustomPrompt="1"/>
          </p:nvPr>
        </p:nvSpPr>
        <p:spPr>
          <a:xfrm>
            <a:off x="278655" y="6173629"/>
            <a:ext cx="4159576"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16" name="Slide Number Placeholder 4">
            <a:extLst>
              <a:ext uri="{FF2B5EF4-FFF2-40B4-BE49-F238E27FC236}">
                <a16:creationId xmlns:a16="http://schemas.microsoft.com/office/drawing/2014/main" id="{60EB70D0-7477-78FB-557A-482ADD18691E}"/>
              </a:ext>
            </a:extLst>
          </p:cNvPr>
          <p:cNvSpPr>
            <a:spLocks noGrp="1"/>
          </p:cNvSpPr>
          <p:nvPr>
            <p:ph type="sldNum" sz="quarter" idx="12"/>
          </p:nvPr>
        </p:nvSpPr>
        <p:spPr>
          <a:xfrm>
            <a:off x="6809176" y="6357822"/>
            <a:ext cx="2057757" cy="365210"/>
          </a:xfrm>
        </p:spPr>
        <p:txBody>
          <a:bodyPr/>
          <a:lstStyle/>
          <a:p>
            <a:fld id="{9057F78C-822E-48A1-A2FD-14311520D19D}" type="slidenum">
              <a:rPr lang="en-GB" smtClean="0"/>
              <a:t>‹#›</a:t>
            </a:fld>
            <a:endParaRPr lang="en-GB" dirty="0"/>
          </a:p>
        </p:txBody>
      </p:sp>
      <p:sp>
        <p:nvSpPr>
          <p:cNvPr id="3" name="Text Placeholder 12">
            <a:extLst>
              <a:ext uri="{FF2B5EF4-FFF2-40B4-BE49-F238E27FC236}">
                <a16:creationId xmlns:a16="http://schemas.microsoft.com/office/drawing/2014/main" id="{37608F39-7C4E-4341-9519-F62429D9C265}"/>
              </a:ext>
            </a:extLst>
          </p:cNvPr>
          <p:cNvSpPr>
            <a:spLocks noGrp="1"/>
          </p:cNvSpPr>
          <p:nvPr>
            <p:ph type="body" sz="quarter" idx="20" hasCustomPrompt="1"/>
          </p:nvPr>
        </p:nvSpPr>
        <p:spPr>
          <a:xfrm>
            <a:off x="278655" y="1809857"/>
            <a:ext cx="4166720" cy="465245"/>
          </a:xfrm>
          <a:solidFill>
            <a:schemeClr val="tx1"/>
          </a:solidFill>
          <a:effectLst>
            <a:outerShdw blurRad="50800" dist="38100" dir="2700000" algn="tl" rotWithShape="0">
              <a:prstClr val="black">
                <a:alpha val="0"/>
              </a:prstClr>
            </a:outerShdw>
          </a:effectLst>
        </p:spPr>
        <p:txBody>
          <a:bodyPr anchor="ctr" anchorCtr="0"/>
          <a:lstStyle>
            <a:lvl1pPr algn="ctr">
              <a:defRPr sz="1050" b="1">
                <a:solidFill>
                  <a:schemeClr val="bg1"/>
                </a:solidFill>
              </a:defRPr>
            </a:lvl1pPr>
            <a:lvl2pPr algn="ctr">
              <a:defRPr sz="1050" b="1">
                <a:solidFill>
                  <a:schemeClr val="bg1"/>
                </a:solidFill>
              </a:defRPr>
            </a:lvl2pPr>
            <a:lvl3pPr algn="ctr">
              <a:defRPr sz="1050" b="1">
                <a:solidFill>
                  <a:schemeClr val="bg1"/>
                </a:solidFill>
              </a:defRPr>
            </a:lvl3pPr>
            <a:lvl4pPr algn="ctr">
              <a:defRPr sz="1050" b="1">
                <a:solidFill>
                  <a:schemeClr val="bg1"/>
                </a:solidFill>
              </a:defRPr>
            </a:lvl4pPr>
            <a:lvl5pPr marL="0" indent="0" algn="ctr">
              <a:buNone/>
              <a:defRPr sz="1050" b="1">
                <a:solidFill>
                  <a:schemeClr val="bg1"/>
                </a:solidFill>
              </a:defRPr>
            </a:lvl5pPr>
          </a:lstStyle>
          <a:p>
            <a:pPr lvl="0"/>
            <a:r>
              <a:rPr lang="en-GB" dirty="0"/>
              <a:t>Text goes here and can span over one line</a:t>
            </a:r>
          </a:p>
        </p:txBody>
      </p:sp>
      <p:sp>
        <p:nvSpPr>
          <p:cNvPr id="11" name="Title 1">
            <a:extLst>
              <a:ext uri="{FF2B5EF4-FFF2-40B4-BE49-F238E27FC236}">
                <a16:creationId xmlns:a16="http://schemas.microsoft.com/office/drawing/2014/main" id="{C631A133-D0B8-45DB-90BF-EBF300FED644}"/>
              </a:ext>
            </a:extLst>
          </p:cNvPr>
          <p:cNvSpPr>
            <a:spLocks noGrp="1"/>
          </p:cNvSpPr>
          <p:nvPr>
            <p:ph type="title" hasCustomPrompt="1"/>
          </p:nvPr>
        </p:nvSpPr>
        <p:spPr>
          <a:xfrm>
            <a:off x="278655" y="438162"/>
            <a:ext cx="4166720" cy="311624"/>
          </a:xfrm>
        </p:spPr>
        <p:txBody>
          <a:bodyPr anchor="t" anchorCtr="0"/>
          <a:lstStyle>
            <a:lvl1pPr>
              <a:defRPr sz="2250" cap="all" baseline="0"/>
            </a:lvl1pPr>
          </a:lstStyle>
          <a:p>
            <a:r>
              <a:rPr lang="en-US" dirty="0"/>
              <a:t>CLICK TO EDIT TITLE</a:t>
            </a:r>
            <a:endParaRPr lang="en-GB" dirty="0"/>
          </a:p>
        </p:txBody>
      </p:sp>
    </p:spTree>
    <p:extLst>
      <p:ext uri="{BB962C8B-B14F-4D97-AF65-F5344CB8AC3E}">
        <p14:creationId xmlns:p14="http://schemas.microsoft.com/office/powerpoint/2010/main" val="309013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lumn, 1/2 Imag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E5B0EC8-106D-76DB-DA33-D572DCEEBCC0}"/>
              </a:ext>
            </a:extLst>
          </p:cNvPr>
          <p:cNvSpPr>
            <a:spLocks noGrp="1"/>
          </p:cNvSpPr>
          <p:nvPr>
            <p:ph type="ftr" sz="quarter" idx="11"/>
          </p:nvPr>
        </p:nvSpPr>
        <p:spPr>
          <a:xfrm>
            <a:off x="278654" y="6357822"/>
            <a:ext cx="4159577" cy="365210"/>
          </a:xfrm>
        </p:spPr>
        <p:txBody>
          <a:bodyPr/>
          <a:lstStyle>
            <a:lvl1pPr>
              <a:defRPr sz="563"/>
            </a:lvl1pPr>
          </a:lstStyle>
          <a:p>
            <a:endParaRPr lang="en-GB" dirty="0"/>
          </a:p>
        </p:txBody>
      </p:sp>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10" name="Content Placeholder 6">
            <a:extLst>
              <a:ext uri="{FF2B5EF4-FFF2-40B4-BE49-F238E27FC236}">
                <a16:creationId xmlns:a16="http://schemas.microsoft.com/office/drawing/2014/main" id="{D4D8B9FE-E670-2AEA-95D9-00B2F6F6A82E}"/>
              </a:ext>
            </a:extLst>
          </p:cNvPr>
          <p:cNvSpPr>
            <a:spLocks noGrp="1"/>
          </p:cNvSpPr>
          <p:nvPr>
            <p:ph sz="quarter" idx="16"/>
          </p:nvPr>
        </p:nvSpPr>
        <p:spPr>
          <a:xfrm>
            <a:off x="278655" y="1808583"/>
            <a:ext cx="4154812" cy="42856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Picture Placeholder 6">
            <a:extLst>
              <a:ext uri="{FF2B5EF4-FFF2-40B4-BE49-F238E27FC236}">
                <a16:creationId xmlns:a16="http://schemas.microsoft.com/office/drawing/2014/main" id="{A0953915-5470-7BDF-3E38-891B8A2BC34D}"/>
              </a:ext>
            </a:extLst>
          </p:cNvPr>
          <p:cNvSpPr>
            <a:spLocks noGrp="1"/>
          </p:cNvSpPr>
          <p:nvPr>
            <p:ph type="pic" sz="quarter" idx="18"/>
          </p:nvPr>
        </p:nvSpPr>
        <p:spPr>
          <a:xfrm>
            <a:off x="4712122" y="0"/>
            <a:ext cx="4433466" cy="6859588"/>
          </a:xfrm>
        </p:spPr>
        <p:txBody>
          <a:bodyPr/>
          <a:lstStyle/>
          <a:p>
            <a:endParaRPr lang="en-GB" dirty="0"/>
          </a:p>
        </p:txBody>
      </p:sp>
      <p:sp>
        <p:nvSpPr>
          <p:cNvPr id="9" name="Text Placeholder 6">
            <a:extLst>
              <a:ext uri="{FF2B5EF4-FFF2-40B4-BE49-F238E27FC236}">
                <a16:creationId xmlns:a16="http://schemas.microsoft.com/office/drawing/2014/main" id="{E6B2BA22-E3EA-B8D7-52BF-DDAB8080766C}"/>
              </a:ext>
            </a:extLst>
          </p:cNvPr>
          <p:cNvSpPr>
            <a:spLocks noGrp="1"/>
          </p:cNvSpPr>
          <p:nvPr>
            <p:ph type="body" sz="quarter" idx="14" hasCustomPrompt="1"/>
          </p:nvPr>
        </p:nvSpPr>
        <p:spPr>
          <a:xfrm>
            <a:off x="278655" y="6173629"/>
            <a:ext cx="4159576"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11" name="Title 1">
            <a:extLst>
              <a:ext uri="{FF2B5EF4-FFF2-40B4-BE49-F238E27FC236}">
                <a16:creationId xmlns:a16="http://schemas.microsoft.com/office/drawing/2014/main" id="{613E6936-C8D4-4289-88ED-D76107369356}"/>
              </a:ext>
            </a:extLst>
          </p:cNvPr>
          <p:cNvSpPr>
            <a:spLocks noGrp="1"/>
          </p:cNvSpPr>
          <p:nvPr>
            <p:ph type="title" hasCustomPrompt="1"/>
          </p:nvPr>
        </p:nvSpPr>
        <p:spPr>
          <a:xfrm>
            <a:off x="278655" y="438162"/>
            <a:ext cx="4166720" cy="311624"/>
          </a:xfrm>
        </p:spPr>
        <p:txBody>
          <a:bodyPr anchor="t" anchorCtr="0"/>
          <a:lstStyle>
            <a:lvl1pPr>
              <a:defRPr sz="2250" cap="all" baseline="0"/>
            </a:lvl1pPr>
          </a:lstStyle>
          <a:p>
            <a:r>
              <a:rPr lang="en-US" dirty="0"/>
              <a:t>CLICK TO EDIT TITLE</a:t>
            </a:r>
            <a:endParaRPr lang="en-GB" dirty="0"/>
          </a:p>
        </p:txBody>
      </p:sp>
    </p:spTree>
    <p:extLst>
      <p:ext uri="{BB962C8B-B14F-4D97-AF65-F5344CB8AC3E}">
        <p14:creationId xmlns:p14="http://schemas.microsoft.com/office/powerpoint/2010/main" val="201815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lumn, Half Gradient">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03C79043-7E66-377D-D1B8-0A19E50A6DE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1522"/>
          <a:stretch/>
        </p:blipFill>
        <p:spPr>
          <a:xfrm>
            <a:off x="4707359" y="-1"/>
            <a:ext cx="4438229" cy="6859587"/>
          </a:xfrm>
          <a:prstGeom prst="rect">
            <a:avLst/>
          </a:prstGeom>
        </p:spPr>
      </p:pic>
      <p:sp>
        <p:nvSpPr>
          <p:cNvPr id="4" name="Footer Placeholder 3">
            <a:extLst>
              <a:ext uri="{FF2B5EF4-FFF2-40B4-BE49-F238E27FC236}">
                <a16:creationId xmlns:a16="http://schemas.microsoft.com/office/drawing/2014/main" id="{6E5B0EC8-106D-76DB-DA33-D572DCEEBCC0}"/>
              </a:ext>
            </a:extLst>
          </p:cNvPr>
          <p:cNvSpPr>
            <a:spLocks noGrp="1"/>
          </p:cNvSpPr>
          <p:nvPr>
            <p:ph type="ftr" sz="quarter" idx="11"/>
          </p:nvPr>
        </p:nvSpPr>
        <p:spPr>
          <a:xfrm>
            <a:off x="278654" y="6357822"/>
            <a:ext cx="4159577" cy="365210"/>
          </a:xfrm>
        </p:spPr>
        <p:txBody>
          <a:bodyPr/>
          <a:lstStyle>
            <a:lvl1pPr>
              <a:defRPr sz="563"/>
            </a:lvl1pPr>
          </a:lstStyle>
          <a:p>
            <a:endParaRPr lang="en-GB" dirty="0"/>
          </a:p>
        </p:txBody>
      </p:sp>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lvl1pPr>
              <a:defRPr>
                <a:solidFill>
                  <a:schemeClr val="bg1"/>
                </a:solidFill>
              </a:defRPr>
            </a:lvl1pPr>
          </a:lstStyle>
          <a:p>
            <a:fld id="{9057F78C-822E-48A1-A2FD-14311520D19D}" type="slidenum">
              <a:rPr lang="en-GB" smtClean="0"/>
              <a:pPr/>
              <a:t>‹#›</a:t>
            </a:fld>
            <a:endParaRPr lang="en-GB" dirty="0"/>
          </a:p>
        </p:txBody>
      </p:sp>
      <p:sp>
        <p:nvSpPr>
          <p:cNvPr id="10" name="Content Placeholder 6">
            <a:extLst>
              <a:ext uri="{FF2B5EF4-FFF2-40B4-BE49-F238E27FC236}">
                <a16:creationId xmlns:a16="http://schemas.microsoft.com/office/drawing/2014/main" id="{D4D8B9FE-E670-2AEA-95D9-00B2F6F6A82E}"/>
              </a:ext>
            </a:extLst>
          </p:cNvPr>
          <p:cNvSpPr>
            <a:spLocks noGrp="1"/>
          </p:cNvSpPr>
          <p:nvPr>
            <p:ph sz="quarter" idx="16"/>
          </p:nvPr>
        </p:nvSpPr>
        <p:spPr>
          <a:xfrm>
            <a:off x="278655" y="1808582"/>
            <a:ext cx="4154812" cy="42856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6">
            <a:extLst>
              <a:ext uri="{FF2B5EF4-FFF2-40B4-BE49-F238E27FC236}">
                <a16:creationId xmlns:a16="http://schemas.microsoft.com/office/drawing/2014/main" id="{E6B2BA22-E3EA-B8D7-52BF-DDAB8080766C}"/>
              </a:ext>
            </a:extLst>
          </p:cNvPr>
          <p:cNvSpPr>
            <a:spLocks noGrp="1"/>
          </p:cNvSpPr>
          <p:nvPr>
            <p:ph type="body" sz="quarter" idx="14" hasCustomPrompt="1"/>
          </p:nvPr>
        </p:nvSpPr>
        <p:spPr>
          <a:xfrm>
            <a:off x="278655" y="6173629"/>
            <a:ext cx="4159576"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14" name="Content Placeholder 6">
            <a:extLst>
              <a:ext uri="{FF2B5EF4-FFF2-40B4-BE49-F238E27FC236}">
                <a16:creationId xmlns:a16="http://schemas.microsoft.com/office/drawing/2014/main" id="{A014BD79-64A1-59F3-E15C-FEAE3D1755C5}"/>
              </a:ext>
            </a:extLst>
          </p:cNvPr>
          <p:cNvSpPr>
            <a:spLocks noGrp="1"/>
          </p:cNvSpPr>
          <p:nvPr>
            <p:ph sz="quarter" idx="17"/>
          </p:nvPr>
        </p:nvSpPr>
        <p:spPr>
          <a:xfrm>
            <a:off x="4990776" y="1808582"/>
            <a:ext cx="3866243" cy="429168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
            <a:extLst>
              <a:ext uri="{FF2B5EF4-FFF2-40B4-BE49-F238E27FC236}">
                <a16:creationId xmlns:a16="http://schemas.microsoft.com/office/drawing/2014/main" id="{7CC905AF-6AD8-4245-B132-9065AC2FF0A8}"/>
              </a:ext>
            </a:extLst>
          </p:cNvPr>
          <p:cNvSpPr>
            <a:spLocks noGrp="1"/>
          </p:cNvSpPr>
          <p:nvPr>
            <p:ph type="title" hasCustomPrompt="1"/>
          </p:nvPr>
        </p:nvSpPr>
        <p:spPr>
          <a:xfrm>
            <a:off x="278655" y="438162"/>
            <a:ext cx="4166720" cy="311624"/>
          </a:xfrm>
        </p:spPr>
        <p:txBody>
          <a:bodyPr anchor="t" anchorCtr="0"/>
          <a:lstStyle>
            <a:lvl1pPr>
              <a:defRPr sz="2250" cap="all" baseline="0"/>
            </a:lvl1pPr>
          </a:lstStyle>
          <a:p>
            <a:r>
              <a:rPr lang="en-US" dirty="0"/>
              <a:t>CLICK TO EDIT TITLE</a:t>
            </a:r>
            <a:endParaRPr lang="en-GB" dirty="0"/>
          </a:p>
        </p:txBody>
      </p:sp>
    </p:spTree>
    <p:extLst>
      <p:ext uri="{BB962C8B-B14F-4D97-AF65-F5344CB8AC3E}">
        <p14:creationId xmlns:p14="http://schemas.microsoft.com/office/powerpoint/2010/main" val="160683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lumn, Half Block Colou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A870FF-D970-9F1D-F884-D9BA6D42EF0C}"/>
              </a:ext>
            </a:extLst>
          </p:cNvPr>
          <p:cNvSpPr/>
          <p:nvPr userDrawn="1"/>
        </p:nvSpPr>
        <p:spPr>
          <a:xfrm>
            <a:off x="4712122" y="0"/>
            <a:ext cx="4433466" cy="6859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Footer Placeholder 3">
            <a:extLst>
              <a:ext uri="{FF2B5EF4-FFF2-40B4-BE49-F238E27FC236}">
                <a16:creationId xmlns:a16="http://schemas.microsoft.com/office/drawing/2014/main" id="{6E5B0EC8-106D-76DB-DA33-D572DCEEBCC0}"/>
              </a:ext>
            </a:extLst>
          </p:cNvPr>
          <p:cNvSpPr>
            <a:spLocks noGrp="1"/>
          </p:cNvSpPr>
          <p:nvPr>
            <p:ph type="ftr" sz="quarter" idx="11"/>
          </p:nvPr>
        </p:nvSpPr>
        <p:spPr>
          <a:xfrm>
            <a:off x="278654" y="6357822"/>
            <a:ext cx="4159577" cy="365210"/>
          </a:xfrm>
        </p:spPr>
        <p:txBody>
          <a:bodyPr/>
          <a:lstStyle>
            <a:lvl1pPr>
              <a:defRPr sz="563"/>
            </a:lvl1pPr>
          </a:lstStyle>
          <a:p>
            <a:endParaRPr lang="en-GB" dirty="0"/>
          </a:p>
        </p:txBody>
      </p:sp>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10" name="Content Placeholder 6">
            <a:extLst>
              <a:ext uri="{FF2B5EF4-FFF2-40B4-BE49-F238E27FC236}">
                <a16:creationId xmlns:a16="http://schemas.microsoft.com/office/drawing/2014/main" id="{D4D8B9FE-E670-2AEA-95D9-00B2F6F6A82E}"/>
              </a:ext>
            </a:extLst>
          </p:cNvPr>
          <p:cNvSpPr>
            <a:spLocks noGrp="1"/>
          </p:cNvSpPr>
          <p:nvPr>
            <p:ph sz="quarter" idx="16"/>
          </p:nvPr>
        </p:nvSpPr>
        <p:spPr>
          <a:xfrm>
            <a:off x="278655" y="1808582"/>
            <a:ext cx="4154812" cy="42916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6">
            <a:extLst>
              <a:ext uri="{FF2B5EF4-FFF2-40B4-BE49-F238E27FC236}">
                <a16:creationId xmlns:a16="http://schemas.microsoft.com/office/drawing/2014/main" id="{E6B2BA22-E3EA-B8D7-52BF-DDAB8080766C}"/>
              </a:ext>
            </a:extLst>
          </p:cNvPr>
          <p:cNvSpPr>
            <a:spLocks noGrp="1"/>
          </p:cNvSpPr>
          <p:nvPr>
            <p:ph type="body" sz="quarter" idx="14" hasCustomPrompt="1"/>
          </p:nvPr>
        </p:nvSpPr>
        <p:spPr>
          <a:xfrm>
            <a:off x="278655" y="6173629"/>
            <a:ext cx="4159576"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14" name="Content Placeholder 6">
            <a:extLst>
              <a:ext uri="{FF2B5EF4-FFF2-40B4-BE49-F238E27FC236}">
                <a16:creationId xmlns:a16="http://schemas.microsoft.com/office/drawing/2014/main" id="{A014BD79-64A1-59F3-E15C-FEAE3D1755C5}"/>
              </a:ext>
            </a:extLst>
          </p:cNvPr>
          <p:cNvSpPr>
            <a:spLocks noGrp="1"/>
          </p:cNvSpPr>
          <p:nvPr>
            <p:ph sz="quarter" idx="17"/>
          </p:nvPr>
        </p:nvSpPr>
        <p:spPr>
          <a:xfrm>
            <a:off x="4990776" y="1808582"/>
            <a:ext cx="3866243" cy="42916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
            <a:extLst>
              <a:ext uri="{FF2B5EF4-FFF2-40B4-BE49-F238E27FC236}">
                <a16:creationId xmlns:a16="http://schemas.microsoft.com/office/drawing/2014/main" id="{9D8DB54F-D81B-46CB-9844-FCC048B40ABD}"/>
              </a:ext>
            </a:extLst>
          </p:cNvPr>
          <p:cNvSpPr>
            <a:spLocks noGrp="1"/>
          </p:cNvSpPr>
          <p:nvPr>
            <p:ph type="title" hasCustomPrompt="1"/>
          </p:nvPr>
        </p:nvSpPr>
        <p:spPr>
          <a:xfrm>
            <a:off x="278655" y="438162"/>
            <a:ext cx="4166720" cy="311624"/>
          </a:xfrm>
        </p:spPr>
        <p:txBody>
          <a:bodyPr anchor="t" anchorCtr="0"/>
          <a:lstStyle>
            <a:lvl1pPr>
              <a:defRPr sz="2250" cap="all" baseline="0"/>
            </a:lvl1pPr>
          </a:lstStyle>
          <a:p>
            <a:r>
              <a:rPr lang="en-US" dirty="0"/>
              <a:t>CLICK TO EDIT TITLE</a:t>
            </a:r>
            <a:endParaRPr lang="en-GB" dirty="0"/>
          </a:p>
        </p:txBody>
      </p:sp>
    </p:spTree>
    <p:extLst>
      <p:ext uri="{BB962C8B-B14F-4D97-AF65-F5344CB8AC3E}">
        <p14:creationId xmlns:p14="http://schemas.microsoft.com/office/powerpoint/2010/main" val="29502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 Box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D530DE0-4C9E-32B8-2E6F-52BF5154D24D}"/>
              </a:ext>
            </a:extLst>
          </p:cNvPr>
          <p:cNvSpPr/>
          <p:nvPr userDrawn="1"/>
        </p:nvSpPr>
        <p:spPr>
          <a:xfrm>
            <a:off x="4712119" y="2275103"/>
            <a:ext cx="4159578" cy="3819134"/>
          </a:xfrm>
          <a:prstGeom prst="rect">
            <a:avLst/>
          </a:prstGeom>
          <a:gradFill flip="none" rotWithShape="1">
            <a:gsLst>
              <a:gs pos="0">
                <a:srgbClr val="E4F4F9"/>
              </a:gs>
              <a:gs pos="100000">
                <a:srgbClr val="E1E6EB">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Rectangle 10">
            <a:extLst>
              <a:ext uri="{FF2B5EF4-FFF2-40B4-BE49-F238E27FC236}">
                <a16:creationId xmlns:a16="http://schemas.microsoft.com/office/drawing/2014/main" id="{52127F13-928A-C475-87E1-050CA4AFF092}"/>
              </a:ext>
            </a:extLst>
          </p:cNvPr>
          <p:cNvSpPr/>
          <p:nvPr userDrawn="1"/>
        </p:nvSpPr>
        <p:spPr>
          <a:xfrm>
            <a:off x="278653" y="2275103"/>
            <a:ext cx="4159578" cy="3819134"/>
          </a:xfrm>
          <a:prstGeom prst="rect">
            <a:avLst/>
          </a:prstGeom>
          <a:gradFill flip="none" rotWithShape="1">
            <a:gsLst>
              <a:gs pos="0">
                <a:srgbClr val="E4F4F9"/>
              </a:gs>
              <a:gs pos="100000">
                <a:srgbClr val="E1E6EB">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 name="Content Placeholder 6">
            <a:extLst>
              <a:ext uri="{FF2B5EF4-FFF2-40B4-BE49-F238E27FC236}">
                <a16:creationId xmlns:a16="http://schemas.microsoft.com/office/drawing/2014/main" id="{D4D8B9FE-E670-2AEA-95D9-00B2F6F6A82E}"/>
              </a:ext>
            </a:extLst>
          </p:cNvPr>
          <p:cNvSpPr>
            <a:spLocks noGrp="1"/>
          </p:cNvSpPr>
          <p:nvPr>
            <p:ph sz="quarter" idx="16"/>
          </p:nvPr>
        </p:nvSpPr>
        <p:spPr>
          <a:xfrm>
            <a:off x="278655" y="2347194"/>
            <a:ext cx="4159576" cy="3747044"/>
          </a:xfrm>
          <a:noFill/>
        </p:spPr>
        <p:txBody>
          <a:bodyPr lIns="108000" tIns="108000" rIns="108000" bIns="10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6">
            <a:extLst>
              <a:ext uri="{FF2B5EF4-FFF2-40B4-BE49-F238E27FC236}">
                <a16:creationId xmlns:a16="http://schemas.microsoft.com/office/drawing/2014/main" id="{8B591915-CB7A-7F36-594A-279B74FA3D9C}"/>
              </a:ext>
            </a:extLst>
          </p:cNvPr>
          <p:cNvSpPr>
            <a:spLocks noGrp="1"/>
          </p:cNvSpPr>
          <p:nvPr>
            <p:ph sz="quarter" idx="17"/>
          </p:nvPr>
        </p:nvSpPr>
        <p:spPr>
          <a:xfrm>
            <a:off x="4712119" y="2347194"/>
            <a:ext cx="4154812" cy="3747042"/>
          </a:xfrm>
          <a:noFill/>
        </p:spPr>
        <p:txBody>
          <a:bodyPr lIns="108000" tIns="108000" rIns="108000" bIns="10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a:extLst>
              <a:ext uri="{FF2B5EF4-FFF2-40B4-BE49-F238E27FC236}">
                <a16:creationId xmlns:a16="http://schemas.microsoft.com/office/drawing/2014/main" id="{6E5B0EC8-106D-76DB-DA33-D572DCEEBCC0}"/>
              </a:ext>
            </a:extLst>
          </p:cNvPr>
          <p:cNvSpPr>
            <a:spLocks noGrp="1"/>
          </p:cNvSpPr>
          <p:nvPr>
            <p:ph type="ftr" sz="quarter" idx="11"/>
          </p:nvPr>
        </p:nvSpPr>
        <p:spPr>
          <a:xfrm>
            <a:off x="278654" y="6357822"/>
            <a:ext cx="5121597" cy="365210"/>
          </a:xfrm>
        </p:spPr>
        <p:txBody>
          <a:bodyPr/>
          <a:lstStyle>
            <a:lvl1pPr>
              <a:defRPr sz="563"/>
            </a:lvl1pPr>
          </a:lstStyle>
          <a:p>
            <a:endParaRPr lang="en-GB" dirty="0"/>
          </a:p>
        </p:txBody>
      </p:sp>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15" name="Text Placeholder 6">
            <a:extLst>
              <a:ext uri="{FF2B5EF4-FFF2-40B4-BE49-F238E27FC236}">
                <a16:creationId xmlns:a16="http://schemas.microsoft.com/office/drawing/2014/main" id="{CBC0866A-5048-F332-4454-1B48E79ECB90}"/>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19" name="Text Placeholder 12">
            <a:extLst>
              <a:ext uri="{FF2B5EF4-FFF2-40B4-BE49-F238E27FC236}">
                <a16:creationId xmlns:a16="http://schemas.microsoft.com/office/drawing/2014/main" id="{3E796EAA-5C88-05B8-8D88-8E9062CF45C0}"/>
              </a:ext>
            </a:extLst>
          </p:cNvPr>
          <p:cNvSpPr>
            <a:spLocks noGrp="1"/>
          </p:cNvSpPr>
          <p:nvPr>
            <p:ph type="body" sz="quarter" idx="20" hasCustomPrompt="1"/>
          </p:nvPr>
        </p:nvSpPr>
        <p:spPr>
          <a:xfrm>
            <a:off x="278655" y="1809857"/>
            <a:ext cx="4166720" cy="465245"/>
          </a:xfrm>
          <a:solidFill>
            <a:schemeClr val="tx1"/>
          </a:solidFill>
          <a:effectLst>
            <a:outerShdw blurRad="50800" dist="38100" dir="2700000" algn="tl" rotWithShape="0">
              <a:prstClr val="black">
                <a:alpha val="0"/>
              </a:prstClr>
            </a:outerShdw>
          </a:effectLst>
        </p:spPr>
        <p:txBody>
          <a:bodyPr anchor="ctr" anchorCtr="0"/>
          <a:lstStyle>
            <a:lvl1pPr algn="ctr">
              <a:defRPr sz="1050" b="1">
                <a:solidFill>
                  <a:schemeClr val="bg1"/>
                </a:solidFill>
              </a:defRPr>
            </a:lvl1pPr>
            <a:lvl2pPr algn="ctr">
              <a:defRPr sz="1050" b="1">
                <a:solidFill>
                  <a:schemeClr val="bg1"/>
                </a:solidFill>
              </a:defRPr>
            </a:lvl2pPr>
            <a:lvl3pPr algn="ctr">
              <a:defRPr sz="1050" b="1">
                <a:solidFill>
                  <a:schemeClr val="bg1"/>
                </a:solidFill>
              </a:defRPr>
            </a:lvl3pPr>
            <a:lvl4pPr algn="ctr">
              <a:defRPr sz="1050" b="1">
                <a:solidFill>
                  <a:schemeClr val="bg1"/>
                </a:solidFill>
              </a:defRPr>
            </a:lvl4pPr>
            <a:lvl5pPr marL="0" indent="0" algn="ctr">
              <a:buNone/>
              <a:defRPr sz="1050" b="1">
                <a:solidFill>
                  <a:schemeClr val="bg1"/>
                </a:solidFill>
              </a:defRPr>
            </a:lvl5pPr>
          </a:lstStyle>
          <a:p>
            <a:pPr lvl="0"/>
            <a:r>
              <a:rPr lang="en-GB" dirty="0"/>
              <a:t>Text goes here and can span over one line</a:t>
            </a:r>
          </a:p>
        </p:txBody>
      </p:sp>
      <p:sp>
        <p:nvSpPr>
          <p:cNvPr id="20" name="Text Placeholder 12">
            <a:extLst>
              <a:ext uri="{FF2B5EF4-FFF2-40B4-BE49-F238E27FC236}">
                <a16:creationId xmlns:a16="http://schemas.microsoft.com/office/drawing/2014/main" id="{285E7EF5-00F7-27CA-7B1B-BE680A86B29F}"/>
              </a:ext>
            </a:extLst>
          </p:cNvPr>
          <p:cNvSpPr>
            <a:spLocks noGrp="1"/>
          </p:cNvSpPr>
          <p:nvPr>
            <p:ph type="body" sz="quarter" idx="21" hasCustomPrompt="1"/>
          </p:nvPr>
        </p:nvSpPr>
        <p:spPr>
          <a:xfrm>
            <a:off x="4703479" y="1809857"/>
            <a:ext cx="4166720" cy="465245"/>
          </a:xfrm>
          <a:solidFill>
            <a:schemeClr val="tx1"/>
          </a:solidFill>
          <a:effectLst>
            <a:outerShdw blurRad="50800" dist="38100" dir="2700000" algn="tl" rotWithShape="0">
              <a:prstClr val="black">
                <a:alpha val="0"/>
              </a:prstClr>
            </a:outerShdw>
          </a:effectLst>
        </p:spPr>
        <p:txBody>
          <a:bodyPr anchor="ctr" anchorCtr="0"/>
          <a:lstStyle>
            <a:lvl1pPr algn="ctr">
              <a:defRPr sz="1050" b="1">
                <a:solidFill>
                  <a:schemeClr val="bg1"/>
                </a:solidFill>
              </a:defRPr>
            </a:lvl1pPr>
            <a:lvl2pPr algn="ctr">
              <a:defRPr sz="1050" b="1">
                <a:solidFill>
                  <a:schemeClr val="bg1"/>
                </a:solidFill>
              </a:defRPr>
            </a:lvl2pPr>
            <a:lvl3pPr algn="ctr">
              <a:defRPr sz="1050" b="1">
                <a:solidFill>
                  <a:schemeClr val="bg1"/>
                </a:solidFill>
              </a:defRPr>
            </a:lvl3pPr>
            <a:lvl4pPr algn="ctr">
              <a:defRPr sz="1050" b="1">
                <a:solidFill>
                  <a:schemeClr val="bg1"/>
                </a:solidFill>
              </a:defRPr>
            </a:lvl4pPr>
            <a:lvl5pPr marL="0" indent="0" algn="ctr">
              <a:buNone/>
              <a:defRPr sz="1050" b="1">
                <a:solidFill>
                  <a:schemeClr val="bg1"/>
                </a:solidFill>
              </a:defRPr>
            </a:lvl5pPr>
          </a:lstStyle>
          <a:p>
            <a:pPr lvl="0"/>
            <a:r>
              <a:rPr lang="en-GB" dirty="0"/>
              <a:t>Text goes here and can span over one line</a:t>
            </a:r>
          </a:p>
        </p:txBody>
      </p:sp>
      <p:sp>
        <p:nvSpPr>
          <p:cNvPr id="14" name="Title 1">
            <a:extLst>
              <a:ext uri="{FF2B5EF4-FFF2-40B4-BE49-F238E27FC236}">
                <a16:creationId xmlns:a16="http://schemas.microsoft.com/office/drawing/2014/main" id="{56D1D6EE-F56E-4AA3-B342-72FCF89770BA}"/>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13" name="Text Placeholder 7">
            <a:extLst>
              <a:ext uri="{FF2B5EF4-FFF2-40B4-BE49-F238E27FC236}">
                <a16:creationId xmlns:a16="http://schemas.microsoft.com/office/drawing/2014/main" id="{D98100E1-CBE7-4CBE-8CF6-68675CD8F576}"/>
              </a:ext>
            </a:extLst>
          </p:cNvPr>
          <p:cNvSpPr>
            <a:spLocks noGrp="1"/>
          </p:cNvSpPr>
          <p:nvPr>
            <p:ph type="body" sz="quarter" idx="15"/>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188727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lumn Boxes with Call Out Light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A530145-2833-F583-68C2-1AC7CE104085}"/>
              </a:ext>
            </a:extLst>
          </p:cNvPr>
          <p:cNvSpPr/>
          <p:nvPr userDrawn="1"/>
        </p:nvSpPr>
        <p:spPr>
          <a:xfrm>
            <a:off x="278653" y="2275102"/>
            <a:ext cx="4159578" cy="3474031"/>
          </a:xfrm>
          <a:prstGeom prst="rect">
            <a:avLst/>
          </a:prstGeom>
          <a:gradFill flip="none" rotWithShape="1">
            <a:gsLst>
              <a:gs pos="0">
                <a:srgbClr val="E1E6EB"/>
              </a:gs>
              <a:gs pos="100000">
                <a:srgbClr val="E1E6EB">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Rectangle 15">
            <a:extLst>
              <a:ext uri="{FF2B5EF4-FFF2-40B4-BE49-F238E27FC236}">
                <a16:creationId xmlns:a16="http://schemas.microsoft.com/office/drawing/2014/main" id="{03388E0B-845A-5163-54B2-45D148E11CAD}"/>
              </a:ext>
            </a:extLst>
          </p:cNvPr>
          <p:cNvSpPr/>
          <p:nvPr userDrawn="1"/>
        </p:nvSpPr>
        <p:spPr>
          <a:xfrm>
            <a:off x="4715381" y="2275102"/>
            <a:ext cx="4154818" cy="3474031"/>
          </a:xfrm>
          <a:prstGeom prst="rect">
            <a:avLst/>
          </a:prstGeom>
          <a:gradFill flip="none" rotWithShape="1">
            <a:gsLst>
              <a:gs pos="0">
                <a:srgbClr val="E1E6EB"/>
              </a:gs>
              <a:gs pos="100000">
                <a:srgbClr val="E1E6EB">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 name="Content Placeholder 6">
            <a:extLst>
              <a:ext uri="{FF2B5EF4-FFF2-40B4-BE49-F238E27FC236}">
                <a16:creationId xmlns:a16="http://schemas.microsoft.com/office/drawing/2014/main" id="{D4D8B9FE-E670-2AEA-95D9-00B2F6F6A82E}"/>
              </a:ext>
            </a:extLst>
          </p:cNvPr>
          <p:cNvSpPr>
            <a:spLocks noGrp="1"/>
          </p:cNvSpPr>
          <p:nvPr>
            <p:ph sz="quarter" idx="16"/>
          </p:nvPr>
        </p:nvSpPr>
        <p:spPr>
          <a:xfrm>
            <a:off x="278652" y="2350057"/>
            <a:ext cx="4159576" cy="3663862"/>
          </a:xfrm>
          <a:noFill/>
        </p:spPr>
        <p:txBody>
          <a:bodyPr lIns="108000" tIns="108000" rIns="108000" bIns="10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6">
            <a:extLst>
              <a:ext uri="{FF2B5EF4-FFF2-40B4-BE49-F238E27FC236}">
                <a16:creationId xmlns:a16="http://schemas.microsoft.com/office/drawing/2014/main" id="{8B591915-CB7A-7F36-594A-279B74FA3D9C}"/>
              </a:ext>
            </a:extLst>
          </p:cNvPr>
          <p:cNvSpPr>
            <a:spLocks noGrp="1"/>
          </p:cNvSpPr>
          <p:nvPr>
            <p:ph sz="quarter" idx="17"/>
          </p:nvPr>
        </p:nvSpPr>
        <p:spPr>
          <a:xfrm>
            <a:off x="4712119" y="2350057"/>
            <a:ext cx="4154812" cy="3657836"/>
          </a:xfrm>
          <a:noFill/>
        </p:spPr>
        <p:txBody>
          <a:bodyPr lIns="108000" tIns="108000" rIns="108000" bIns="10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a:extLst>
              <a:ext uri="{FF2B5EF4-FFF2-40B4-BE49-F238E27FC236}">
                <a16:creationId xmlns:a16="http://schemas.microsoft.com/office/drawing/2014/main" id="{6E5B0EC8-106D-76DB-DA33-D572DCEEBCC0}"/>
              </a:ext>
            </a:extLst>
          </p:cNvPr>
          <p:cNvSpPr>
            <a:spLocks noGrp="1"/>
          </p:cNvSpPr>
          <p:nvPr>
            <p:ph type="ftr" sz="quarter" idx="11"/>
          </p:nvPr>
        </p:nvSpPr>
        <p:spPr>
          <a:xfrm>
            <a:off x="278654" y="6357822"/>
            <a:ext cx="5121597" cy="365210"/>
          </a:xfrm>
        </p:spPr>
        <p:txBody>
          <a:bodyPr/>
          <a:lstStyle>
            <a:lvl1pPr>
              <a:defRPr sz="563"/>
            </a:lvl1pPr>
          </a:lstStyle>
          <a:p>
            <a:endParaRPr lang="en-GB" dirty="0"/>
          </a:p>
        </p:txBody>
      </p:sp>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13" name="Text Placeholder 12">
            <a:extLst>
              <a:ext uri="{FF2B5EF4-FFF2-40B4-BE49-F238E27FC236}">
                <a16:creationId xmlns:a16="http://schemas.microsoft.com/office/drawing/2014/main" id="{1DBD150C-1700-2096-2BC9-85A4520BAE14}"/>
              </a:ext>
            </a:extLst>
          </p:cNvPr>
          <p:cNvSpPr>
            <a:spLocks noGrp="1"/>
          </p:cNvSpPr>
          <p:nvPr>
            <p:ph type="body" sz="quarter" idx="20" hasCustomPrompt="1"/>
          </p:nvPr>
        </p:nvSpPr>
        <p:spPr>
          <a:xfrm>
            <a:off x="278655" y="1809857"/>
            <a:ext cx="4166720" cy="465245"/>
          </a:xfrm>
          <a:solidFill>
            <a:schemeClr val="tx1"/>
          </a:solidFill>
          <a:effectLst>
            <a:outerShdw blurRad="50800" dist="38100" dir="2700000" algn="tl" rotWithShape="0">
              <a:prstClr val="black">
                <a:alpha val="0"/>
              </a:prstClr>
            </a:outerShdw>
          </a:effectLst>
        </p:spPr>
        <p:txBody>
          <a:bodyPr anchor="ctr" anchorCtr="0"/>
          <a:lstStyle>
            <a:lvl1pPr algn="ctr">
              <a:defRPr sz="1050" b="1">
                <a:solidFill>
                  <a:schemeClr val="bg1"/>
                </a:solidFill>
              </a:defRPr>
            </a:lvl1pPr>
            <a:lvl2pPr algn="ctr">
              <a:defRPr sz="1050" b="1">
                <a:solidFill>
                  <a:schemeClr val="bg1"/>
                </a:solidFill>
              </a:defRPr>
            </a:lvl2pPr>
            <a:lvl3pPr algn="ctr">
              <a:defRPr sz="1050" b="1">
                <a:solidFill>
                  <a:schemeClr val="bg1"/>
                </a:solidFill>
              </a:defRPr>
            </a:lvl3pPr>
            <a:lvl4pPr algn="ctr">
              <a:defRPr sz="1050" b="1">
                <a:solidFill>
                  <a:schemeClr val="bg1"/>
                </a:solidFill>
              </a:defRPr>
            </a:lvl4pPr>
            <a:lvl5pPr marL="0" indent="0" algn="ctr">
              <a:buNone/>
              <a:defRPr sz="1050" b="1">
                <a:solidFill>
                  <a:schemeClr val="bg1"/>
                </a:solidFill>
              </a:defRPr>
            </a:lvl5pPr>
          </a:lstStyle>
          <a:p>
            <a:pPr lvl="0"/>
            <a:r>
              <a:rPr lang="en-GB" dirty="0"/>
              <a:t>Text goes here and can span over one line</a:t>
            </a:r>
          </a:p>
        </p:txBody>
      </p:sp>
      <p:sp>
        <p:nvSpPr>
          <p:cNvPr id="14" name="Text Placeholder 12">
            <a:extLst>
              <a:ext uri="{FF2B5EF4-FFF2-40B4-BE49-F238E27FC236}">
                <a16:creationId xmlns:a16="http://schemas.microsoft.com/office/drawing/2014/main" id="{D0656E2B-0DFA-B9AA-29AC-BC1E6F56332C}"/>
              </a:ext>
            </a:extLst>
          </p:cNvPr>
          <p:cNvSpPr>
            <a:spLocks noGrp="1"/>
          </p:cNvSpPr>
          <p:nvPr>
            <p:ph type="body" sz="quarter" idx="21" hasCustomPrompt="1"/>
          </p:nvPr>
        </p:nvSpPr>
        <p:spPr>
          <a:xfrm>
            <a:off x="4703479" y="1809857"/>
            <a:ext cx="4166720" cy="465245"/>
          </a:xfrm>
          <a:solidFill>
            <a:schemeClr val="tx1"/>
          </a:solidFill>
          <a:effectLst>
            <a:outerShdw blurRad="50800" dist="38100" dir="2700000" algn="tl" rotWithShape="0">
              <a:prstClr val="black">
                <a:alpha val="0"/>
              </a:prstClr>
            </a:outerShdw>
          </a:effectLst>
        </p:spPr>
        <p:txBody>
          <a:bodyPr anchor="ctr" anchorCtr="0"/>
          <a:lstStyle>
            <a:lvl1pPr algn="ctr">
              <a:defRPr sz="1050" b="1">
                <a:solidFill>
                  <a:schemeClr val="bg1"/>
                </a:solidFill>
              </a:defRPr>
            </a:lvl1pPr>
            <a:lvl2pPr algn="ctr">
              <a:defRPr sz="1050" b="1">
                <a:solidFill>
                  <a:schemeClr val="bg1"/>
                </a:solidFill>
              </a:defRPr>
            </a:lvl2pPr>
            <a:lvl3pPr algn="ctr">
              <a:defRPr sz="1050" b="1">
                <a:solidFill>
                  <a:schemeClr val="bg1"/>
                </a:solidFill>
              </a:defRPr>
            </a:lvl3pPr>
            <a:lvl4pPr algn="ctr">
              <a:defRPr sz="1050" b="1">
                <a:solidFill>
                  <a:schemeClr val="bg1"/>
                </a:solidFill>
              </a:defRPr>
            </a:lvl4pPr>
            <a:lvl5pPr marL="0" indent="0" algn="ctr">
              <a:buNone/>
              <a:defRPr sz="1050" b="1">
                <a:solidFill>
                  <a:schemeClr val="bg1"/>
                </a:solidFill>
              </a:defRPr>
            </a:lvl5pPr>
          </a:lstStyle>
          <a:p>
            <a:pPr lvl="0"/>
            <a:r>
              <a:rPr lang="en-GB" dirty="0"/>
              <a:t>Text goes here and can span over one line</a:t>
            </a:r>
          </a:p>
        </p:txBody>
      </p:sp>
      <p:sp>
        <p:nvSpPr>
          <p:cNvPr id="17" name="Text Placeholder 6">
            <a:extLst>
              <a:ext uri="{FF2B5EF4-FFF2-40B4-BE49-F238E27FC236}">
                <a16:creationId xmlns:a16="http://schemas.microsoft.com/office/drawing/2014/main" id="{EB32DCC7-0507-B883-E89D-3CDAC2461B51}"/>
              </a:ext>
            </a:extLst>
          </p:cNvPr>
          <p:cNvSpPr>
            <a:spLocks noGrp="1"/>
          </p:cNvSpPr>
          <p:nvPr>
            <p:ph type="body" sz="quarter" idx="22"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18" name="Text Placeholder 7">
            <a:extLst>
              <a:ext uri="{FF2B5EF4-FFF2-40B4-BE49-F238E27FC236}">
                <a16:creationId xmlns:a16="http://schemas.microsoft.com/office/drawing/2014/main" id="{FD006A74-46C3-990A-9FA2-BCC5E64B8C1E}"/>
              </a:ext>
            </a:extLst>
          </p:cNvPr>
          <p:cNvSpPr>
            <a:spLocks noGrp="1"/>
          </p:cNvSpPr>
          <p:nvPr>
            <p:ph type="body" sz="quarter" idx="23" hasCustomPrompt="1"/>
          </p:nvPr>
        </p:nvSpPr>
        <p:spPr>
          <a:xfrm>
            <a:off x="363561" y="5452955"/>
            <a:ext cx="3989763" cy="465245"/>
          </a:xfrm>
          <a:solidFill>
            <a:schemeClr val="accent2"/>
          </a:solidFill>
        </p:spPr>
        <p:txBody>
          <a:bodyPr wrap="square" lIns="72000" tIns="72000" rIns="72000" bIns="72000" anchor="ctr" anchorCtr="0">
            <a:noAutofit/>
          </a:bodyPr>
          <a:lstStyle>
            <a:lvl1pPr algn="ctr">
              <a:defRPr sz="825">
                <a:solidFill>
                  <a:schemeClr val="accent1"/>
                </a:solidFill>
              </a:defRPr>
            </a:lvl1pPr>
          </a:lstStyle>
          <a:p>
            <a:pPr lvl="0"/>
            <a:r>
              <a:rPr lang="en-US" dirty="0"/>
              <a:t>Click to edit call out, sentence can span over two lines. Delete if not required</a:t>
            </a:r>
            <a:endParaRPr lang="en-GB" dirty="0"/>
          </a:p>
        </p:txBody>
      </p:sp>
      <p:sp>
        <p:nvSpPr>
          <p:cNvPr id="20" name="Text Placeholder 7">
            <a:extLst>
              <a:ext uri="{FF2B5EF4-FFF2-40B4-BE49-F238E27FC236}">
                <a16:creationId xmlns:a16="http://schemas.microsoft.com/office/drawing/2014/main" id="{1BAB1367-8D72-3447-0950-971A0B33BDA6}"/>
              </a:ext>
            </a:extLst>
          </p:cNvPr>
          <p:cNvSpPr>
            <a:spLocks noGrp="1"/>
          </p:cNvSpPr>
          <p:nvPr>
            <p:ph type="body" sz="quarter" idx="24" hasCustomPrompt="1"/>
          </p:nvPr>
        </p:nvSpPr>
        <p:spPr>
          <a:xfrm>
            <a:off x="4791957" y="5452955"/>
            <a:ext cx="3989763" cy="465245"/>
          </a:xfrm>
          <a:solidFill>
            <a:schemeClr val="accent2"/>
          </a:solidFill>
        </p:spPr>
        <p:txBody>
          <a:bodyPr wrap="square" lIns="72000" tIns="72000" rIns="72000" bIns="72000" anchor="ctr" anchorCtr="0">
            <a:noAutofit/>
          </a:bodyPr>
          <a:lstStyle>
            <a:lvl1pPr algn="ctr">
              <a:defRPr sz="825">
                <a:solidFill>
                  <a:schemeClr val="accent1"/>
                </a:solidFill>
              </a:defRPr>
            </a:lvl1pPr>
          </a:lstStyle>
          <a:p>
            <a:pPr lvl="0"/>
            <a:r>
              <a:rPr lang="en-US" dirty="0"/>
              <a:t>Click to edit call out, sentence can span over two lines. Delete if not required</a:t>
            </a:r>
            <a:endParaRPr lang="en-GB" dirty="0"/>
          </a:p>
        </p:txBody>
      </p:sp>
      <p:sp>
        <p:nvSpPr>
          <p:cNvPr id="21" name="Title 1">
            <a:extLst>
              <a:ext uri="{FF2B5EF4-FFF2-40B4-BE49-F238E27FC236}">
                <a16:creationId xmlns:a16="http://schemas.microsoft.com/office/drawing/2014/main" id="{4FA0B457-3CD0-4915-A5E4-A306BB85795F}"/>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15" name="Text Placeholder 7">
            <a:extLst>
              <a:ext uri="{FF2B5EF4-FFF2-40B4-BE49-F238E27FC236}">
                <a16:creationId xmlns:a16="http://schemas.microsoft.com/office/drawing/2014/main" id="{3164CF6A-9BAF-40C7-9627-FC090603285D}"/>
              </a:ext>
            </a:extLst>
          </p:cNvPr>
          <p:cNvSpPr>
            <a:spLocks noGrp="1"/>
          </p:cNvSpPr>
          <p:nvPr>
            <p:ph type="body" sz="quarter" idx="15"/>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425651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FW_Divider Teal">
    <p:spTree>
      <p:nvGrpSpPr>
        <p:cNvPr id="1" name=""/>
        <p:cNvGrpSpPr/>
        <p:nvPr/>
      </p:nvGrpSpPr>
      <p:grpSpPr>
        <a:xfrm>
          <a:off x="0" y="0"/>
          <a:ext cx="0" cy="0"/>
          <a:chOff x="0" y="0"/>
          <a:chExt cx="0" cy="0"/>
        </a:xfrm>
      </p:grpSpPr>
      <p:sp>
        <p:nvSpPr>
          <p:cNvPr id="8" name="Rectangle 7"/>
          <p:cNvSpPr/>
          <p:nvPr userDrawn="1">
            <p:custDataLst>
              <p:tags r:id="rId1"/>
            </p:custDataLst>
          </p:nvPr>
        </p:nvSpPr>
        <p:spPr>
          <a:xfrm>
            <a:off x="180000" y="540000"/>
            <a:ext cx="8784000" cy="531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custDataLst>
              <p:tags r:id="rId2"/>
            </p:custDataLst>
          </p:nvPr>
        </p:nvSpPr>
        <p:spPr>
          <a:xfrm>
            <a:off x="374650" y="1845618"/>
            <a:ext cx="4140000" cy="270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solidFill>
            </a:endParaRPr>
          </a:p>
        </p:txBody>
      </p:sp>
      <p:cxnSp>
        <p:nvCxnSpPr>
          <p:cNvPr id="11" name="Straight Connector 10"/>
          <p:cNvCxnSpPr/>
          <p:nvPr userDrawn="1">
            <p:custDataLst>
              <p:tags r:id="rId3"/>
            </p:custDataLst>
          </p:nvPr>
        </p:nvCxnSpPr>
        <p:spPr>
          <a:xfrm>
            <a:off x="554650" y="2035252"/>
            <a:ext cx="3780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custDataLst>
              <p:tags r:id="rId4"/>
            </p:custDataLst>
          </p:nvPr>
        </p:nvCxnSpPr>
        <p:spPr>
          <a:xfrm>
            <a:off x="554650" y="4365898"/>
            <a:ext cx="3780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custDataLst>
              <p:tags r:id="rId5"/>
            </p:custDataLst>
          </p:nvPr>
        </p:nvSpPr>
        <p:spPr>
          <a:xfrm>
            <a:off x="554400" y="2152800"/>
            <a:ext cx="3780000" cy="2088000"/>
          </a:xfrm>
        </p:spPr>
        <p:txBody>
          <a:bodyPr/>
          <a:lstStyle>
            <a:lvl1pPr>
              <a:defRPr/>
            </a:lvl1pPr>
          </a:lstStyle>
          <a:p>
            <a:r>
              <a:rPr lang="en-GB" dirty="0"/>
              <a:t>Divider Title</a:t>
            </a:r>
          </a:p>
        </p:txBody>
      </p:sp>
    </p:spTree>
    <p:extLst>
      <p:ext uri="{BB962C8B-B14F-4D97-AF65-F5344CB8AC3E}">
        <p14:creationId xmlns:p14="http://schemas.microsoft.com/office/powerpoint/2010/main" val="9071578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lumn Gradient Boxes with Call Out Light Gree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924CEC4-6767-4916-A48F-0BBC31E24016}"/>
              </a:ext>
            </a:extLst>
          </p:cNvPr>
          <p:cNvSpPr/>
          <p:nvPr userDrawn="1"/>
        </p:nvSpPr>
        <p:spPr>
          <a:xfrm>
            <a:off x="4703479" y="2275102"/>
            <a:ext cx="4159578" cy="3474031"/>
          </a:xfrm>
          <a:prstGeom prst="rect">
            <a:avLst/>
          </a:prstGeom>
          <a:gradFill flip="none" rotWithShape="1">
            <a:gsLst>
              <a:gs pos="0">
                <a:schemeClr val="tx2">
                  <a:lumMod val="20000"/>
                  <a:lumOff val="8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Rectangle 18">
            <a:extLst>
              <a:ext uri="{FF2B5EF4-FFF2-40B4-BE49-F238E27FC236}">
                <a16:creationId xmlns:a16="http://schemas.microsoft.com/office/drawing/2014/main" id="{B6DCD839-42E5-4EFF-BA3C-8D1F3347B0BC}"/>
              </a:ext>
            </a:extLst>
          </p:cNvPr>
          <p:cNvSpPr/>
          <p:nvPr userDrawn="1"/>
        </p:nvSpPr>
        <p:spPr>
          <a:xfrm>
            <a:off x="278653" y="2275102"/>
            <a:ext cx="4159578" cy="3474031"/>
          </a:xfrm>
          <a:prstGeom prst="rect">
            <a:avLst/>
          </a:prstGeom>
          <a:gradFill flip="none" rotWithShape="1">
            <a:gsLst>
              <a:gs pos="0">
                <a:schemeClr val="tx2">
                  <a:lumMod val="20000"/>
                  <a:lumOff val="8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Footer Placeholder 3">
            <a:extLst>
              <a:ext uri="{FF2B5EF4-FFF2-40B4-BE49-F238E27FC236}">
                <a16:creationId xmlns:a16="http://schemas.microsoft.com/office/drawing/2014/main" id="{6E5B0EC8-106D-76DB-DA33-D572DCEEBCC0}"/>
              </a:ext>
            </a:extLst>
          </p:cNvPr>
          <p:cNvSpPr>
            <a:spLocks noGrp="1"/>
          </p:cNvSpPr>
          <p:nvPr>
            <p:ph type="ftr" sz="quarter" idx="11"/>
          </p:nvPr>
        </p:nvSpPr>
        <p:spPr>
          <a:xfrm>
            <a:off x="278654" y="6357822"/>
            <a:ext cx="5121597" cy="365210"/>
          </a:xfrm>
        </p:spPr>
        <p:txBody>
          <a:bodyPr/>
          <a:lstStyle>
            <a:lvl1pPr>
              <a:defRPr sz="563"/>
            </a:lvl1pPr>
          </a:lstStyle>
          <a:p>
            <a:endParaRPr lang="en-GB" dirty="0"/>
          </a:p>
        </p:txBody>
      </p:sp>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15" name="Text Placeholder 6">
            <a:extLst>
              <a:ext uri="{FF2B5EF4-FFF2-40B4-BE49-F238E27FC236}">
                <a16:creationId xmlns:a16="http://schemas.microsoft.com/office/drawing/2014/main" id="{CBC0866A-5048-F332-4454-1B48E79ECB90}"/>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16" name="Content Placeholder 6">
            <a:extLst>
              <a:ext uri="{FF2B5EF4-FFF2-40B4-BE49-F238E27FC236}">
                <a16:creationId xmlns:a16="http://schemas.microsoft.com/office/drawing/2014/main" id="{8D7C31C4-F317-0275-CABE-CFDA8908F2BB}"/>
              </a:ext>
            </a:extLst>
          </p:cNvPr>
          <p:cNvSpPr>
            <a:spLocks noGrp="1"/>
          </p:cNvSpPr>
          <p:nvPr>
            <p:ph sz="quarter" idx="17"/>
          </p:nvPr>
        </p:nvSpPr>
        <p:spPr>
          <a:xfrm>
            <a:off x="4715381" y="2347194"/>
            <a:ext cx="4154812" cy="3747041"/>
          </a:xfrm>
          <a:noFill/>
        </p:spPr>
        <p:txBody>
          <a:bodyPr lIns="108000" tIns="108000" rIns="108000" bIns="10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60B94B79-8272-BF3F-AAA3-A335D8259624}"/>
              </a:ext>
            </a:extLst>
          </p:cNvPr>
          <p:cNvSpPr>
            <a:spLocks noGrp="1"/>
          </p:cNvSpPr>
          <p:nvPr>
            <p:ph type="body" sz="quarter" idx="23" hasCustomPrompt="1"/>
          </p:nvPr>
        </p:nvSpPr>
        <p:spPr>
          <a:xfrm>
            <a:off x="363561" y="5452955"/>
            <a:ext cx="3989763" cy="465245"/>
          </a:xfrm>
          <a:solidFill>
            <a:schemeClr val="accent2"/>
          </a:solidFill>
        </p:spPr>
        <p:txBody>
          <a:bodyPr wrap="square" lIns="72000" tIns="72000" rIns="72000" bIns="72000" anchor="ctr" anchorCtr="0">
            <a:noAutofit/>
          </a:bodyPr>
          <a:lstStyle>
            <a:lvl1pPr algn="ctr">
              <a:defRPr sz="825">
                <a:solidFill>
                  <a:schemeClr val="accent1"/>
                </a:solidFill>
              </a:defRPr>
            </a:lvl1pPr>
          </a:lstStyle>
          <a:p>
            <a:pPr lvl="0"/>
            <a:r>
              <a:rPr lang="en-US" dirty="0"/>
              <a:t>Click to edit call out, sentence can span over two lines. Delete if not required</a:t>
            </a:r>
            <a:endParaRPr lang="en-GB" dirty="0"/>
          </a:p>
        </p:txBody>
      </p:sp>
      <p:sp>
        <p:nvSpPr>
          <p:cNvPr id="10" name="Text Placeholder 7">
            <a:extLst>
              <a:ext uri="{FF2B5EF4-FFF2-40B4-BE49-F238E27FC236}">
                <a16:creationId xmlns:a16="http://schemas.microsoft.com/office/drawing/2014/main" id="{8B83C6F9-EFB3-0368-0961-9287D1EECC07}"/>
              </a:ext>
            </a:extLst>
          </p:cNvPr>
          <p:cNvSpPr>
            <a:spLocks noGrp="1"/>
          </p:cNvSpPr>
          <p:nvPr>
            <p:ph type="body" sz="quarter" idx="24" hasCustomPrompt="1"/>
          </p:nvPr>
        </p:nvSpPr>
        <p:spPr>
          <a:xfrm>
            <a:off x="4791957" y="5452955"/>
            <a:ext cx="3989763" cy="465245"/>
          </a:xfrm>
          <a:solidFill>
            <a:schemeClr val="accent2"/>
          </a:solidFill>
        </p:spPr>
        <p:txBody>
          <a:bodyPr wrap="square" lIns="72000" tIns="72000" rIns="72000" bIns="72000" anchor="ctr" anchorCtr="0">
            <a:noAutofit/>
          </a:bodyPr>
          <a:lstStyle>
            <a:lvl1pPr algn="ctr">
              <a:defRPr sz="825">
                <a:solidFill>
                  <a:schemeClr val="accent1"/>
                </a:solidFill>
              </a:defRPr>
            </a:lvl1pPr>
          </a:lstStyle>
          <a:p>
            <a:pPr lvl="0"/>
            <a:r>
              <a:rPr lang="en-US" dirty="0"/>
              <a:t>Click to edit call out, sentence can span over two lines. Delete if not required</a:t>
            </a:r>
            <a:endParaRPr lang="en-GB" dirty="0"/>
          </a:p>
        </p:txBody>
      </p:sp>
      <p:sp>
        <p:nvSpPr>
          <p:cNvPr id="21" name="Text Placeholder 12">
            <a:extLst>
              <a:ext uri="{FF2B5EF4-FFF2-40B4-BE49-F238E27FC236}">
                <a16:creationId xmlns:a16="http://schemas.microsoft.com/office/drawing/2014/main" id="{A65B94B5-BB9D-6CED-A2F2-AD810ADADC1B}"/>
              </a:ext>
            </a:extLst>
          </p:cNvPr>
          <p:cNvSpPr>
            <a:spLocks noGrp="1"/>
          </p:cNvSpPr>
          <p:nvPr>
            <p:ph type="body" sz="quarter" idx="20" hasCustomPrompt="1"/>
          </p:nvPr>
        </p:nvSpPr>
        <p:spPr>
          <a:xfrm>
            <a:off x="278655" y="1809857"/>
            <a:ext cx="4166720" cy="465245"/>
          </a:xfrm>
          <a:solidFill>
            <a:schemeClr val="tx1"/>
          </a:solidFill>
          <a:effectLst>
            <a:outerShdw blurRad="50800" dist="38100" dir="2700000" algn="tl" rotWithShape="0">
              <a:prstClr val="black">
                <a:alpha val="0"/>
              </a:prstClr>
            </a:outerShdw>
          </a:effectLst>
        </p:spPr>
        <p:txBody>
          <a:bodyPr anchor="ctr" anchorCtr="0"/>
          <a:lstStyle>
            <a:lvl1pPr algn="ctr">
              <a:defRPr sz="1050" b="1">
                <a:solidFill>
                  <a:schemeClr val="bg1"/>
                </a:solidFill>
              </a:defRPr>
            </a:lvl1pPr>
            <a:lvl2pPr algn="ctr">
              <a:defRPr sz="1050" b="1">
                <a:solidFill>
                  <a:schemeClr val="bg1"/>
                </a:solidFill>
              </a:defRPr>
            </a:lvl2pPr>
            <a:lvl3pPr algn="ctr">
              <a:defRPr sz="1050" b="1">
                <a:solidFill>
                  <a:schemeClr val="bg1"/>
                </a:solidFill>
              </a:defRPr>
            </a:lvl3pPr>
            <a:lvl4pPr algn="ctr">
              <a:defRPr sz="1050" b="1">
                <a:solidFill>
                  <a:schemeClr val="bg1"/>
                </a:solidFill>
              </a:defRPr>
            </a:lvl4pPr>
            <a:lvl5pPr marL="0" indent="0" algn="ctr">
              <a:buNone/>
              <a:defRPr sz="1050" b="1">
                <a:solidFill>
                  <a:schemeClr val="bg1"/>
                </a:solidFill>
              </a:defRPr>
            </a:lvl5pPr>
          </a:lstStyle>
          <a:p>
            <a:pPr lvl="0"/>
            <a:r>
              <a:rPr lang="en-GB" dirty="0"/>
              <a:t>Text goes here and can span over one line</a:t>
            </a:r>
          </a:p>
        </p:txBody>
      </p:sp>
      <p:sp>
        <p:nvSpPr>
          <p:cNvPr id="22" name="Text Placeholder 12">
            <a:extLst>
              <a:ext uri="{FF2B5EF4-FFF2-40B4-BE49-F238E27FC236}">
                <a16:creationId xmlns:a16="http://schemas.microsoft.com/office/drawing/2014/main" id="{1B3E5570-E8FE-CDD8-5156-B39A128067AF}"/>
              </a:ext>
            </a:extLst>
          </p:cNvPr>
          <p:cNvSpPr>
            <a:spLocks noGrp="1"/>
          </p:cNvSpPr>
          <p:nvPr>
            <p:ph type="body" sz="quarter" idx="21" hasCustomPrompt="1"/>
          </p:nvPr>
        </p:nvSpPr>
        <p:spPr>
          <a:xfrm>
            <a:off x="4703479" y="1809857"/>
            <a:ext cx="4166720" cy="465245"/>
          </a:xfrm>
          <a:solidFill>
            <a:schemeClr val="tx1"/>
          </a:solidFill>
          <a:effectLst>
            <a:outerShdw blurRad="50800" dist="38100" dir="2700000" algn="tl" rotWithShape="0">
              <a:prstClr val="black">
                <a:alpha val="0"/>
              </a:prstClr>
            </a:outerShdw>
          </a:effectLst>
        </p:spPr>
        <p:txBody>
          <a:bodyPr anchor="ctr" anchorCtr="0"/>
          <a:lstStyle>
            <a:lvl1pPr algn="ctr">
              <a:defRPr sz="1050" b="1">
                <a:solidFill>
                  <a:schemeClr val="bg1"/>
                </a:solidFill>
              </a:defRPr>
            </a:lvl1pPr>
            <a:lvl2pPr algn="ctr">
              <a:defRPr sz="1050" b="1">
                <a:solidFill>
                  <a:schemeClr val="bg1"/>
                </a:solidFill>
              </a:defRPr>
            </a:lvl2pPr>
            <a:lvl3pPr algn="ctr">
              <a:defRPr sz="1050" b="1">
                <a:solidFill>
                  <a:schemeClr val="bg1"/>
                </a:solidFill>
              </a:defRPr>
            </a:lvl3pPr>
            <a:lvl4pPr algn="ctr">
              <a:defRPr sz="1050" b="1">
                <a:solidFill>
                  <a:schemeClr val="bg1"/>
                </a:solidFill>
              </a:defRPr>
            </a:lvl4pPr>
            <a:lvl5pPr marL="0" indent="0" algn="ctr">
              <a:buNone/>
              <a:defRPr sz="1050" b="1">
                <a:solidFill>
                  <a:schemeClr val="bg1"/>
                </a:solidFill>
              </a:defRPr>
            </a:lvl5pPr>
          </a:lstStyle>
          <a:p>
            <a:pPr lvl="0"/>
            <a:r>
              <a:rPr lang="en-GB" dirty="0"/>
              <a:t>Text goes here and can span over one line</a:t>
            </a:r>
          </a:p>
        </p:txBody>
      </p:sp>
      <p:sp>
        <p:nvSpPr>
          <p:cNvPr id="17" name="Title 1">
            <a:extLst>
              <a:ext uri="{FF2B5EF4-FFF2-40B4-BE49-F238E27FC236}">
                <a16:creationId xmlns:a16="http://schemas.microsoft.com/office/drawing/2014/main" id="{1E311509-E8CF-4343-86AE-87B5A0C3981C}"/>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18" name="Content Placeholder 6">
            <a:extLst>
              <a:ext uri="{FF2B5EF4-FFF2-40B4-BE49-F238E27FC236}">
                <a16:creationId xmlns:a16="http://schemas.microsoft.com/office/drawing/2014/main" id="{C65D8A3C-C123-47A4-9572-04C1143065A3}"/>
              </a:ext>
            </a:extLst>
          </p:cNvPr>
          <p:cNvSpPr>
            <a:spLocks noGrp="1"/>
          </p:cNvSpPr>
          <p:nvPr>
            <p:ph sz="quarter" idx="26"/>
          </p:nvPr>
        </p:nvSpPr>
        <p:spPr>
          <a:xfrm>
            <a:off x="251623" y="2365433"/>
            <a:ext cx="4154812" cy="3747041"/>
          </a:xfrm>
          <a:noFill/>
        </p:spPr>
        <p:txBody>
          <a:bodyPr lIns="108000" tIns="108000" rIns="108000" bIns="10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7">
            <a:extLst>
              <a:ext uri="{FF2B5EF4-FFF2-40B4-BE49-F238E27FC236}">
                <a16:creationId xmlns:a16="http://schemas.microsoft.com/office/drawing/2014/main" id="{FA8F7B51-A8D0-442D-8544-B1C7F6EB1403}"/>
              </a:ext>
            </a:extLst>
          </p:cNvPr>
          <p:cNvSpPr>
            <a:spLocks noGrp="1"/>
          </p:cNvSpPr>
          <p:nvPr>
            <p:ph type="body" sz="quarter" idx="15"/>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421203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our Column Boxe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E5B0EC8-106D-76DB-DA33-D572DCEEBCC0}"/>
              </a:ext>
            </a:extLst>
          </p:cNvPr>
          <p:cNvSpPr>
            <a:spLocks noGrp="1"/>
          </p:cNvSpPr>
          <p:nvPr>
            <p:ph type="ftr" sz="quarter" idx="11"/>
          </p:nvPr>
        </p:nvSpPr>
        <p:spPr>
          <a:xfrm>
            <a:off x="278654" y="6357822"/>
            <a:ext cx="5121598" cy="365210"/>
          </a:xfrm>
        </p:spPr>
        <p:txBody>
          <a:bodyPr/>
          <a:lstStyle>
            <a:lvl1pPr>
              <a:defRPr sz="563"/>
            </a:lvl1pPr>
          </a:lstStyle>
          <a:p>
            <a:endParaRPr lang="en-GB" dirty="0"/>
          </a:p>
        </p:txBody>
      </p:sp>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a:xfrm>
            <a:off x="6894916" y="6357822"/>
            <a:ext cx="1972017" cy="365210"/>
          </a:xfrm>
        </p:spPr>
        <p:txBody>
          <a:bodyPr/>
          <a:lstStyle/>
          <a:p>
            <a:fld id="{9057F78C-822E-48A1-A2FD-14311520D19D}" type="slidenum">
              <a:rPr lang="en-GB" smtClean="0"/>
              <a:t>‹#›</a:t>
            </a:fld>
            <a:endParaRPr lang="en-GB" dirty="0"/>
          </a:p>
        </p:txBody>
      </p:sp>
      <p:sp>
        <p:nvSpPr>
          <p:cNvPr id="3" name="Rectangle 2">
            <a:extLst>
              <a:ext uri="{FF2B5EF4-FFF2-40B4-BE49-F238E27FC236}">
                <a16:creationId xmlns:a16="http://schemas.microsoft.com/office/drawing/2014/main" id="{97CF485F-6BD9-6D69-FD92-90E42CA9E196}"/>
              </a:ext>
            </a:extLst>
          </p:cNvPr>
          <p:cNvSpPr/>
          <p:nvPr userDrawn="1"/>
        </p:nvSpPr>
        <p:spPr>
          <a:xfrm>
            <a:off x="277176" y="1808582"/>
            <a:ext cx="1960540" cy="465245"/>
          </a:xfrm>
          <a:prstGeom prst="rect">
            <a:avLst/>
          </a:prstGeom>
          <a:solidFill>
            <a:srgbClr val="0A285F"/>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13" name="Text Placeholder 12">
            <a:extLst>
              <a:ext uri="{FF2B5EF4-FFF2-40B4-BE49-F238E27FC236}">
                <a16:creationId xmlns:a16="http://schemas.microsoft.com/office/drawing/2014/main" id="{1DBD150C-1700-2096-2BC9-85A4520BAE14}"/>
              </a:ext>
            </a:extLst>
          </p:cNvPr>
          <p:cNvSpPr>
            <a:spLocks noGrp="1"/>
          </p:cNvSpPr>
          <p:nvPr>
            <p:ph type="body" sz="quarter" idx="20" hasCustomPrompt="1"/>
          </p:nvPr>
        </p:nvSpPr>
        <p:spPr>
          <a:xfrm>
            <a:off x="273145" y="1808581"/>
            <a:ext cx="1960540" cy="465245"/>
          </a:xfrm>
          <a:effectLst>
            <a:outerShdw blurRad="50800" dist="50800" dir="5400000" algn="ctr" rotWithShape="0">
              <a:srgbClr val="000000">
                <a:alpha val="0"/>
              </a:srgbClr>
            </a:outerShdw>
          </a:effectLst>
        </p:spPr>
        <p:txBody>
          <a:bodyPr anchor="ctr" anchorCtr="0"/>
          <a:lstStyle>
            <a:lvl1pPr algn="ctr">
              <a:defRPr sz="900" b="1">
                <a:solidFill>
                  <a:schemeClr val="bg1"/>
                </a:solidFill>
              </a:defRPr>
            </a:lvl1pPr>
            <a:lvl2pPr algn="ctr">
              <a:defRPr sz="1050" b="1">
                <a:solidFill>
                  <a:schemeClr val="bg1"/>
                </a:solidFill>
              </a:defRPr>
            </a:lvl2pPr>
            <a:lvl3pPr algn="ctr">
              <a:defRPr sz="1050" b="1">
                <a:solidFill>
                  <a:schemeClr val="bg1"/>
                </a:solidFill>
              </a:defRPr>
            </a:lvl3pPr>
            <a:lvl4pPr algn="ctr">
              <a:defRPr sz="1050" b="1">
                <a:solidFill>
                  <a:schemeClr val="bg1"/>
                </a:solidFill>
              </a:defRPr>
            </a:lvl4pPr>
            <a:lvl5pPr marL="0" indent="0" algn="ctr">
              <a:buNone/>
              <a:defRPr sz="1050" b="1">
                <a:solidFill>
                  <a:schemeClr val="bg1"/>
                </a:solidFill>
              </a:defRPr>
            </a:lvl5pPr>
          </a:lstStyle>
          <a:p>
            <a:pPr lvl="0"/>
            <a:r>
              <a:rPr lang="en-GB" dirty="0"/>
              <a:t>Short subtitle to span one line</a:t>
            </a:r>
          </a:p>
        </p:txBody>
      </p:sp>
      <p:sp>
        <p:nvSpPr>
          <p:cNvPr id="8" name="Rectangle 7">
            <a:extLst>
              <a:ext uri="{FF2B5EF4-FFF2-40B4-BE49-F238E27FC236}">
                <a16:creationId xmlns:a16="http://schemas.microsoft.com/office/drawing/2014/main" id="{D849A295-AD80-416B-494E-5FF925AA98A2}"/>
              </a:ext>
            </a:extLst>
          </p:cNvPr>
          <p:cNvSpPr/>
          <p:nvPr userDrawn="1"/>
        </p:nvSpPr>
        <p:spPr>
          <a:xfrm>
            <a:off x="278654" y="2347193"/>
            <a:ext cx="1960540" cy="3699406"/>
          </a:xfrm>
          <a:prstGeom prst="rect">
            <a:avLst/>
          </a:prstGeom>
          <a:gradFill flip="none" rotWithShape="1">
            <a:gsLst>
              <a:gs pos="0">
                <a:srgbClr val="E1E6EB"/>
              </a:gs>
              <a:gs pos="100000">
                <a:srgbClr val="E1E6EB">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a:extLst>
              <a:ext uri="{FF2B5EF4-FFF2-40B4-BE49-F238E27FC236}">
                <a16:creationId xmlns:a16="http://schemas.microsoft.com/office/drawing/2014/main" id="{7FDB0C70-45C5-AC03-B32F-933E5EFEB32A}"/>
              </a:ext>
            </a:extLst>
          </p:cNvPr>
          <p:cNvSpPr/>
          <p:nvPr userDrawn="1"/>
        </p:nvSpPr>
        <p:spPr>
          <a:xfrm>
            <a:off x="6906393" y="1808582"/>
            <a:ext cx="1960540" cy="465245"/>
          </a:xfrm>
          <a:prstGeom prst="rect">
            <a:avLst/>
          </a:prstGeom>
          <a:solidFill>
            <a:srgbClr val="0A285F"/>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11" name="Text Placeholder 12">
            <a:extLst>
              <a:ext uri="{FF2B5EF4-FFF2-40B4-BE49-F238E27FC236}">
                <a16:creationId xmlns:a16="http://schemas.microsoft.com/office/drawing/2014/main" id="{253BD682-EB7C-7298-08E2-F5B861FC7892}"/>
              </a:ext>
            </a:extLst>
          </p:cNvPr>
          <p:cNvSpPr>
            <a:spLocks noGrp="1"/>
          </p:cNvSpPr>
          <p:nvPr>
            <p:ph type="body" sz="quarter" idx="21" hasCustomPrompt="1"/>
          </p:nvPr>
        </p:nvSpPr>
        <p:spPr>
          <a:xfrm>
            <a:off x="6902362" y="1810271"/>
            <a:ext cx="1960540" cy="465245"/>
          </a:xfrm>
          <a:effectLst>
            <a:outerShdw blurRad="50800" dist="50800" dir="5400000" algn="ctr" rotWithShape="0">
              <a:srgbClr val="000000">
                <a:alpha val="0"/>
              </a:srgbClr>
            </a:outerShdw>
          </a:effectLst>
        </p:spPr>
        <p:txBody>
          <a:bodyPr anchor="ctr" anchorCtr="0"/>
          <a:lstStyle>
            <a:lvl1pPr algn="ctr">
              <a:defRPr sz="900" b="1">
                <a:solidFill>
                  <a:schemeClr val="bg1"/>
                </a:solidFill>
              </a:defRPr>
            </a:lvl1pPr>
            <a:lvl2pPr algn="ctr">
              <a:defRPr sz="1050" b="1">
                <a:solidFill>
                  <a:schemeClr val="bg1"/>
                </a:solidFill>
              </a:defRPr>
            </a:lvl2pPr>
            <a:lvl3pPr algn="ctr">
              <a:defRPr sz="1050" b="1">
                <a:solidFill>
                  <a:schemeClr val="bg1"/>
                </a:solidFill>
              </a:defRPr>
            </a:lvl3pPr>
            <a:lvl4pPr algn="ctr">
              <a:defRPr sz="1050" b="1">
                <a:solidFill>
                  <a:schemeClr val="bg1"/>
                </a:solidFill>
              </a:defRPr>
            </a:lvl4pPr>
            <a:lvl5pPr marL="0" indent="0" algn="ctr">
              <a:buNone/>
              <a:defRPr sz="1050" b="1">
                <a:solidFill>
                  <a:schemeClr val="bg1"/>
                </a:solidFill>
              </a:defRPr>
            </a:lvl5pPr>
          </a:lstStyle>
          <a:p>
            <a:pPr lvl="0"/>
            <a:r>
              <a:rPr lang="en-GB" dirty="0"/>
              <a:t>Short subtitle to span one line</a:t>
            </a:r>
          </a:p>
        </p:txBody>
      </p:sp>
      <p:sp>
        <p:nvSpPr>
          <p:cNvPr id="15" name="Rectangle 14">
            <a:extLst>
              <a:ext uri="{FF2B5EF4-FFF2-40B4-BE49-F238E27FC236}">
                <a16:creationId xmlns:a16="http://schemas.microsoft.com/office/drawing/2014/main" id="{78341393-24BE-786D-7029-E7D3CF02BF58}"/>
              </a:ext>
            </a:extLst>
          </p:cNvPr>
          <p:cNvSpPr/>
          <p:nvPr userDrawn="1"/>
        </p:nvSpPr>
        <p:spPr>
          <a:xfrm>
            <a:off x="6906393" y="2347193"/>
            <a:ext cx="1960540" cy="3693380"/>
          </a:xfrm>
          <a:prstGeom prst="rect">
            <a:avLst/>
          </a:prstGeom>
          <a:gradFill flip="none" rotWithShape="1">
            <a:gsLst>
              <a:gs pos="0">
                <a:srgbClr val="E1E6EB"/>
              </a:gs>
              <a:gs pos="100000">
                <a:srgbClr val="E1E6EB">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Rectangle 15">
            <a:extLst>
              <a:ext uri="{FF2B5EF4-FFF2-40B4-BE49-F238E27FC236}">
                <a16:creationId xmlns:a16="http://schemas.microsoft.com/office/drawing/2014/main" id="{31CC6BE3-AA16-CB22-0597-F33B70D3F252}"/>
              </a:ext>
            </a:extLst>
          </p:cNvPr>
          <p:cNvSpPr/>
          <p:nvPr userDrawn="1"/>
        </p:nvSpPr>
        <p:spPr>
          <a:xfrm>
            <a:off x="2485519" y="1808582"/>
            <a:ext cx="1952711" cy="465245"/>
          </a:xfrm>
          <a:prstGeom prst="rect">
            <a:avLst/>
          </a:prstGeom>
          <a:solidFill>
            <a:srgbClr val="0A285F"/>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17" name="Text Placeholder 12">
            <a:extLst>
              <a:ext uri="{FF2B5EF4-FFF2-40B4-BE49-F238E27FC236}">
                <a16:creationId xmlns:a16="http://schemas.microsoft.com/office/drawing/2014/main" id="{A8BB9A01-C2A5-B1D1-277B-F18493F84E7B}"/>
              </a:ext>
            </a:extLst>
          </p:cNvPr>
          <p:cNvSpPr>
            <a:spLocks noGrp="1"/>
          </p:cNvSpPr>
          <p:nvPr>
            <p:ph type="body" sz="quarter" idx="22" hasCustomPrompt="1"/>
          </p:nvPr>
        </p:nvSpPr>
        <p:spPr>
          <a:xfrm>
            <a:off x="2486424" y="1796529"/>
            <a:ext cx="1952711" cy="465245"/>
          </a:xfrm>
          <a:effectLst>
            <a:outerShdw blurRad="50800" dist="50800" dir="5400000" algn="ctr" rotWithShape="0">
              <a:srgbClr val="000000">
                <a:alpha val="0"/>
              </a:srgbClr>
            </a:outerShdw>
          </a:effectLst>
        </p:spPr>
        <p:txBody>
          <a:bodyPr anchor="ctr" anchorCtr="0"/>
          <a:lstStyle>
            <a:lvl1pPr algn="ctr">
              <a:defRPr sz="900" b="1">
                <a:solidFill>
                  <a:schemeClr val="bg1"/>
                </a:solidFill>
              </a:defRPr>
            </a:lvl1pPr>
            <a:lvl2pPr algn="ctr">
              <a:defRPr sz="1050" b="1">
                <a:solidFill>
                  <a:schemeClr val="bg1"/>
                </a:solidFill>
              </a:defRPr>
            </a:lvl2pPr>
            <a:lvl3pPr algn="ctr">
              <a:defRPr sz="1050" b="1">
                <a:solidFill>
                  <a:schemeClr val="bg1"/>
                </a:solidFill>
              </a:defRPr>
            </a:lvl3pPr>
            <a:lvl4pPr algn="ctr">
              <a:defRPr sz="1050" b="1">
                <a:solidFill>
                  <a:schemeClr val="bg1"/>
                </a:solidFill>
              </a:defRPr>
            </a:lvl4pPr>
            <a:lvl5pPr marL="0" indent="0" algn="ctr">
              <a:buNone/>
              <a:defRPr sz="1050" b="1">
                <a:solidFill>
                  <a:schemeClr val="bg1"/>
                </a:solidFill>
              </a:defRPr>
            </a:lvl5pPr>
          </a:lstStyle>
          <a:p>
            <a:pPr lvl="0"/>
            <a:r>
              <a:rPr lang="en-GB" dirty="0"/>
              <a:t>Short subtitle to span one line</a:t>
            </a:r>
          </a:p>
        </p:txBody>
      </p:sp>
      <p:sp>
        <p:nvSpPr>
          <p:cNvPr id="18" name="Rectangle 17">
            <a:extLst>
              <a:ext uri="{FF2B5EF4-FFF2-40B4-BE49-F238E27FC236}">
                <a16:creationId xmlns:a16="http://schemas.microsoft.com/office/drawing/2014/main" id="{AD5111A8-5D9F-7F07-5079-A3DA599E2A82}"/>
              </a:ext>
            </a:extLst>
          </p:cNvPr>
          <p:cNvSpPr/>
          <p:nvPr userDrawn="1"/>
        </p:nvSpPr>
        <p:spPr>
          <a:xfrm>
            <a:off x="2485519" y="2347192"/>
            <a:ext cx="1960540" cy="3753071"/>
          </a:xfrm>
          <a:prstGeom prst="rect">
            <a:avLst/>
          </a:prstGeom>
          <a:gradFill flip="none" rotWithShape="1">
            <a:gsLst>
              <a:gs pos="0">
                <a:srgbClr val="E1E6EB"/>
              </a:gs>
              <a:gs pos="100000">
                <a:srgbClr val="E1E6EB">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Rectangle 18">
            <a:extLst>
              <a:ext uri="{FF2B5EF4-FFF2-40B4-BE49-F238E27FC236}">
                <a16:creationId xmlns:a16="http://schemas.microsoft.com/office/drawing/2014/main" id="{11BC99DD-C553-C8B3-89A3-B678A898D3EC}"/>
              </a:ext>
            </a:extLst>
          </p:cNvPr>
          <p:cNvSpPr/>
          <p:nvPr userDrawn="1"/>
        </p:nvSpPr>
        <p:spPr>
          <a:xfrm>
            <a:off x="4707358" y="1808582"/>
            <a:ext cx="1950328" cy="465245"/>
          </a:xfrm>
          <a:prstGeom prst="rect">
            <a:avLst/>
          </a:prstGeom>
          <a:solidFill>
            <a:srgbClr val="0A285F"/>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20" name="Text Placeholder 12">
            <a:extLst>
              <a:ext uri="{FF2B5EF4-FFF2-40B4-BE49-F238E27FC236}">
                <a16:creationId xmlns:a16="http://schemas.microsoft.com/office/drawing/2014/main" id="{42BE65A5-3C15-48B4-BB0C-191A54E0A599}"/>
              </a:ext>
            </a:extLst>
          </p:cNvPr>
          <p:cNvSpPr>
            <a:spLocks noGrp="1"/>
          </p:cNvSpPr>
          <p:nvPr>
            <p:ph type="body" sz="quarter" idx="23" hasCustomPrompt="1"/>
          </p:nvPr>
        </p:nvSpPr>
        <p:spPr>
          <a:xfrm>
            <a:off x="4707051" y="1808581"/>
            <a:ext cx="1949138" cy="465245"/>
          </a:xfrm>
          <a:effectLst>
            <a:outerShdw blurRad="50800" dist="50800" dir="5400000" algn="ctr" rotWithShape="0">
              <a:srgbClr val="000000">
                <a:alpha val="0"/>
              </a:srgbClr>
            </a:outerShdw>
          </a:effectLst>
        </p:spPr>
        <p:txBody>
          <a:bodyPr anchor="ctr" anchorCtr="0"/>
          <a:lstStyle>
            <a:lvl1pPr algn="ctr">
              <a:defRPr sz="900" b="1">
                <a:solidFill>
                  <a:schemeClr val="bg1"/>
                </a:solidFill>
              </a:defRPr>
            </a:lvl1pPr>
            <a:lvl2pPr algn="ctr">
              <a:defRPr sz="1050" b="1">
                <a:solidFill>
                  <a:schemeClr val="bg1"/>
                </a:solidFill>
              </a:defRPr>
            </a:lvl2pPr>
            <a:lvl3pPr algn="ctr">
              <a:defRPr sz="1050" b="1">
                <a:solidFill>
                  <a:schemeClr val="bg1"/>
                </a:solidFill>
              </a:defRPr>
            </a:lvl3pPr>
            <a:lvl4pPr algn="ctr">
              <a:defRPr sz="1050" b="1">
                <a:solidFill>
                  <a:schemeClr val="bg1"/>
                </a:solidFill>
              </a:defRPr>
            </a:lvl4pPr>
            <a:lvl5pPr marL="0" indent="0" algn="ctr">
              <a:buNone/>
              <a:defRPr sz="1050" b="1">
                <a:solidFill>
                  <a:schemeClr val="bg1"/>
                </a:solidFill>
              </a:defRPr>
            </a:lvl5pPr>
          </a:lstStyle>
          <a:p>
            <a:pPr lvl="0"/>
            <a:r>
              <a:rPr lang="en-GB" dirty="0"/>
              <a:t>Short subtitle to span one line</a:t>
            </a:r>
          </a:p>
        </p:txBody>
      </p:sp>
      <p:sp>
        <p:nvSpPr>
          <p:cNvPr id="21" name="Rectangle 20">
            <a:extLst>
              <a:ext uri="{FF2B5EF4-FFF2-40B4-BE49-F238E27FC236}">
                <a16:creationId xmlns:a16="http://schemas.microsoft.com/office/drawing/2014/main" id="{CFCC51F6-00B5-3F0B-3AE2-6ADEF26B5560}"/>
              </a:ext>
            </a:extLst>
          </p:cNvPr>
          <p:cNvSpPr/>
          <p:nvPr userDrawn="1"/>
        </p:nvSpPr>
        <p:spPr>
          <a:xfrm>
            <a:off x="4707358" y="2347193"/>
            <a:ext cx="1950328" cy="3693380"/>
          </a:xfrm>
          <a:prstGeom prst="rect">
            <a:avLst/>
          </a:prstGeom>
          <a:gradFill flip="none" rotWithShape="1">
            <a:gsLst>
              <a:gs pos="0">
                <a:srgbClr val="E1E6EB"/>
              </a:gs>
              <a:gs pos="100000">
                <a:srgbClr val="E1E6EB">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3" name="Text Placeholder 6">
            <a:extLst>
              <a:ext uri="{FF2B5EF4-FFF2-40B4-BE49-F238E27FC236}">
                <a16:creationId xmlns:a16="http://schemas.microsoft.com/office/drawing/2014/main" id="{0A625DA0-4D63-122C-6D27-C8BAEDB53F6D}"/>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24" name="Content Placeholder 6">
            <a:extLst>
              <a:ext uri="{FF2B5EF4-FFF2-40B4-BE49-F238E27FC236}">
                <a16:creationId xmlns:a16="http://schemas.microsoft.com/office/drawing/2014/main" id="{D378B649-BF47-1065-1014-19F94AF5AA4C}"/>
              </a:ext>
            </a:extLst>
          </p:cNvPr>
          <p:cNvSpPr>
            <a:spLocks noGrp="1"/>
          </p:cNvSpPr>
          <p:nvPr>
            <p:ph sz="quarter" idx="16"/>
          </p:nvPr>
        </p:nvSpPr>
        <p:spPr>
          <a:xfrm>
            <a:off x="278655" y="2347192"/>
            <a:ext cx="1955778" cy="3693379"/>
          </a:xfrm>
        </p:spPr>
        <p:txBody>
          <a:bodyPr lIns="108000" tIns="108000" rIns="108000" bIns="108000"/>
          <a:lstStyle>
            <a:lvl1pPr>
              <a:defRPr sz="1050" b="1"/>
            </a:lvl1pPr>
            <a:lvl2pPr>
              <a:defRPr sz="1050" b="0"/>
            </a:lvl2pPr>
          </a:lstStyle>
          <a:p>
            <a:pPr lvl="0"/>
            <a:r>
              <a:rPr lang="en-US" dirty="0"/>
              <a:t>Click to edit Master text styles</a:t>
            </a:r>
          </a:p>
          <a:p>
            <a:pPr lvl="1"/>
            <a:r>
              <a:rPr lang="en-US" dirty="0"/>
              <a:t>Second level</a:t>
            </a:r>
          </a:p>
          <a:p>
            <a:pPr lvl="4"/>
            <a:r>
              <a:rPr lang="en-US" dirty="0"/>
              <a:t>Third level</a:t>
            </a:r>
            <a:endParaRPr lang="en-GB" dirty="0"/>
          </a:p>
        </p:txBody>
      </p:sp>
      <p:sp>
        <p:nvSpPr>
          <p:cNvPr id="28" name="Content Placeholder 6">
            <a:extLst>
              <a:ext uri="{FF2B5EF4-FFF2-40B4-BE49-F238E27FC236}">
                <a16:creationId xmlns:a16="http://schemas.microsoft.com/office/drawing/2014/main" id="{C82AA2DB-238D-DAD2-F7C9-728853992226}"/>
              </a:ext>
            </a:extLst>
          </p:cNvPr>
          <p:cNvSpPr>
            <a:spLocks noGrp="1"/>
          </p:cNvSpPr>
          <p:nvPr>
            <p:ph sz="quarter" idx="24"/>
          </p:nvPr>
        </p:nvSpPr>
        <p:spPr>
          <a:xfrm>
            <a:off x="4707359" y="2347192"/>
            <a:ext cx="1955778" cy="3693379"/>
          </a:xfrm>
        </p:spPr>
        <p:txBody>
          <a:bodyPr lIns="108000" tIns="108000" rIns="108000" bIns="108000"/>
          <a:lstStyle>
            <a:lvl1pPr>
              <a:defRPr sz="1050" b="1"/>
            </a:lvl1pPr>
            <a:lvl2pPr>
              <a:defRPr sz="1050" b="0"/>
            </a:lvl2pPr>
          </a:lstStyle>
          <a:p>
            <a:pPr lvl="0"/>
            <a:r>
              <a:rPr lang="en-US" dirty="0"/>
              <a:t>Click to edit Master text styles</a:t>
            </a:r>
          </a:p>
          <a:p>
            <a:pPr lvl="1"/>
            <a:r>
              <a:rPr lang="en-US" dirty="0"/>
              <a:t>Second level</a:t>
            </a:r>
          </a:p>
          <a:p>
            <a:pPr lvl="4"/>
            <a:r>
              <a:rPr lang="en-US" dirty="0"/>
              <a:t>Third level</a:t>
            </a:r>
            <a:endParaRPr lang="en-GB" dirty="0"/>
          </a:p>
        </p:txBody>
      </p:sp>
      <p:sp>
        <p:nvSpPr>
          <p:cNvPr id="29" name="Content Placeholder 6">
            <a:extLst>
              <a:ext uri="{FF2B5EF4-FFF2-40B4-BE49-F238E27FC236}">
                <a16:creationId xmlns:a16="http://schemas.microsoft.com/office/drawing/2014/main" id="{14888013-B40B-A2D2-AC07-6974D99FAC17}"/>
              </a:ext>
            </a:extLst>
          </p:cNvPr>
          <p:cNvSpPr>
            <a:spLocks noGrp="1"/>
          </p:cNvSpPr>
          <p:nvPr>
            <p:ph sz="quarter" idx="25"/>
          </p:nvPr>
        </p:nvSpPr>
        <p:spPr>
          <a:xfrm>
            <a:off x="2485519" y="2347192"/>
            <a:ext cx="1955778" cy="3741018"/>
          </a:xfrm>
        </p:spPr>
        <p:txBody>
          <a:bodyPr lIns="108000" tIns="108000" rIns="108000" bIns="108000"/>
          <a:lstStyle>
            <a:lvl1pPr>
              <a:defRPr sz="1050" b="1"/>
            </a:lvl1pPr>
            <a:lvl2pPr>
              <a:defRPr sz="1050" b="0"/>
            </a:lvl2pPr>
          </a:lstStyle>
          <a:p>
            <a:pPr lvl="0"/>
            <a:r>
              <a:rPr lang="en-US" dirty="0"/>
              <a:t>Click to edit Master text styles</a:t>
            </a:r>
          </a:p>
          <a:p>
            <a:pPr lvl="1"/>
            <a:r>
              <a:rPr lang="en-US" dirty="0"/>
              <a:t>Second level</a:t>
            </a:r>
          </a:p>
          <a:p>
            <a:pPr lvl="4"/>
            <a:r>
              <a:rPr lang="en-US" dirty="0"/>
              <a:t>Third level</a:t>
            </a:r>
            <a:endParaRPr lang="en-GB" dirty="0"/>
          </a:p>
        </p:txBody>
      </p:sp>
      <p:sp>
        <p:nvSpPr>
          <p:cNvPr id="30" name="Content Placeholder 6">
            <a:extLst>
              <a:ext uri="{FF2B5EF4-FFF2-40B4-BE49-F238E27FC236}">
                <a16:creationId xmlns:a16="http://schemas.microsoft.com/office/drawing/2014/main" id="{A323B2BA-536A-3606-2D41-4756CED71D92}"/>
              </a:ext>
            </a:extLst>
          </p:cNvPr>
          <p:cNvSpPr>
            <a:spLocks noGrp="1"/>
          </p:cNvSpPr>
          <p:nvPr>
            <p:ph sz="quarter" idx="26"/>
          </p:nvPr>
        </p:nvSpPr>
        <p:spPr>
          <a:xfrm>
            <a:off x="6911156" y="2347192"/>
            <a:ext cx="1955778" cy="3693379"/>
          </a:xfrm>
        </p:spPr>
        <p:txBody>
          <a:bodyPr lIns="108000" tIns="108000" rIns="108000" bIns="108000"/>
          <a:lstStyle>
            <a:lvl1pPr>
              <a:defRPr sz="1050" b="1"/>
            </a:lvl1pPr>
            <a:lvl2pPr>
              <a:defRPr sz="1050" b="0"/>
            </a:lvl2pPr>
          </a:lstStyle>
          <a:p>
            <a:pPr lvl="0"/>
            <a:r>
              <a:rPr lang="en-US" dirty="0"/>
              <a:t>Click to edit Master text styles</a:t>
            </a:r>
          </a:p>
          <a:p>
            <a:pPr lvl="1"/>
            <a:r>
              <a:rPr lang="en-US" dirty="0"/>
              <a:t>Second level</a:t>
            </a:r>
          </a:p>
          <a:p>
            <a:pPr lvl="4"/>
            <a:r>
              <a:rPr lang="en-US" dirty="0"/>
              <a:t>Third level</a:t>
            </a:r>
            <a:endParaRPr lang="en-GB" dirty="0"/>
          </a:p>
        </p:txBody>
      </p:sp>
      <p:sp>
        <p:nvSpPr>
          <p:cNvPr id="25" name="Title 1">
            <a:extLst>
              <a:ext uri="{FF2B5EF4-FFF2-40B4-BE49-F238E27FC236}">
                <a16:creationId xmlns:a16="http://schemas.microsoft.com/office/drawing/2014/main" id="{0F214AE6-3E27-4F39-B22B-F73C95F15C5A}"/>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22" name="Text Placeholder 7">
            <a:extLst>
              <a:ext uri="{FF2B5EF4-FFF2-40B4-BE49-F238E27FC236}">
                <a16:creationId xmlns:a16="http://schemas.microsoft.com/office/drawing/2014/main" id="{6A0AA78F-DD1C-4ACD-9EF4-3D00CBB001F0}"/>
              </a:ext>
            </a:extLst>
          </p:cNvPr>
          <p:cNvSpPr>
            <a:spLocks noGrp="1"/>
          </p:cNvSpPr>
          <p:nvPr>
            <p:ph type="body" sz="quarter" idx="15"/>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230552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7">
          <p15:clr>
            <a:srgbClr val="FBAE40"/>
          </p15:clr>
        </p15:guide>
        <p15:guide id="2" pos="3953">
          <p15:clr>
            <a:srgbClr val="FBAE40"/>
          </p15:clr>
        </p15:guide>
        <p15:guide id="3" pos="1880">
          <p15:clr>
            <a:srgbClr val="FBAE40"/>
          </p15:clr>
        </p15:guide>
        <p15:guide id="4" pos="2086">
          <p15:clr>
            <a:srgbClr val="FBAE40"/>
          </p15:clr>
        </p15:guide>
        <p15:guide id="5" pos="5790">
          <p15:clr>
            <a:srgbClr val="FBAE40"/>
          </p15:clr>
        </p15:guide>
        <p15:guide id="6" pos="5586">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7" name="Footer Placeholder 3">
            <a:extLst>
              <a:ext uri="{FF2B5EF4-FFF2-40B4-BE49-F238E27FC236}">
                <a16:creationId xmlns:a16="http://schemas.microsoft.com/office/drawing/2014/main" id="{4AC4A424-2847-808C-2C16-7D9CB1BE841A}"/>
              </a:ext>
            </a:extLst>
          </p:cNvPr>
          <p:cNvSpPr>
            <a:spLocks noGrp="1"/>
          </p:cNvSpPr>
          <p:nvPr>
            <p:ph type="ftr" sz="quarter" idx="11"/>
          </p:nvPr>
        </p:nvSpPr>
        <p:spPr>
          <a:xfrm>
            <a:off x="278654" y="6357822"/>
            <a:ext cx="5121597" cy="365210"/>
          </a:xfrm>
        </p:spPr>
        <p:txBody>
          <a:bodyPr/>
          <a:lstStyle>
            <a:lvl1pPr>
              <a:defRPr sz="563"/>
            </a:lvl1pPr>
          </a:lstStyle>
          <a:p>
            <a:endParaRPr lang="en-GB" dirty="0"/>
          </a:p>
        </p:txBody>
      </p:sp>
      <p:sp>
        <p:nvSpPr>
          <p:cNvPr id="10" name="Text Placeholder 6">
            <a:extLst>
              <a:ext uri="{FF2B5EF4-FFF2-40B4-BE49-F238E27FC236}">
                <a16:creationId xmlns:a16="http://schemas.microsoft.com/office/drawing/2014/main" id="{AAC95B72-FE37-A1A9-B643-E72AA654969F}"/>
              </a:ext>
            </a:extLst>
          </p:cNvPr>
          <p:cNvSpPr>
            <a:spLocks noGrp="1"/>
          </p:cNvSpPr>
          <p:nvPr>
            <p:ph type="body" sz="quarter" idx="17"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14" name="Content Placeholder 12">
            <a:extLst>
              <a:ext uri="{FF2B5EF4-FFF2-40B4-BE49-F238E27FC236}">
                <a16:creationId xmlns:a16="http://schemas.microsoft.com/office/drawing/2014/main" id="{9565FE89-0D2C-EFB8-B1BA-C3406D1D9028}"/>
              </a:ext>
            </a:extLst>
          </p:cNvPr>
          <p:cNvSpPr>
            <a:spLocks noGrp="1"/>
          </p:cNvSpPr>
          <p:nvPr>
            <p:ph sz="quarter" idx="18"/>
          </p:nvPr>
        </p:nvSpPr>
        <p:spPr>
          <a:xfrm>
            <a:off x="278655" y="1808582"/>
            <a:ext cx="2700806" cy="42856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12">
            <a:extLst>
              <a:ext uri="{FF2B5EF4-FFF2-40B4-BE49-F238E27FC236}">
                <a16:creationId xmlns:a16="http://schemas.microsoft.com/office/drawing/2014/main" id="{BCC33F7E-B161-5725-19DC-0914D7E2D553}"/>
              </a:ext>
            </a:extLst>
          </p:cNvPr>
          <p:cNvSpPr>
            <a:spLocks noGrp="1"/>
          </p:cNvSpPr>
          <p:nvPr>
            <p:ph sz="quarter" idx="19"/>
          </p:nvPr>
        </p:nvSpPr>
        <p:spPr>
          <a:xfrm>
            <a:off x="3222391" y="1808582"/>
            <a:ext cx="2700806" cy="42856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2">
            <a:extLst>
              <a:ext uri="{FF2B5EF4-FFF2-40B4-BE49-F238E27FC236}">
                <a16:creationId xmlns:a16="http://schemas.microsoft.com/office/drawing/2014/main" id="{493BD87A-ADD7-69E4-4648-8006F41EC6AE}"/>
              </a:ext>
            </a:extLst>
          </p:cNvPr>
          <p:cNvSpPr>
            <a:spLocks noGrp="1"/>
          </p:cNvSpPr>
          <p:nvPr>
            <p:ph sz="quarter" idx="20"/>
          </p:nvPr>
        </p:nvSpPr>
        <p:spPr>
          <a:xfrm>
            <a:off x="6193516" y="1808582"/>
            <a:ext cx="2673417" cy="42856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
            <a:extLst>
              <a:ext uri="{FF2B5EF4-FFF2-40B4-BE49-F238E27FC236}">
                <a16:creationId xmlns:a16="http://schemas.microsoft.com/office/drawing/2014/main" id="{EBA0534D-6682-46D8-A3FC-7FA48256EE22}"/>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9" name="Text Placeholder 7">
            <a:extLst>
              <a:ext uri="{FF2B5EF4-FFF2-40B4-BE49-F238E27FC236}">
                <a16:creationId xmlns:a16="http://schemas.microsoft.com/office/drawing/2014/main" id="{E98C4AAE-7A27-4CCC-8914-F823FA1BA5ED}"/>
              </a:ext>
            </a:extLst>
          </p:cNvPr>
          <p:cNvSpPr>
            <a:spLocks noGrp="1"/>
          </p:cNvSpPr>
          <p:nvPr>
            <p:ph type="body" sz="quarter" idx="15"/>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124336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502">
          <p15:clr>
            <a:srgbClr val="FBAE40"/>
          </p15:clr>
        </p15:guide>
        <p15:guide id="2" pos="2706">
          <p15:clr>
            <a:srgbClr val="FBAE40"/>
          </p15:clr>
        </p15:guide>
        <p15:guide id="3" pos="4974">
          <p15:clr>
            <a:srgbClr val="FBAE40"/>
          </p15:clr>
        </p15:guide>
        <p15:guide id="4" pos="520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Column Imag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05FF4-F629-613E-0993-E9500A969223}"/>
              </a:ext>
            </a:extLst>
          </p:cNvPr>
          <p:cNvSpPr/>
          <p:nvPr userDrawn="1"/>
        </p:nvSpPr>
        <p:spPr>
          <a:xfrm>
            <a:off x="0" y="2743836"/>
            <a:ext cx="9145588" cy="3350401"/>
          </a:xfrm>
          <a:prstGeom prst="rect">
            <a:avLst/>
          </a:prstGeom>
          <a:gradFill flip="none" rotWithShape="1">
            <a:gsLst>
              <a:gs pos="0">
                <a:schemeClr val="tx2">
                  <a:lumMod val="20000"/>
                  <a:lumOff val="80000"/>
                </a:schemeClr>
              </a:gs>
              <a:gs pos="100000">
                <a:srgbClr val="E1E6EB">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14">
            <a:extLst>
              <a:ext uri="{FF2B5EF4-FFF2-40B4-BE49-F238E27FC236}">
                <a16:creationId xmlns:a16="http://schemas.microsoft.com/office/drawing/2014/main" id="{88876F08-5EDD-F54E-DD18-2E9CDEF38AE9}"/>
              </a:ext>
            </a:extLst>
          </p:cNvPr>
          <p:cNvSpPr>
            <a:spLocks noGrp="1"/>
          </p:cNvSpPr>
          <p:nvPr>
            <p:ph type="pic" sz="quarter" idx="15"/>
          </p:nvPr>
        </p:nvSpPr>
        <p:spPr>
          <a:xfrm>
            <a:off x="277021" y="1813669"/>
            <a:ext cx="1887628" cy="1836253"/>
          </a:xfrm>
          <a:effectLst>
            <a:outerShdw blurRad="50800" dist="38100" dir="2700000" algn="tl" rotWithShape="0">
              <a:prstClr val="black">
                <a:alpha val="40000"/>
              </a:prstClr>
            </a:outerShdw>
          </a:effectLst>
        </p:spPr>
        <p:txBody>
          <a:bodyPr/>
          <a:lstStyle/>
          <a:p>
            <a:endParaRPr lang="en-GB" dirty="0"/>
          </a:p>
        </p:txBody>
      </p:sp>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16" name="Picture Placeholder 14">
            <a:extLst>
              <a:ext uri="{FF2B5EF4-FFF2-40B4-BE49-F238E27FC236}">
                <a16:creationId xmlns:a16="http://schemas.microsoft.com/office/drawing/2014/main" id="{810FE01E-A69F-AA42-11E3-C410C8BAFBAD}"/>
              </a:ext>
            </a:extLst>
          </p:cNvPr>
          <p:cNvSpPr>
            <a:spLocks noGrp="1"/>
          </p:cNvSpPr>
          <p:nvPr>
            <p:ph type="pic" sz="quarter" idx="16"/>
          </p:nvPr>
        </p:nvSpPr>
        <p:spPr>
          <a:xfrm>
            <a:off x="6984669" y="1813668"/>
            <a:ext cx="1887628" cy="1836253"/>
          </a:xfrm>
          <a:effectLst>
            <a:outerShdw blurRad="50800" dist="38100" dir="2700000" algn="tl" rotWithShape="0">
              <a:prstClr val="black">
                <a:alpha val="40000"/>
              </a:prstClr>
            </a:outerShdw>
          </a:effectLst>
        </p:spPr>
        <p:txBody>
          <a:bodyPr/>
          <a:lstStyle/>
          <a:p>
            <a:endParaRPr lang="en-GB" dirty="0"/>
          </a:p>
        </p:txBody>
      </p:sp>
      <p:sp>
        <p:nvSpPr>
          <p:cNvPr id="17" name="Picture Placeholder 14">
            <a:extLst>
              <a:ext uri="{FF2B5EF4-FFF2-40B4-BE49-F238E27FC236}">
                <a16:creationId xmlns:a16="http://schemas.microsoft.com/office/drawing/2014/main" id="{07E3961E-BF7A-8E86-246B-C1ADCD25C692}"/>
              </a:ext>
            </a:extLst>
          </p:cNvPr>
          <p:cNvSpPr>
            <a:spLocks noGrp="1"/>
          </p:cNvSpPr>
          <p:nvPr>
            <p:ph type="pic" sz="quarter" idx="17"/>
          </p:nvPr>
        </p:nvSpPr>
        <p:spPr>
          <a:xfrm>
            <a:off x="4748786" y="1813668"/>
            <a:ext cx="1887628" cy="1836253"/>
          </a:xfrm>
          <a:effectLst>
            <a:outerShdw blurRad="50800" dist="38100" dir="2700000" algn="tl" rotWithShape="0">
              <a:prstClr val="black">
                <a:alpha val="40000"/>
              </a:prstClr>
            </a:outerShdw>
          </a:effectLst>
        </p:spPr>
        <p:txBody>
          <a:bodyPr/>
          <a:lstStyle/>
          <a:p>
            <a:endParaRPr lang="en-GB" dirty="0"/>
          </a:p>
        </p:txBody>
      </p:sp>
      <p:sp>
        <p:nvSpPr>
          <p:cNvPr id="18" name="Picture Placeholder 14">
            <a:extLst>
              <a:ext uri="{FF2B5EF4-FFF2-40B4-BE49-F238E27FC236}">
                <a16:creationId xmlns:a16="http://schemas.microsoft.com/office/drawing/2014/main" id="{369F69BA-B52D-09E7-976A-4C9737C77637}"/>
              </a:ext>
            </a:extLst>
          </p:cNvPr>
          <p:cNvSpPr>
            <a:spLocks noGrp="1"/>
          </p:cNvSpPr>
          <p:nvPr>
            <p:ph type="pic" sz="quarter" idx="18"/>
          </p:nvPr>
        </p:nvSpPr>
        <p:spPr>
          <a:xfrm>
            <a:off x="2508002" y="1813667"/>
            <a:ext cx="1887628" cy="1836254"/>
          </a:xfrm>
          <a:effectLst>
            <a:outerShdw blurRad="50800" dist="38100" dir="2700000" algn="tl" rotWithShape="0">
              <a:prstClr val="black">
                <a:alpha val="40000"/>
              </a:prstClr>
            </a:outerShdw>
          </a:effectLst>
        </p:spPr>
        <p:txBody>
          <a:bodyPr/>
          <a:lstStyle/>
          <a:p>
            <a:endParaRPr lang="en-GB" dirty="0"/>
          </a:p>
        </p:txBody>
      </p:sp>
      <p:sp>
        <p:nvSpPr>
          <p:cNvPr id="23" name="Text Placeholder 7">
            <a:extLst>
              <a:ext uri="{FF2B5EF4-FFF2-40B4-BE49-F238E27FC236}">
                <a16:creationId xmlns:a16="http://schemas.microsoft.com/office/drawing/2014/main" id="{F9F1929F-8213-88CA-427A-C2B6B260F692}"/>
              </a:ext>
            </a:extLst>
          </p:cNvPr>
          <p:cNvSpPr>
            <a:spLocks noGrp="1"/>
          </p:cNvSpPr>
          <p:nvPr>
            <p:ph type="body" sz="quarter" idx="19"/>
          </p:nvPr>
        </p:nvSpPr>
        <p:spPr>
          <a:xfrm>
            <a:off x="278655" y="4418647"/>
            <a:ext cx="1882264" cy="1587617"/>
          </a:xfrm>
        </p:spPr>
        <p:txBody>
          <a:bodyPr/>
          <a:lstStyle>
            <a:lvl1pPr>
              <a:defRPr sz="1050" b="1"/>
            </a:lvl1pPr>
            <a:lvl2pPr marL="171473" indent="-171473">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a:p>
            <a:pPr marL="171473" lvl="1" indent="-171473" algn="l" defTabSz="685891" rtl="0" eaLnBrk="1" latinLnBrk="0" hangingPunct="1">
              <a:lnSpc>
                <a:spcPct val="100000"/>
              </a:lnSpc>
              <a:spcBef>
                <a:spcPts val="0"/>
              </a:spcBef>
              <a:spcAft>
                <a:spcPts val="450"/>
              </a:spcAft>
              <a:buFont typeface="Atica" panose="020B0603030503020204" pitchFamily="34" charset="0"/>
              <a:buChar char="­"/>
            </a:pPr>
            <a:r>
              <a:rPr lang="en-US" dirty="0"/>
              <a:t>Third level</a:t>
            </a:r>
          </a:p>
        </p:txBody>
      </p:sp>
      <p:sp>
        <p:nvSpPr>
          <p:cNvPr id="27" name="Text Placeholder 7">
            <a:extLst>
              <a:ext uri="{FF2B5EF4-FFF2-40B4-BE49-F238E27FC236}">
                <a16:creationId xmlns:a16="http://schemas.microsoft.com/office/drawing/2014/main" id="{C931D242-FE8E-5CB5-75CC-43C5DE1CE994}"/>
              </a:ext>
            </a:extLst>
          </p:cNvPr>
          <p:cNvSpPr>
            <a:spLocks noGrp="1"/>
          </p:cNvSpPr>
          <p:nvPr>
            <p:ph type="body" sz="quarter" idx="20"/>
          </p:nvPr>
        </p:nvSpPr>
        <p:spPr>
          <a:xfrm>
            <a:off x="2512905" y="4418647"/>
            <a:ext cx="1882264" cy="1587617"/>
          </a:xfrm>
        </p:spPr>
        <p:txBody>
          <a:bodyPr/>
          <a:lstStyle>
            <a:lvl1pPr>
              <a:defRPr sz="1050" b="1"/>
            </a:lvl1pPr>
            <a:lvl2pPr marL="171473" indent="-171473">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a:p>
            <a:pPr marL="171473" lvl="1" indent="-171473" algn="l" defTabSz="685891" rtl="0" eaLnBrk="1" latinLnBrk="0" hangingPunct="1">
              <a:lnSpc>
                <a:spcPct val="100000"/>
              </a:lnSpc>
              <a:spcBef>
                <a:spcPts val="0"/>
              </a:spcBef>
              <a:spcAft>
                <a:spcPts val="450"/>
              </a:spcAft>
              <a:buFont typeface="Atica" panose="020B0603030503020204" pitchFamily="34" charset="0"/>
              <a:buChar char="­"/>
            </a:pPr>
            <a:r>
              <a:rPr lang="en-US" dirty="0"/>
              <a:t>Third level</a:t>
            </a:r>
          </a:p>
        </p:txBody>
      </p:sp>
      <p:sp>
        <p:nvSpPr>
          <p:cNvPr id="28" name="Text Placeholder 7">
            <a:extLst>
              <a:ext uri="{FF2B5EF4-FFF2-40B4-BE49-F238E27FC236}">
                <a16:creationId xmlns:a16="http://schemas.microsoft.com/office/drawing/2014/main" id="{E8614616-2C14-008D-5DC8-E20626576E17}"/>
              </a:ext>
            </a:extLst>
          </p:cNvPr>
          <p:cNvSpPr>
            <a:spLocks noGrp="1"/>
          </p:cNvSpPr>
          <p:nvPr>
            <p:ph type="body" sz="quarter" idx="21"/>
          </p:nvPr>
        </p:nvSpPr>
        <p:spPr>
          <a:xfrm>
            <a:off x="4748787" y="4418647"/>
            <a:ext cx="1882264" cy="1587617"/>
          </a:xfrm>
        </p:spPr>
        <p:txBody>
          <a:bodyPr/>
          <a:lstStyle>
            <a:lvl1pPr>
              <a:defRPr sz="1050" b="1"/>
            </a:lvl1pPr>
            <a:lvl2pPr marL="171473" indent="-171473">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a:p>
            <a:pPr marL="171473" lvl="1" indent="-171473" algn="l" defTabSz="685891" rtl="0" eaLnBrk="1" latinLnBrk="0" hangingPunct="1">
              <a:lnSpc>
                <a:spcPct val="100000"/>
              </a:lnSpc>
              <a:spcBef>
                <a:spcPts val="0"/>
              </a:spcBef>
              <a:spcAft>
                <a:spcPts val="450"/>
              </a:spcAft>
              <a:buFont typeface="Atica" panose="020B0603030503020204" pitchFamily="34" charset="0"/>
              <a:buChar char="­"/>
            </a:pPr>
            <a:r>
              <a:rPr lang="en-US" dirty="0"/>
              <a:t>Third level</a:t>
            </a:r>
          </a:p>
        </p:txBody>
      </p:sp>
      <p:sp>
        <p:nvSpPr>
          <p:cNvPr id="29" name="Text Placeholder 7">
            <a:extLst>
              <a:ext uri="{FF2B5EF4-FFF2-40B4-BE49-F238E27FC236}">
                <a16:creationId xmlns:a16="http://schemas.microsoft.com/office/drawing/2014/main" id="{40AFC29F-D493-4253-E99D-FDD1710E5277}"/>
              </a:ext>
            </a:extLst>
          </p:cNvPr>
          <p:cNvSpPr>
            <a:spLocks noGrp="1"/>
          </p:cNvSpPr>
          <p:nvPr>
            <p:ph type="body" sz="quarter" idx="22"/>
          </p:nvPr>
        </p:nvSpPr>
        <p:spPr>
          <a:xfrm>
            <a:off x="6985485" y="4418647"/>
            <a:ext cx="1882264" cy="1587617"/>
          </a:xfrm>
        </p:spPr>
        <p:txBody>
          <a:bodyPr/>
          <a:lstStyle>
            <a:lvl1pPr>
              <a:defRPr sz="1050" b="1"/>
            </a:lvl1pPr>
            <a:lvl2pPr marL="171473" indent="-171473">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a:p>
            <a:pPr marL="171473" lvl="1" indent="-171473" algn="l" defTabSz="685891" rtl="0" eaLnBrk="1" latinLnBrk="0" hangingPunct="1">
              <a:lnSpc>
                <a:spcPct val="100000"/>
              </a:lnSpc>
              <a:spcBef>
                <a:spcPts val="0"/>
              </a:spcBef>
              <a:spcAft>
                <a:spcPts val="450"/>
              </a:spcAft>
              <a:buFont typeface="Atica" panose="020B0603030503020204" pitchFamily="34" charset="0"/>
              <a:buChar char="­"/>
            </a:pPr>
            <a:r>
              <a:rPr lang="en-US" dirty="0"/>
              <a:t>Third level</a:t>
            </a:r>
          </a:p>
        </p:txBody>
      </p:sp>
      <p:sp>
        <p:nvSpPr>
          <p:cNvPr id="35" name="Footer Placeholder 3">
            <a:extLst>
              <a:ext uri="{FF2B5EF4-FFF2-40B4-BE49-F238E27FC236}">
                <a16:creationId xmlns:a16="http://schemas.microsoft.com/office/drawing/2014/main" id="{7A529B35-86D7-613F-C2A8-616ADC44AEE7}"/>
              </a:ext>
            </a:extLst>
          </p:cNvPr>
          <p:cNvSpPr>
            <a:spLocks noGrp="1"/>
          </p:cNvSpPr>
          <p:nvPr>
            <p:ph type="ftr" sz="quarter" idx="11"/>
          </p:nvPr>
        </p:nvSpPr>
        <p:spPr>
          <a:xfrm>
            <a:off x="278654" y="6357822"/>
            <a:ext cx="5121597" cy="365210"/>
          </a:xfrm>
        </p:spPr>
        <p:txBody>
          <a:bodyPr/>
          <a:lstStyle>
            <a:lvl1pPr>
              <a:defRPr sz="563"/>
            </a:lvl1pPr>
          </a:lstStyle>
          <a:p>
            <a:endParaRPr lang="en-GB" dirty="0"/>
          </a:p>
        </p:txBody>
      </p:sp>
      <p:sp>
        <p:nvSpPr>
          <p:cNvPr id="36" name="Text Placeholder 6">
            <a:extLst>
              <a:ext uri="{FF2B5EF4-FFF2-40B4-BE49-F238E27FC236}">
                <a16:creationId xmlns:a16="http://schemas.microsoft.com/office/drawing/2014/main" id="{11BC8481-5DF7-3E86-7CB5-45882FEEC7D1}"/>
              </a:ext>
            </a:extLst>
          </p:cNvPr>
          <p:cNvSpPr>
            <a:spLocks noGrp="1"/>
          </p:cNvSpPr>
          <p:nvPr>
            <p:ph type="body" sz="quarter" idx="23"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8" name="Text Placeholder 7">
            <a:extLst>
              <a:ext uri="{FF2B5EF4-FFF2-40B4-BE49-F238E27FC236}">
                <a16:creationId xmlns:a16="http://schemas.microsoft.com/office/drawing/2014/main" id="{A7EDDAAD-FD4F-0695-218C-83637E6DF597}"/>
              </a:ext>
            </a:extLst>
          </p:cNvPr>
          <p:cNvSpPr>
            <a:spLocks noGrp="1"/>
          </p:cNvSpPr>
          <p:nvPr>
            <p:ph type="body" sz="quarter" idx="24"/>
          </p:nvPr>
        </p:nvSpPr>
        <p:spPr>
          <a:xfrm>
            <a:off x="277023" y="3725659"/>
            <a:ext cx="1882264" cy="621880"/>
          </a:xfrm>
          <a:solidFill>
            <a:schemeClr val="tx1"/>
          </a:solidFill>
          <a:effectLst>
            <a:outerShdw blurRad="50800" dist="38100" dir="2700000" algn="tl" rotWithShape="0">
              <a:prstClr val="black">
                <a:alpha val="40000"/>
              </a:prstClr>
            </a:outerShdw>
          </a:effectLst>
        </p:spPr>
        <p:txBody>
          <a:bodyPr lIns="72000" tIns="72000" rIns="72000" bIns="72000" anchor="ctr" anchorCtr="0"/>
          <a:lstStyle>
            <a:lvl1pPr algn="ctr">
              <a:defRPr sz="1050" b="1">
                <a:solidFill>
                  <a:schemeClr val="bg1"/>
                </a:solidFill>
              </a:defRPr>
            </a:lvl1pPr>
            <a:lvl2pPr marL="171473" indent="-171473" algn="ctr">
              <a:defRPr sz="1050" b="0">
                <a:solidFill>
                  <a:schemeClr val="bg1"/>
                </a:solidFill>
              </a:defRPr>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sp>
        <p:nvSpPr>
          <p:cNvPr id="9" name="Text Placeholder 7">
            <a:extLst>
              <a:ext uri="{FF2B5EF4-FFF2-40B4-BE49-F238E27FC236}">
                <a16:creationId xmlns:a16="http://schemas.microsoft.com/office/drawing/2014/main" id="{772E03A4-9A85-3B74-0A97-36BE61A6C97A}"/>
              </a:ext>
            </a:extLst>
          </p:cNvPr>
          <p:cNvSpPr>
            <a:spLocks noGrp="1"/>
          </p:cNvSpPr>
          <p:nvPr>
            <p:ph type="body" sz="quarter" idx="25"/>
          </p:nvPr>
        </p:nvSpPr>
        <p:spPr>
          <a:xfrm>
            <a:off x="6990033" y="3725659"/>
            <a:ext cx="1882264" cy="621880"/>
          </a:xfrm>
          <a:solidFill>
            <a:schemeClr val="tx1"/>
          </a:solidFill>
          <a:effectLst>
            <a:outerShdw blurRad="50800" dist="38100" dir="2700000" algn="tl" rotWithShape="0">
              <a:prstClr val="black">
                <a:alpha val="40000"/>
              </a:prstClr>
            </a:outerShdw>
          </a:effectLst>
        </p:spPr>
        <p:txBody>
          <a:bodyPr lIns="72000" tIns="72000" rIns="72000" bIns="72000" anchor="ctr" anchorCtr="0"/>
          <a:lstStyle>
            <a:lvl1pPr algn="ctr">
              <a:defRPr sz="1050" b="1">
                <a:solidFill>
                  <a:schemeClr val="bg1"/>
                </a:solidFill>
              </a:defRPr>
            </a:lvl1pPr>
            <a:lvl2pPr marL="171473" indent="-171473" algn="ctr">
              <a:defRPr sz="1050" b="0">
                <a:solidFill>
                  <a:schemeClr val="bg1"/>
                </a:solidFill>
              </a:defRPr>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sp>
        <p:nvSpPr>
          <p:cNvPr id="10" name="Text Placeholder 7">
            <a:extLst>
              <a:ext uri="{FF2B5EF4-FFF2-40B4-BE49-F238E27FC236}">
                <a16:creationId xmlns:a16="http://schemas.microsoft.com/office/drawing/2014/main" id="{3C780B63-3D76-D772-F7D7-89AD76F34D61}"/>
              </a:ext>
            </a:extLst>
          </p:cNvPr>
          <p:cNvSpPr>
            <a:spLocks noGrp="1"/>
          </p:cNvSpPr>
          <p:nvPr>
            <p:ph type="body" sz="quarter" idx="26"/>
          </p:nvPr>
        </p:nvSpPr>
        <p:spPr>
          <a:xfrm>
            <a:off x="4752363" y="3725659"/>
            <a:ext cx="1882264" cy="621880"/>
          </a:xfrm>
          <a:solidFill>
            <a:schemeClr val="tx1"/>
          </a:solidFill>
          <a:effectLst>
            <a:outerShdw blurRad="50800" dist="38100" dir="2700000" algn="tl" rotWithShape="0">
              <a:prstClr val="black">
                <a:alpha val="40000"/>
              </a:prstClr>
            </a:outerShdw>
          </a:effectLst>
        </p:spPr>
        <p:txBody>
          <a:bodyPr lIns="72000" tIns="72000" rIns="72000" bIns="72000" anchor="ctr" anchorCtr="0"/>
          <a:lstStyle>
            <a:lvl1pPr algn="ctr">
              <a:defRPr sz="1050" b="1">
                <a:solidFill>
                  <a:schemeClr val="bg1"/>
                </a:solidFill>
              </a:defRPr>
            </a:lvl1pPr>
            <a:lvl2pPr marL="171473" indent="-171473" algn="ctr">
              <a:defRPr sz="1050" b="0">
                <a:solidFill>
                  <a:schemeClr val="bg1"/>
                </a:solidFill>
              </a:defRPr>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sp>
        <p:nvSpPr>
          <p:cNvPr id="11" name="Text Placeholder 7">
            <a:extLst>
              <a:ext uri="{FF2B5EF4-FFF2-40B4-BE49-F238E27FC236}">
                <a16:creationId xmlns:a16="http://schemas.microsoft.com/office/drawing/2014/main" id="{A48D1802-82D3-8F61-33E4-04A227FB5E58}"/>
              </a:ext>
            </a:extLst>
          </p:cNvPr>
          <p:cNvSpPr>
            <a:spLocks noGrp="1"/>
          </p:cNvSpPr>
          <p:nvPr>
            <p:ph type="body" sz="quarter" idx="27"/>
          </p:nvPr>
        </p:nvSpPr>
        <p:spPr>
          <a:xfrm>
            <a:off x="2514693" y="3725659"/>
            <a:ext cx="1882264" cy="621880"/>
          </a:xfrm>
          <a:solidFill>
            <a:schemeClr val="tx1"/>
          </a:solidFill>
          <a:effectLst>
            <a:outerShdw blurRad="50800" dist="38100" dir="2700000" algn="tl" rotWithShape="0">
              <a:prstClr val="black">
                <a:alpha val="40000"/>
              </a:prstClr>
            </a:outerShdw>
          </a:effectLst>
        </p:spPr>
        <p:txBody>
          <a:bodyPr lIns="72000" tIns="72000" rIns="72000" bIns="72000" anchor="ctr" anchorCtr="0"/>
          <a:lstStyle>
            <a:lvl1pPr algn="ctr">
              <a:defRPr sz="1050" b="1">
                <a:solidFill>
                  <a:schemeClr val="bg1"/>
                </a:solidFill>
              </a:defRPr>
            </a:lvl1pPr>
            <a:lvl2pPr marL="171473" indent="-171473" algn="ctr">
              <a:defRPr sz="1050" b="0">
                <a:solidFill>
                  <a:schemeClr val="bg1"/>
                </a:solidFill>
              </a:defRPr>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sp>
        <p:nvSpPr>
          <p:cNvPr id="21" name="Title 1">
            <a:extLst>
              <a:ext uri="{FF2B5EF4-FFF2-40B4-BE49-F238E27FC236}">
                <a16:creationId xmlns:a16="http://schemas.microsoft.com/office/drawing/2014/main" id="{C7DE4424-C3B7-4349-B156-1C05B2A2581A}"/>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20" name="Text Placeholder 7">
            <a:extLst>
              <a:ext uri="{FF2B5EF4-FFF2-40B4-BE49-F238E27FC236}">
                <a16:creationId xmlns:a16="http://schemas.microsoft.com/office/drawing/2014/main" id="{EBDE1E02-1613-4C08-923D-FE7C28668DB3}"/>
              </a:ext>
            </a:extLst>
          </p:cNvPr>
          <p:cNvSpPr>
            <a:spLocks noGrp="1"/>
          </p:cNvSpPr>
          <p:nvPr>
            <p:ph type="body" sz="quarter" idx="28"/>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337286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Four Column Imag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05FF4-F629-613E-0993-E9500A969223}"/>
              </a:ext>
            </a:extLst>
          </p:cNvPr>
          <p:cNvSpPr/>
          <p:nvPr userDrawn="1"/>
        </p:nvSpPr>
        <p:spPr>
          <a:xfrm>
            <a:off x="0" y="2743836"/>
            <a:ext cx="9145588" cy="3350401"/>
          </a:xfrm>
          <a:prstGeom prst="rect">
            <a:avLst/>
          </a:prstGeom>
          <a:gradFill flip="none" rotWithShape="1">
            <a:gsLst>
              <a:gs pos="0">
                <a:srgbClr val="E1E6EB"/>
              </a:gs>
              <a:gs pos="100000">
                <a:srgbClr val="E1E6EB">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14">
            <a:extLst>
              <a:ext uri="{FF2B5EF4-FFF2-40B4-BE49-F238E27FC236}">
                <a16:creationId xmlns:a16="http://schemas.microsoft.com/office/drawing/2014/main" id="{88876F08-5EDD-F54E-DD18-2E9CDEF38AE9}"/>
              </a:ext>
            </a:extLst>
          </p:cNvPr>
          <p:cNvSpPr>
            <a:spLocks noGrp="1"/>
          </p:cNvSpPr>
          <p:nvPr>
            <p:ph type="pic" sz="quarter" idx="15"/>
          </p:nvPr>
        </p:nvSpPr>
        <p:spPr>
          <a:xfrm>
            <a:off x="277021" y="1813669"/>
            <a:ext cx="1887628" cy="1836253"/>
          </a:xfrm>
          <a:effectLst>
            <a:outerShdw blurRad="50800" dist="38100" dir="2700000" algn="tl" rotWithShape="0">
              <a:prstClr val="black">
                <a:alpha val="40000"/>
              </a:prstClr>
            </a:outerShdw>
          </a:effectLst>
        </p:spPr>
        <p:txBody>
          <a:bodyPr/>
          <a:lstStyle/>
          <a:p>
            <a:endParaRPr lang="en-GB" dirty="0"/>
          </a:p>
        </p:txBody>
      </p:sp>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16" name="Picture Placeholder 14">
            <a:extLst>
              <a:ext uri="{FF2B5EF4-FFF2-40B4-BE49-F238E27FC236}">
                <a16:creationId xmlns:a16="http://schemas.microsoft.com/office/drawing/2014/main" id="{810FE01E-A69F-AA42-11E3-C410C8BAFBAD}"/>
              </a:ext>
            </a:extLst>
          </p:cNvPr>
          <p:cNvSpPr>
            <a:spLocks noGrp="1"/>
          </p:cNvSpPr>
          <p:nvPr>
            <p:ph type="pic" sz="quarter" idx="16"/>
          </p:nvPr>
        </p:nvSpPr>
        <p:spPr>
          <a:xfrm>
            <a:off x="6984669" y="1813668"/>
            <a:ext cx="1887628" cy="1836253"/>
          </a:xfrm>
          <a:effectLst>
            <a:outerShdw blurRad="50800" dist="38100" dir="2700000" algn="tl" rotWithShape="0">
              <a:prstClr val="black">
                <a:alpha val="40000"/>
              </a:prstClr>
            </a:outerShdw>
          </a:effectLst>
        </p:spPr>
        <p:txBody>
          <a:bodyPr/>
          <a:lstStyle/>
          <a:p>
            <a:endParaRPr lang="en-GB" dirty="0"/>
          </a:p>
        </p:txBody>
      </p:sp>
      <p:sp>
        <p:nvSpPr>
          <p:cNvPr id="17" name="Picture Placeholder 14">
            <a:extLst>
              <a:ext uri="{FF2B5EF4-FFF2-40B4-BE49-F238E27FC236}">
                <a16:creationId xmlns:a16="http://schemas.microsoft.com/office/drawing/2014/main" id="{07E3961E-BF7A-8E86-246B-C1ADCD25C692}"/>
              </a:ext>
            </a:extLst>
          </p:cNvPr>
          <p:cNvSpPr>
            <a:spLocks noGrp="1"/>
          </p:cNvSpPr>
          <p:nvPr>
            <p:ph type="pic" sz="quarter" idx="17"/>
          </p:nvPr>
        </p:nvSpPr>
        <p:spPr>
          <a:xfrm>
            <a:off x="4748786" y="1813668"/>
            <a:ext cx="1887628" cy="1836253"/>
          </a:xfrm>
          <a:effectLst>
            <a:outerShdw blurRad="50800" dist="38100" dir="2700000" algn="tl" rotWithShape="0">
              <a:prstClr val="black">
                <a:alpha val="40000"/>
              </a:prstClr>
            </a:outerShdw>
          </a:effectLst>
        </p:spPr>
        <p:txBody>
          <a:bodyPr/>
          <a:lstStyle/>
          <a:p>
            <a:endParaRPr lang="en-GB" dirty="0"/>
          </a:p>
        </p:txBody>
      </p:sp>
      <p:sp>
        <p:nvSpPr>
          <p:cNvPr id="18" name="Picture Placeholder 14">
            <a:extLst>
              <a:ext uri="{FF2B5EF4-FFF2-40B4-BE49-F238E27FC236}">
                <a16:creationId xmlns:a16="http://schemas.microsoft.com/office/drawing/2014/main" id="{369F69BA-B52D-09E7-976A-4C9737C77637}"/>
              </a:ext>
            </a:extLst>
          </p:cNvPr>
          <p:cNvSpPr>
            <a:spLocks noGrp="1"/>
          </p:cNvSpPr>
          <p:nvPr>
            <p:ph type="pic" sz="quarter" idx="18"/>
          </p:nvPr>
        </p:nvSpPr>
        <p:spPr>
          <a:xfrm>
            <a:off x="2508002" y="1813667"/>
            <a:ext cx="1887628" cy="1836254"/>
          </a:xfrm>
          <a:effectLst>
            <a:outerShdw blurRad="50800" dist="38100" dir="2700000" algn="tl" rotWithShape="0">
              <a:prstClr val="black">
                <a:alpha val="40000"/>
              </a:prstClr>
            </a:outerShdw>
          </a:effectLst>
        </p:spPr>
        <p:txBody>
          <a:bodyPr/>
          <a:lstStyle/>
          <a:p>
            <a:endParaRPr lang="en-GB" dirty="0"/>
          </a:p>
        </p:txBody>
      </p:sp>
      <p:sp>
        <p:nvSpPr>
          <p:cNvPr id="23" name="Text Placeholder 7">
            <a:extLst>
              <a:ext uri="{FF2B5EF4-FFF2-40B4-BE49-F238E27FC236}">
                <a16:creationId xmlns:a16="http://schemas.microsoft.com/office/drawing/2014/main" id="{F9F1929F-8213-88CA-427A-C2B6B260F692}"/>
              </a:ext>
            </a:extLst>
          </p:cNvPr>
          <p:cNvSpPr>
            <a:spLocks noGrp="1"/>
          </p:cNvSpPr>
          <p:nvPr>
            <p:ph type="body" sz="quarter" idx="19"/>
          </p:nvPr>
        </p:nvSpPr>
        <p:spPr>
          <a:xfrm>
            <a:off x="278655" y="4418647"/>
            <a:ext cx="1882264" cy="1587617"/>
          </a:xfrm>
        </p:spPr>
        <p:txBody>
          <a:bodyPr/>
          <a:lstStyle>
            <a:lvl1pPr>
              <a:defRPr sz="1050" b="1"/>
            </a:lvl1pPr>
            <a:lvl2pPr marL="171473" indent="-171473">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a:p>
            <a:pPr marL="171473" lvl="1" indent="-171473" algn="l" defTabSz="685891" rtl="0" eaLnBrk="1" latinLnBrk="0" hangingPunct="1">
              <a:lnSpc>
                <a:spcPct val="100000"/>
              </a:lnSpc>
              <a:spcBef>
                <a:spcPts val="0"/>
              </a:spcBef>
              <a:spcAft>
                <a:spcPts val="450"/>
              </a:spcAft>
              <a:buFont typeface="Atica" panose="020B0603030503020204" pitchFamily="34" charset="0"/>
              <a:buChar char="­"/>
            </a:pPr>
            <a:r>
              <a:rPr lang="en-US" dirty="0"/>
              <a:t>Third level</a:t>
            </a:r>
          </a:p>
        </p:txBody>
      </p:sp>
      <p:sp>
        <p:nvSpPr>
          <p:cNvPr id="27" name="Text Placeholder 7">
            <a:extLst>
              <a:ext uri="{FF2B5EF4-FFF2-40B4-BE49-F238E27FC236}">
                <a16:creationId xmlns:a16="http://schemas.microsoft.com/office/drawing/2014/main" id="{C931D242-FE8E-5CB5-75CC-43C5DE1CE994}"/>
              </a:ext>
            </a:extLst>
          </p:cNvPr>
          <p:cNvSpPr>
            <a:spLocks noGrp="1"/>
          </p:cNvSpPr>
          <p:nvPr>
            <p:ph type="body" sz="quarter" idx="20"/>
          </p:nvPr>
        </p:nvSpPr>
        <p:spPr>
          <a:xfrm>
            <a:off x="2512905" y="4418647"/>
            <a:ext cx="1882264" cy="1587617"/>
          </a:xfrm>
        </p:spPr>
        <p:txBody>
          <a:bodyPr/>
          <a:lstStyle>
            <a:lvl1pPr>
              <a:defRPr sz="1050" b="1"/>
            </a:lvl1pPr>
            <a:lvl2pPr marL="171473" indent="-171473">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a:p>
            <a:pPr marL="171473" lvl="1" indent="-171473" algn="l" defTabSz="685891" rtl="0" eaLnBrk="1" latinLnBrk="0" hangingPunct="1">
              <a:lnSpc>
                <a:spcPct val="100000"/>
              </a:lnSpc>
              <a:spcBef>
                <a:spcPts val="0"/>
              </a:spcBef>
              <a:spcAft>
                <a:spcPts val="450"/>
              </a:spcAft>
              <a:buFont typeface="Atica" panose="020B0603030503020204" pitchFamily="34" charset="0"/>
              <a:buChar char="­"/>
            </a:pPr>
            <a:r>
              <a:rPr lang="en-US" dirty="0"/>
              <a:t>Third level</a:t>
            </a:r>
          </a:p>
        </p:txBody>
      </p:sp>
      <p:sp>
        <p:nvSpPr>
          <p:cNvPr id="28" name="Text Placeholder 7">
            <a:extLst>
              <a:ext uri="{FF2B5EF4-FFF2-40B4-BE49-F238E27FC236}">
                <a16:creationId xmlns:a16="http://schemas.microsoft.com/office/drawing/2014/main" id="{E8614616-2C14-008D-5DC8-E20626576E17}"/>
              </a:ext>
            </a:extLst>
          </p:cNvPr>
          <p:cNvSpPr>
            <a:spLocks noGrp="1"/>
          </p:cNvSpPr>
          <p:nvPr>
            <p:ph type="body" sz="quarter" idx="21"/>
          </p:nvPr>
        </p:nvSpPr>
        <p:spPr>
          <a:xfrm>
            <a:off x="4748787" y="4418647"/>
            <a:ext cx="1882264" cy="1587617"/>
          </a:xfrm>
        </p:spPr>
        <p:txBody>
          <a:bodyPr/>
          <a:lstStyle>
            <a:lvl1pPr>
              <a:defRPr sz="1050" b="1"/>
            </a:lvl1pPr>
            <a:lvl2pPr marL="171473" indent="-171473">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a:p>
            <a:pPr marL="171473" lvl="1" indent="-171473" algn="l" defTabSz="685891" rtl="0" eaLnBrk="1" latinLnBrk="0" hangingPunct="1">
              <a:lnSpc>
                <a:spcPct val="100000"/>
              </a:lnSpc>
              <a:spcBef>
                <a:spcPts val="0"/>
              </a:spcBef>
              <a:spcAft>
                <a:spcPts val="450"/>
              </a:spcAft>
              <a:buFont typeface="Atica" panose="020B0603030503020204" pitchFamily="34" charset="0"/>
              <a:buChar char="­"/>
            </a:pPr>
            <a:r>
              <a:rPr lang="en-US" dirty="0"/>
              <a:t>Third level</a:t>
            </a:r>
          </a:p>
        </p:txBody>
      </p:sp>
      <p:sp>
        <p:nvSpPr>
          <p:cNvPr id="29" name="Text Placeholder 7">
            <a:extLst>
              <a:ext uri="{FF2B5EF4-FFF2-40B4-BE49-F238E27FC236}">
                <a16:creationId xmlns:a16="http://schemas.microsoft.com/office/drawing/2014/main" id="{40AFC29F-D493-4253-E99D-FDD1710E5277}"/>
              </a:ext>
            </a:extLst>
          </p:cNvPr>
          <p:cNvSpPr>
            <a:spLocks noGrp="1"/>
          </p:cNvSpPr>
          <p:nvPr>
            <p:ph type="body" sz="quarter" idx="22"/>
          </p:nvPr>
        </p:nvSpPr>
        <p:spPr>
          <a:xfrm>
            <a:off x="6985485" y="4418647"/>
            <a:ext cx="1882264" cy="1587617"/>
          </a:xfrm>
        </p:spPr>
        <p:txBody>
          <a:bodyPr/>
          <a:lstStyle>
            <a:lvl1pPr>
              <a:defRPr sz="1050" b="1"/>
            </a:lvl1pPr>
            <a:lvl2pPr marL="171473" indent="-171473">
              <a:defRPr sz="1050" b="0"/>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a:p>
            <a:pPr lvl="1"/>
            <a:r>
              <a:rPr lang="en-US" dirty="0"/>
              <a:t>Second level</a:t>
            </a:r>
          </a:p>
          <a:p>
            <a:pPr marL="171473" lvl="1" indent="-171473" algn="l" defTabSz="685891" rtl="0" eaLnBrk="1" latinLnBrk="0" hangingPunct="1">
              <a:lnSpc>
                <a:spcPct val="100000"/>
              </a:lnSpc>
              <a:spcBef>
                <a:spcPts val="0"/>
              </a:spcBef>
              <a:spcAft>
                <a:spcPts val="450"/>
              </a:spcAft>
              <a:buFont typeface="Atica" panose="020B0603030503020204" pitchFamily="34" charset="0"/>
              <a:buChar char="­"/>
            </a:pPr>
            <a:r>
              <a:rPr lang="en-US" dirty="0"/>
              <a:t>Third level</a:t>
            </a:r>
          </a:p>
        </p:txBody>
      </p:sp>
      <p:sp>
        <p:nvSpPr>
          <p:cNvPr id="35" name="Footer Placeholder 3">
            <a:extLst>
              <a:ext uri="{FF2B5EF4-FFF2-40B4-BE49-F238E27FC236}">
                <a16:creationId xmlns:a16="http://schemas.microsoft.com/office/drawing/2014/main" id="{7A529B35-86D7-613F-C2A8-616ADC44AEE7}"/>
              </a:ext>
            </a:extLst>
          </p:cNvPr>
          <p:cNvSpPr>
            <a:spLocks noGrp="1"/>
          </p:cNvSpPr>
          <p:nvPr>
            <p:ph type="ftr" sz="quarter" idx="11"/>
          </p:nvPr>
        </p:nvSpPr>
        <p:spPr>
          <a:xfrm>
            <a:off x="278654" y="6357822"/>
            <a:ext cx="5121597" cy="365210"/>
          </a:xfrm>
        </p:spPr>
        <p:txBody>
          <a:bodyPr/>
          <a:lstStyle>
            <a:lvl1pPr>
              <a:defRPr sz="563"/>
            </a:lvl1pPr>
          </a:lstStyle>
          <a:p>
            <a:endParaRPr lang="en-GB" dirty="0"/>
          </a:p>
        </p:txBody>
      </p:sp>
      <p:sp>
        <p:nvSpPr>
          <p:cNvPr id="36" name="Text Placeholder 6">
            <a:extLst>
              <a:ext uri="{FF2B5EF4-FFF2-40B4-BE49-F238E27FC236}">
                <a16:creationId xmlns:a16="http://schemas.microsoft.com/office/drawing/2014/main" id="{11BC8481-5DF7-3E86-7CB5-45882FEEC7D1}"/>
              </a:ext>
            </a:extLst>
          </p:cNvPr>
          <p:cNvSpPr>
            <a:spLocks noGrp="1"/>
          </p:cNvSpPr>
          <p:nvPr>
            <p:ph type="body" sz="quarter" idx="23"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8" name="Text Placeholder 7">
            <a:extLst>
              <a:ext uri="{FF2B5EF4-FFF2-40B4-BE49-F238E27FC236}">
                <a16:creationId xmlns:a16="http://schemas.microsoft.com/office/drawing/2014/main" id="{A7EDDAAD-FD4F-0695-218C-83637E6DF597}"/>
              </a:ext>
            </a:extLst>
          </p:cNvPr>
          <p:cNvSpPr>
            <a:spLocks noGrp="1"/>
          </p:cNvSpPr>
          <p:nvPr>
            <p:ph type="body" sz="quarter" idx="24"/>
          </p:nvPr>
        </p:nvSpPr>
        <p:spPr>
          <a:xfrm>
            <a:off x="277023" y="3725659"/>
            <a:ext cx="1882264" cy="621880"/>
          </a:xfrm>
          <a:solidFill>
            <a:schemeClr val="tx1"/>
          </a:solidFill>
          <a:effectLst>
            <a:outerShdw blurRad="50800" dist="38100" dir="2700000" algn="tl" rotWithShape="0">
              <a:prstClr val="black">
                <a:alpha val="40000"/>
              </a:prstClr>
            </a:outerShdw>
          </a:effectLst>
        </p:spPr>
        <p:txBody>
          <a:bodyPr lIns="72000" tIns="72000" rIns="72000" bIns="72000" anchor="ctr" anchorCtr="0"/>
          <a:lstStyle>
            <a:lvl1pPr algn="ctr">
              <a:defRPr sz="1050" b="1">
                <a:solidFill>
                  <a:schemeClr val="bg1"/>
                </a:solidFill>
              </a:defRPr>
            </a:lvl1pPr>
            <a:lvl2pPr marL="171473" indent="-171473" algn="ctr">
              <a:defRPr sz="1050" b="0">
                <a:solidFill>
                  <a:schemeClr val="bg1"/>
                </a:solidFill>
              </a:defRPr>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sp>
        <p:nvSpPr>
          <p:cNvPr id="9" name="Text Placeholder 7">
            <a:extLst>
              <a:ext uri="{FF2B5EF4-FFF2-40B4-BE49-F238E27FC236}">
                <a16:creationId xmlns:a16="http://schemas.microsoft.com/office/drawing/2014/main" id="{772E03A4-9A85-3B74-0A97-36BE61A6C97A}"/>
              </a:ext>
            </a:extLst>
          </p:cNvPr>
          <p:cNvSpPr>
            <a:spLocks noGrp="1"/>
          </p:cNvSpPr>
          <p:nvPr>
            <p:ph type="body" sz="quarter" idx="25"/>
          </p:nvPr>
        </p:nvSpPr>
        <p:spPr>
          <a:xfrm>
            <a:off x="6990033" y="3725659"/>
            <a:ext cx="1882264" cy="621880"/>
          </a:xfrm>
          <a:solidFill>
            <a:schemeClr val="tx1"/>
          </a:solidFill>
          <a:effectLst>
            <a:outerShdw blurRad="50800" dist="38100" dir="2700000" algn="tl" rotWithShape="0">
              <a:prstClr val="black">
                <a:alpha val="40000"/>
              </a:prstClr>
            </a:outerShdw>
          </a:effectLst>
        </p:spPr>
        <p:txBody>
          <a:bodyPr lIns="72000" tIns="72000" rIns="72000" bIns="72000" anchor="ctr" anchorCtr="0"/>
          <a:lstStyle>
            <a:lvl1pPr algn="ctr">
              <a:defRPr sz="1050" b="1">
                <a:solidFill>
                  <a:schemeClr val="bg1"/>
                </a:solidFill>
              </a:defRPr>
            </a:lvl1pPr>
            <a:lvl2pPr marL="171473" indent="-171473" algn="ctr">
              <a:defRPr sz="1050" b="0">
                <a:solidFill>
                  <a:schemeClr val="bg1"/>
                </a:solidFill>
              </a:defRPr>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sp>
        <p:nvSpPr>
          <p:cNvPr id="10" name="Text Placeholder 7">
            <a:extLst>
              <a:ext uri="{FF2B5EF4-FFF2-40B4-BE49-F238E27FC236}">
                <a16:creationId xmlns:a16="http://schemas.microsoft.com/office/drawing/2014/main" id="{3C780B63-3D76-D772-F7D7-89AD76F34D61}"/>
              </a:ext>
            </a:extLst>
          </p:cNvPr>
          <p:cNvSpPr>
            <a:spLocks noGrp="1"/>
          </p:cNvSpPr>
          <p:nvPr>
            <p:ph type="body" sz="quarter" idx="26"/>
          </p:nvPr>
        </p:nvSpPr>
        <p:spPr>
          <a:xfrm>
            <a:off x="4752363" y="3725659"/>
            <a:ext cx="1882264" cy="621880"/>
          </a:xfrm>
          <a:solidFill>
            <a:schemeClr val="tx1"/>
          </a:solidFill>
          <a:effectLst>
            <a:outerShdw blurRad="50800" dist="38100" dir="2700000" algn="tl" rotWithShape="0">
              <a:prstClr val="black">
                <a:alpha val="40000"/>
              </a:prstClr>
            </a:outerShdw>
          </a:effectLst>
        </p:spPr>
        <p:txBody>
          <a:bodyPr lIns="72000" tIns="72000" rIns="72000" bIns="72000" anchor="ctr" anchorCtr="0"/>
          <a:lstStyle>
            <a:lvl1pPr algn="ctr">
              <a:defRPr sz="1050" b="1">
                <a:solidFill>
                  <a:schemeClr val="bg1"/>
                </a:solidFill>
              </a:defRPr>
            </a:lvl1pPr>
            <a:lvl2pPr marL="171473" indent="-171473" algn="ctr">
              <a:defRPr sz="1050" b="0">
                <a:solidFill>
                  <a:schemeClr val="bg1"/>
                </a:solidFill>
              </a:defRPr>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sp>
        <p:nvSpPr>
          <p:cNvPr id="11" name="Text Placeholder 7">
            <a:extLst>
              <a:ext uri="{FF2B5EF4-FFF2-40B4-BE49-F238E27FC236}">
                <a16:creationId xmlns:a16="http://schemas.microsoft.com/office/drawing/2014/main" id="{A48D1802-82D3-8F61-33E4-04A227FB5E58}"/>
              </a:ext>
            </a:extLst>
          </p:cNvPr>
          <p:cNvSpPr>
            <a:spLocks noGrp="1"/>
          </p:cNvSpPr>
          <p:nvPr>
            <p:ph type="body" sz="quarter" idx="27"/>
          </p:nvPr>
        </p:nvSpPr>
        <p:spPr>
          <a:xfrm>
            <a:off x="2514693" y="3725659"/>
            <a:ext cx="1882264" cy="621880"/>
          </a:xfrm>
          <a:solidFill>
            <a:schemeClr val="tx1"/>
          </a:solidFill>
          <a:effectLst>
            <a:outerShdw blurRad="50800" dist="38100" dir="2700000" algn="tl" rotWithShape="0">
              <a:prstClr val="black">
                <a:alpha val="40000"/>
              </a:prstClr>
            </a:outerShdw>
          </a:effectLst>
        </p:spPr>
        <p:txBody>
          <a:bodyPr lIns="72000" tIns="72000" rIns="72000" bIns="72000" anchor="ctr" anchorCtr="0"/>
          <a:lstStyle>
            <a:lvl1pPr algn="ctr">
              <a:defRPr sz="1050" b="1">
                <a:solidFill>
                  <a:schemeClr val="bg1"/>
                </a:solidFill>
              </a:defRPr>
            </a:lvl1pPr>
            <a:lvl2pPr marL="171473" indent="-171473" algn="ctr">
              <a:defRPr sz="1050" b="0">
                <a:solidFill>
                  <a:schemeClr val="bg1"/>
                </a:solidFill>
              </a:defRPr>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 styles</a:t>
            </a:r>
          </a:p>
        </p:txBody>
      </p:sp>
      <p:sp>
        <p:nvSpPr>
          <p:cNvPr id="21" name="Title 1">
            <a:extLst>
              <a:ext uri="{FF2B5EF4-FFF2-40B4-BE49-F238E27FC236}">
                <a16:creationId xmlns:a16="http://schemas.microsoft.com/office/drawing/2014/main" id="{C7DE4424-C3B7-4349-B156-1C05B2A2581A}"/>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20" name="Text Placeholder 7">
            <a:extLst>
              <a:ext uri="{FF2B5EF4-FFF2-40B4-BE49-F238E27FC236}">
                <a16:creationId xmlns:a16="http://schemas.microsoft.com/office/drawing/2014/main" id="{B3A2CE25-D4EA-4E61-9BC0-1658A5FE8C5E}"/>
              </a:ext>
            </a:extLst>
          </p:cNvPr>
          <p:cNvSpPr>
            <a:spLocks noGrp="1"/>
          </p:cNvSpPr>
          <p:nvPr>
            <p:ph type="body" sz="quarter" idx="28"/>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342336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our Column Narrow Imag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05FF4-F629-613E-0993-E9500A969223}"/>
              </a:ext>
            </a:extLst>
          </p:cNvPr>
          <p:cNvSpPr/>
          <p:nvPr userDrawn="1"/>
        </p:nvSpPr>
        <p:spPr>
          <a:xfrm>
            <a:off x="0" y="2482872"/>
            <a:ext cx="9145588" cy="2703431"/>
          </a:xfrm>
          <a:prstGeom prst="rect">
            <a:avLst/>
          </a:prstGeom>
          <a:gradFill flip="none" rotWithShape="1">
            <a:gsLst>
              <a:gs pos="0">
                <a:srgbClr val="E1E6EB"/>
              </a:gs>
              <a:gs pos="100000">
                <a:srgbClr val="E1E6EB">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14">
            <a:extLst>
              <a:ext uri="{FF2B5EF4-FFF2-40B4-BE49-F238E27FC236}">
                <a16:creationId xmlns:a16="http://schemas.microsoft.com/office/drawing/2014/main" id="{88876F08-5EDD-F54E-DD18-2E9CDEF38AE9}"/>
              </a:ext>
            </a:extLst>
          </p:cNvPr>
          <p:cNvSpPr>
            <a:spLocks noGrp="1"/>
          </p:cNvSpPr>
          <p:nvPr>
            <p:ph type="pic" sz="quarter" idx="15"/>
          </p:nvPr>
        </p:nvSpPr>
        <p:spPr>
          <a:xfrm>
            <a:off x="277021" y="1451635"/>
            <a:ext cx="1887628" cy="1320261"/>
          </a:xfrm>
          <a:effectLst>
            <a:outerShdw blurRad="50800" dist="38100" dir="2700000" algn="tl" rotWithShape="0">
              <a:prstClr val="black">
                <a:alpha val="0"/>
              </a:prstClr>
            </a:outerShdw>
          </a:effectLst>
        </p:spPr>
        <p:txBody>
          <a:bodyPr/>
          <a:lstStyle/>
          <a:p>
            <a:endParaRPr lang="en-GB" dirty="0"/>
          </a:p>
        </p:txBody>
      </p:sp>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16" name="Picture Placeholder 14">
            <a:extLst>
              <a:ext uri="{FF2B5EF4-FFF2-40B4-BE49-F238E27FC236}">
                <a16:creationId xmlns:a16="http://schemas.microsoft.com/office/drawing/2014/main" id="{810FE01E-A69F-AA42-11E3-C410C8BAFBAD}"/>
              </a:ext>
            </a:extLst>
          </p:cNvPr>
          <p:cNvSpPr>
            <a:spLocks noGrp="1"/>
          </p:cNvSpPr>
          <p:nvPr>
            <p:ph type="pic" sz="quarter" idx="16"/>
          </p:nvPr>
        </p:nvSpPr>
        <p:spPr>
          <a:xfrm>
            <a:off x="6984669" y="1451634"/>
            <a:ext cx="1887628" cy="1320261"/>
          </a:xfrm>
          <a:effectLst>
            <a:outerShdw blurRad="50800" dist="38100" dir="2700000" algn="tl" rotWithShape="0">
              <a:prstClr val="black">
                <a:alpha val="0"/>
              </a:prstClr>
            </a:outerShdw>
          </a:effectLst>
        </p:spPr>
        <p:txBody>
          <a:bodyPr/>
          <a:lstStyle/>
          <a:p>
            <a:endParaRPr lang="en-GB" dirty="0"/>
          </a:p>
        </p:txBody>
      </p:sp>
      <p:sp>
        <p:nvSpPr>
          <p:cNvPr id="17" name="Picture Placeholder 14">
            <a:extLst>
              <a:ext uri="{FF2B5EF4-FFF2-40B4-BE49-F238E27FC236}">
                <a16:creationId xmlns:a16="http://schemas.microsoft.com/office/drawing/2014/main" id="{07E3961E-BF7A-8E86-246B-C1ADCD25C692}"/>
              </a:ext>
            </a:extLst>
          </p:cNvPr>
          <p:cNvSpPr>
            <a:spLocks noGrp="1"/>
          </p:cNvSpPr>
          <p:nvPr>
            <p:ph type="pic" sz="quarter" idx="17"/>
          </p:nvPr>
        </p:nvSpPr>
        <p:spPr>
          <a:xfrm>
            <a:off x="4748786" y="1451634"/>
            <a:ext cx="1887628" cy="1320261"/>
          </a:xfrm>
          <a:effectLst>
            <a:outerShdw blurRad="50800" dist="38100" dir="2700000" algn="tl" rotWithShape="0">
              <a:prstClr val="black">
                <a:alpha val="0"/>
              </a:prstClr>
            </a:outerShdw>
          </a:effectLst>
        </p:spPr>
        <p:txBody>
          <a:bodyPr/>
          <a:lstStyle/>
          <a:p>
            <a:endParaRPr lang="en-GB" dirty="0"/>
          </a:p>
        </p:txBody>
      </p:sp>
      <p:sp>
        <p:nvSpPr>
          <p:cNvPr id="18" name="Picture Placeholder 14">
            <a:extLst>
              <a:ext uri="{FF2B5EF4-FFF2-40B4-BE49-F238E27FC236}">
                <a16:creationId xmlns:a16="http://schemas.microsoft.com/office/drawing/2014/main" id="{369F69BA-B52D-09E7-976A-4C9737C77637}"/>
              </a:ext>
            </a:extLst>
          </p:cNvPr>
          <p:cNvSpPr>
            <a:spLocks noGrp="1"/>
          </p:cNvSpPr>
          <p:nvPr>
            <p:ph type="pic" sz="quarter" idx="18"/>
          </p:nvPr>
        </p:nvSpPr>
        <p:spPr>
          <a:xfrm>
            <a:off x="2508002" y="1451634"/>
            <a:ext cx="1887628" cy="1320262"/>
          </a:xfrm>
          <a:effectLst>
            <a:outerShdw blurRad="50800" dist="38100" dir="2700000" algn="tl" rotWithShape="0">
              <a:prstClr val="black">
                <a:alpha val="0"/>
              </a:prstClr>
            </a:outerShdw>
          </a:effectLst>
        </p:spPr>
        <p:txBody>
          <a:bodyPr/>
          <a:lstStyle/>
          <a:p>
            <a:endParaRPr lang="en-GB" dirty="0"/>
          </a:p>
        </p:txBody>
      </p:sp>
      <p:sp>
        <p:nvSpPr>
          <p:cNvPr id="23" name="Text Placeholder 7">
            <a:extLst>
              <a:ext uri="{FF2B5EF4-FFF2-40B4-BE49-F238E27FC236}">
                <a16:creationId xmlns:a16="http://schemas.microsoft.com/office/drawing/2014/main" id="{F9F1929F-8213-88CA-427A-C2B6B260F692}"/>
              </a:ext>
            </a:extLst>
          </p:cNvPr>
          <p:cNvSpPr>
            <a:spLocks noGrp="1"/>
          </p:cNvSpPr>
          <p:nvPr>
            <p:ph type="body" sz="quarter" idx="19" hasCustomPrompt="1"/>
          </p:nvPr>
        </p:nvSpPr>
        <p:spPr>
          <a:xfrm>
            <a:off x="278655" y="3279673"/>
            <a:ext cx="1882264" cy="2703431"/>
          </a:xfrm>
        </p:spPr>
        <p:txBody>
          <a:bodyPr/>
          <a:lstStyle>
            <a:lvl1pPr>
              <a:defRPr sz="1050" b="1"/>
            </a:lvl1pPr>
            <a:lvl2pPr marL="135018" indent="-135018">
              <a:lnSpc>
                <a:spcPts val="1350"/>
              </a:lnSpc>
              <a:spcBef>
                <a:spcPts val="825"/>
              </a:spcBef>
              <a:spcAft>
                <a:spcPts val="0"/>
              </a:spcAft>
              <a:buClr>
                <a:schemeClr val="accent6"/>
              </a:buClr>
              <a:buFontTx/>
              <a:buBlip>
                <a:blip r:embed="rId2"/>
              </a:buBlip>
              <a:defRPr sz="825" b="0"/>
            </a:lvl2pPr>
            <a:lvl5pPr>
              <a:defRPr lang="en-US" sz="1050" kern="1200" dirty="0">
                <a:solidFill>
                  <a:srgbClr val="0A285F"/>
                </a:solidFill>
                <a:latin typeface="Atica" panose="020B0603030503020204" pitchFamily="34" charset="0"/>
                <a:ea typeface="+mn-ea"/>
                <a:cs typeface="+mn-cs"/>
              </a:defRPr>
            </a:lvl5pPr>
          </a:lstStyle>
          <a:p>
            <a:pPr marL="171473" lvl="1" indent="-171473" algn="l" defTabSz="685891" rtl="0" eaLnBrk="1" latinLnBrk="0" hangingPunct="1">
              <a:lnSpc>
                <a:spcPct val="100000"/>
              </a:lnSpc>
              <a:spcBef>
                <a:spcPts val="0"/>
              </a:spcBef>
              <a:spcAft>
                <a:spcPts val="450"/>
              </a:spcAft>
              <a:buFont typeface="Atica" panose="020B0603030503020204" pitchFamily="34" charset="0"/>
              <a:buChar char="­"/>
            </a:pPr>
            <a:r>
              <a:rPr lang="en-US" dirty="0"/>
              <a:t>Third level</a:t>
            </a:r>
          </a:p>
        </p:txBody>
      </p:sp>
      <p:sp>
        <p:nvSpPr>
          <p:cNvPr id="27" name="Text Placeholder 7">
            <a:extLst>
              <a:ext uri="{FF2B5EF4-FFF2-40B4-BE49-F238E27FC236}">
                <a16:creationId xmlns:a16="http://schemas.microsoft.com/office/drawing/2014/main" id="{C931D242-FE8E-5CB5-75CC-43C5DE1CE994}"/>
              </a:ext>
            </a:extLst>
          </p:cNvPr>
          <p:cNvSpPr>
            <a:spLocks noGrp="1"/>
          </p:cNvSpPr>
          <p:nvPr>
            <p:ph type="body" sz="quarter" idx="20" hasCustomPrompt="1"/>
          </p:nvPr>
        </p:nvSpPr>
        <p:spPr>
          <a:xfrm>
            <a:off x="2512905" y="3279673"/>
            <a:ext cx="1882264" cy="2703431"/>
          </a:xfrm>
        </p:spPr>
        <p:txBody>
          <a:bodyPr/>
          <a:lstStyle>
            <a:lvl1pPr>
              <a:defRPr sz="1050" b="1"/>
            </a:lvl1pPr>
            <a:lvl2pPr marL="171473" indent="-171473">
              <a:buClr>
                <a:schemeClr val="tx2"/>
              </a:buClr>
              <a:defRPr sz="825" b="0"/>
            </a:lvl2pPr>
            <a:lvl5pPr>
              <a:defRPr lang="en-US" sz="1050" kern="1200" dirty="0">
                <a:solidFill>
                  <a:srgbClr val="0A285F"/>
                </a:solidFill>
                <a:latin typeface="Atica" panose="020B0603030503020204" pitchFamily="34" charset="0"/>
                <a:ea typeface="+mn-ea"/>
                <a:cs typeface="+mn-cs"/>
              </a:defRPr>
            </a:lvl5pPr>
          </a:lstStyle>
          <a:p>
            <a:pPr marL="171473" lvl="1" indent="-171473" algn="l" defTabSz="685891" rtl="0" eaLnBrk="1" latinLnBrk="0" hangingPunct="1">
              <a:lnSpc>
                <a:spcPct val="100000"/>
              </a:lnSpc>
              <a:spcBef>
                <a:spcPts val="0"/>
              </a:spcBef>
              <a:spcAft>
                <a:spcPts val="450"/>
              </a:spcAft>
              <a:buFont typeface="Atica" panose="020B0603030503020204" pitchFamily="34" charset="0"/>
              <a:buChar char="­"/>
            </a:pPr>
            <a:r>
              <a:rPr lang="en-US" dirty="0"/>
              <a:t>Third level</a:t>
            </a:r>
          </a:p>
        </p:txBody>
      </p:sp>
      <p:sp>
        <p:nvSpPr>
          <p:cNvPr id="28" name="Text Placeholder 7">
            <a:extLst>
              <a:ext uri="{FF2B5EF4-FFF2-40B4-BE49-F238E27FC236}">
                <a16:creationId xmlns:a16="http://schemas.microsoft.com/office/drawing/2014/main" id="{E8614616-2C14-008D-5DC8-E20626576E17}"/>
              </a:ext>
            </a:extLst>
          </p:cNvPr>
          <p:cNvSpPr>
            <a:spLocks noGrp="1"/>
          </p:cNvSpPr>
          <p:nvPr>
            <p:ph type="body" sz="quarter" idx="21" hasCustomPrompt="1"/>
          </p:nvPr>
        </p:nvSpPr>
        <p:spPr>
          <a:xfrm>
            <a:off x="4748787" y="3279673"/>
            <a:ext cx="1882264" cy="2703431"/>
          </a:xfrm>
        </p:spPr>
        <p:txBody>
          <a:bodyPr/>
          <a:lstStyle>
            <a:lvl1pPr>
              <a:defRPr sz="1050" b="1"/>
            </a:lvl1pPr>
            <a:lvl2pPr marL="171473" indent="-171473">
              <a:buClr>
                <a:schemeClr val="tx2"/>
              </a:buClr>
              <a:defRPr sz="825" b="0"/>
            </a:lvl2pPr>
            <a:lvl5pPr>
              <a:defRPr lang="en-US" sz="1050" kern="1200" dirty="0">
                <a:solidFill>
                  <a:srgbClr val="0A285F"/>
                </a:solidFill>
                <a:latin typeface="Atica" panose="020B0603030503020204" pitchFamily="34" charset="0"/>
                <a:ea typeface="+mn-ea"/>
                <a:cs typeface="+mn-cs"/>
              </a:defRPr>
            </a:lvl5pPr>
          </a:lstStyle>
          <a:p>
            <a:pPr marL="171473" lvl="1" indent="-171473" algn="l" defTabSz="685891" rtl="0" eaLnBrk="1" latinLnBrk="0" hangingPunct="1">
              <a:lnSpc>
                <a:spcPct val="100000"/>
              </a:lnSpc>
              <a:spcBef>
                <a:spcPts val="0"/>
              </a:spcBef>
              <a:spcAft>
                <a:spcPts val="450"/>
              </a:spcAft>
              <a:buFont typeface="Atica" panose="020B0603030503020204" pitchFamily="34" charset="0"/>
              <a:buChar char="­"/>
            </a:pPr>
            <a:r>
              <a:rPr lang="en-US" dirty="0"/>
              <a:t>Third level</a:t>
            </a:r>
          </a:p>
        </p:txBody>
      </p:sp>
      <p:sp>
        <p:nvSpPr>
          <p:cNvPr id="29" name="Text Placeholder 7">
            <a:extLst>
              <a:ext uri="{FF2B5EF4-FFF2-40B4-BE49-F238E27FC236}">
                <a16:creationId xmlns:a16="http://schemas.microsoft.com/office/drawing/2014/main" id="{40AFC29F-D493-4253-E99D-FDD1710E5277}"/>
              </a:ext>
            </a:extLst>
          </p:cNvPr>
          <p:cNvSpPr>
            <a:spLocks noGrp="1"/>
          </p:cNvSpPr>
          <p:nvPr>
            <p:ph type="body" sz="quarter" idx="22" hasCustomPrompt="1"/>
          </p:nvPr>
        </p:nvSpPr>
        <p:spPr>
          <a:xfrm>
            <a:off x="6985485" y="3279673"/>
            <a:ext cx="1882264" cy="2703431"/>
          </a:xfrm>
        </p:spPr>
        <p:txBody>
          <a:bodyPr/>
          <a:lstStyle>
            <a:lvl1pPr>
              <a:defRPr sz="1050" b="1"/>
            </a:lvl1pPr>
            <a:lvl2pPr marL="171473" indent="-171473">
              <a:buClr>
                <a:schemeClr val="tx2"/>
              </a:buClr>
              <a:defRPr sz="825" b="0"/>
            </a:lvl2pPr>
            <a:lvl5pPr>
              <a:defRPr lang="en-US" sz="1050" kern="1200" dirty="0">
                <a:solidFill>
                  <a:srgbClr val="0A285F"/>
                </a:solidFill>
                <a:latin typeface="Atica" panose="020B0603030503020204" pitchFamily="34" charset="0"/>
                <a:ea typeface="+mn-ea"/>
                <a:cs typeface="+mn-cs"/>
              </a:defRPr>
            </a:lvl5pPr>
          </a:lstStyle>
          <a:p>
            <a:pPr marL="171473" lvl="1" indent="-171473" algn="l" defTabSz="685891" rtl="0" eaLnBrk="1" latinLnBrk="0" hangingPunct="1">
              <a:lnSpc>
                <a:spcPct val="100000"/>
              </a:lnSpc>
              <a:spcBef>
                <a:spcPts val="0"/>
              </a:spcBef>
              <a:spcAft>
                <a:spcPts val="450"/>
              </a:spcAft>
              <a:buFont typeface="Atica" panose="020B0603030503020204" pitchFamily="34" charset="0"/>
              <a:buChar char="­"/>
            </a:pPr>
            <a:r>
              <a:rPr lang="en-US" dirty="0"/>
              <a:t>Third level</a:t>
            </a:r>
          </a:p>
        </p:txBody>
      </p:sp>
      <p:sp>
        <p:nvSpPr>
          <p:cNvPr id="35" name="Footer Placeholder 3">
            <a:extLst>
              <a:ext uri="{FF2B5EF4-FFF2-40B4-BE49-F238E27FC236}">
                <a16:creationId xmlns:a16="http://schemas.microsoft.com/office/drawing/2014/main" id="{7A529B35-86D7-613F-C2A8-616ADC44AEE7}"/>
              </a:ext>
            </a:extLst>
          </p:cNvPr>
          <p:cNvSpPr>
            <a:spLocks noGrp="1"/>
          </p:cNvSpPr>
          <p:nvPr>
            <p:ph type="ftr" sz="quarter" idx="11"/>
          </p:nvPr>
        </p:nvSpPr>
        <p:spPr>
          <a:xfrm>
            <a:off x="278654" y="6357822"/>
            <a:ext cx="5121597" cy="365210"/>
          </a:xfrm>
        </p:spPr>
        <p:txBody>
          <a:bodyPr/>
          <a:lstStyle>
            <a:lvl1pPr>
              <a:defRPr sz="563"/>
            </a:lvl1pPr>
          </a:lstStyle>
          <a:p>
            <a:endParaRPr lang="en-GB" dirty="0"/>
          </a:p>
        </p:txBody>
      </p:sp>
      <p:sp>
        <p:nvSpPr>
          <p:cNvPr id="36" name="Text Placeholder 6">
            <a:extLst>
              <a:ext uri="{FF2B5EF4-FFF2-40B4-BE49-F238E27FC236}">
                <a16:creationId xmlns:a16="http://schemas.microsoft.com/office/drawing/2014/main" id="{11BC8481-5DF7-3E86-7CB5-45882FEEC7D1}"/>
              </a:ext>
            </a:extLst>
          </p:cNvPr>
          <p:cNvSpPr>
            <a:spLocks noGrp="1"/>
          </p:cNvSpPr>
          <p:nvPr>
            <p:ph type="body" sz="quarter" idx="23"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8" name="Text Placeholder 7">
            <a:extLst>
              <a:ext uri="{FF2B5EF4-FFF2-40B4-BE49-F238E27FC236}">
                <a16:creationId xmlns:a16="http://schemas.microsoft.com/office/drawing/2014/main" id="{A7EDDAAD-FD4F-0695-218C-83637E6DF597}"/>
              </a:ext>
            </a:extLst>
          </p:cNvPr>
          <p:cNvSpPr>
            <a:spLocks noGrp="1"/>
          </p:cNvSpPr>
          <p:nvPr>
            <p:ph type="body" sz="quarter" idx="24"/>
          </p:nvPr>
        </p:nvSpPr>
        <p:spPr>
          <a:xfrm>
            <a:off x="277023" y="2886146"/>
            <a:ext cx="1882264" cy="283906"/>
          </a:xfrm>
          <a:solidFill>
            <a:schemeClr val="tx1"/>
          </a:solidFill>
          <a:effectLst>
            <a:outerShdw blurRad="50800" dist="38100" dir="2700000" algn="tl" rotWithShape="0">
              <a:prstClr val="black">
                <a:alpha val="0"/>
              </a:prstClr>
            </a:outerShdw>
          </a:effectLst>
        </p:spPr>
        <p:txBody>
          <a:bodyPr lIns="72000" tIns="72000" rIns="72000" bIns="72000" anchor="ctr" anchorCtr="0">
            <a:spAutoFit/>
          </a:bodyPr>
          <a:lstStyle>
            <a:lvl1pPr algn="ctr">
              <a:defRPr sz="900" b="1">
                <a:solidFill>
                  <a:schemeClr val="bg1"/>
                </a:solidFill>
              </a:defRPr>
            </a:lvl1pPr>
            <a:lvl2pPr marL="171473" indent="-171473" algn="ctr">
              <a:defRPr sz="1050" b="0">
                <a:solidFill>
                  <a:schemeClr val="bg1"/>
                </a:solidFill>
              </a:defRPr>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a:t>
            </a:r>
          </a:p>
        </p:txBody>
      </p:sp>
      <p:sp>
        <p:nvSpPr>
          <p:cNvPr id="7" name="Text Placeholder 7">
            <a:extLst>
              <a:ext uri="{FF2B5EF4-FFF2-40B4-BE49-F238E27FC236}">
                <a16:creationId xmlns:a16="http://schemas.microsoft.com/office/drawing/2014/main" id="{FF3060F6-8498-638D-0310-02B8D9A6B961}"/>
              </a:ext>
            </a:extLst>
          </p:cNvPr>
          <p:cNvSpPr>
            <a:spLocks noGrp="1"/>
          </p:cNvSpPr>
          <p:nvPr>
            <p:ph type="body" sz="quarter" idx="28"/>
          </p:nvPr>
        </p:nvSpPr>
        <p:spPr>
          <a:xfrm>
            <a:off x="2514693" y="2886146"/>
            <a:ext cx="1882264" cy="283906"/>
          </a:xfrm>
          <a:solidFill>
            <a:schemeClr val="tx1"/>
          </a:solidFill>
          <a:effectLst>
            <a:outerShdw blurRad="50800" dist="38100" dir="2700000" algn="tl" rotWithShape="0">
              <a:prstClr val="black">
                <a:alpha val="0"/>
              </a:prstClr>
            </a:outerShdw>
          </a:effectLst>
        </p:spPr>
        <p:txBody>
          <a:bodyPr lIns="72000" tIns="72000" rIns="72000" bIns="72000" anchor="ctr" anchorCtr="0">
            <a:spAutoFit/>
          </a:bodyPr>
          <a:lstStyle>
            <a:lvl1pPr algn="ctr">
              <a:defRPr sz="900" b="1">
                <a:solidFill>
                  <a:schemeClr val="bg1"/>
                </a:solidFill>
              </a:defRPr>
            </a:lvl1pPr>
            <a:lvl2pPr marL="171473" indent="-171473" algn="ctr">
              <a:defRPr sz="1050" b="0">
                <a:solidFill>
                  <a:schemeClr val="bg1"/>
                </a:solidFill>
              </a:defRPr>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a:t>
            </a:r>
          </a:p>
        </p:txBody>
      </p:sp>
      <p:sp>
        <p:nvSpPr>
          <p:cNvPr id="12" name="Text Placeholder 7">
            <a:extLst>
              <a:ext uri="{FF2B5EF4-FFF2-40B4-BE49-F238E27FC236}">
                <a16:creationId xmlns:a16="http://schemas.microsoft.com/office/drawing/2014/main" id="{27C930F1-9B19-E877-DFCC-6C27E729C90C}"/>
              </a:ext>
            </a:extLst>
          </p:cNvPr>
          <p:cNvSpPr>
            <a:spLocks noGrp="1"/>
          </p:cNvSpPr>
          <p:nvPr>
            <p:ph type="body" sz="quarter" idx="29"/>
          </p:nvPr>
        </p:nvSpPr>
        <p:spPr>
          <a:xfrm>
            <a:off x="4752363" y="2886146"/>
            <a:ext cx="1882264" cy="283906"/>
          </a:xfrm>
          <a:solidFill>
            <a:schemeClr val="tx1"/>
          </a:solidFill>
          <a:effectLst>
            <a:outerShdw blurRad="50800" dist="38100" dir="2700000" algn="tl" rotWithShape="0">
              <a:prstClr val="black">
                <a:alpha val="0"/>
              </a:prstClr>
            </a:outerShdw>
          </a:effectLst>
        </p:spPr>
        <p:txBody>
          <a:bodyPr lIns="72000" tIns="72000" rIns="72000" bIns="72000" anchor="ctr" anchorCtr="0">
            <a:spAutoFit/>
          </a:bodyPr>
          <a:lstStyle>
            <a:lvl1pPr algn="ctr">
              <a:defRPr sz="900" b="1">
                <a:solidFill>
                  <a:schemeClr val="bg1"/>
                </a:solidFill>
              </a:defRPr>
            </a:lvl1pPr>
            <a:lvl2pPr marL="171473" indent="-171473" algn="ctr">
              <a:defRPr sz="1050" b="0">
                <a:solidFill>
                  <a:schemeClr val="bg1"/>
                </a:solidFill>
              </a:defRPr>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a:t>
            </a:r>
          </a:p>
        </p:txBody>
      </p:sp>
      <p:sp>
        <p:nvSpPr>
          <p:cNvPr id="13" name="Text Placeholder 7">
            <a:extLst>
              <a:ext uri="{FF2B5EF4-FFF2-40B4-BE49-F238E27FC236}">
                <a16:creationId xmlns:a16="http://schemas.microsoft.com/office/drawing/2014/main" id="{A3A11607-3725-78AA-B365-1B69199658C1}"/>
              </a:ext>
            </a:extLst>
          </p:cNvPr>
          <p:cNvSpPr>
            <a:spLocks noGrp="1"/>
          </p:cNvSpPr>
          <p:nvPr>
            <p:ph type="body" sz="quarter" idx="30"/>
          </p:nvPr>
        </p:nvSpPr>
        <p:spPr>
          <a:xfrm>
            <a:off x="6990033" y="2886146"/>
            <a:ext cx="1882264" cy="283906"/>
          </a:xfrm>
          <a:solidFill>
            <a:schemeClr val="tx1"/>
          </a:solidFill>
          <a:effectLst>
            <a:outerShdw blurRad="50800" dist="38100" dir="2700000" algn="tl" rotWithShape="0">
              <a:prstClr val="black">
                <a:alpha val="0"/>
              </a:prstClr>
            </a:outerShdw>
          </a:effectLst>
        </p:spPr>
        <p:txBody>
          <a:bodyPr lIns="72000" tIns="72000" rIns="72000" bIns="72000" anchor="ctr" anchorCtr="0">
            <a:spAutoFit/>
          </a:bodyPr>
          <a:lstStyle>
            <a:lvl1pPr algn="ctr">
              <a:defRPr sz="900" b="1">
                <a:solidFill>
                  <a:schemeClr val="bg1"/>
                </a:solidFill>
              </a:defRPr>
            </a:lvl1pPr>
            <a:lvl2pPr marL="171473" indent="-171473" algn="ctr">
              <a:defRPr sz="1050" b="0">
                <a:solidFill>
                  <a:schemeClr val="bg1"/>
                </a:solidFill>
              </a:defRPr>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a:t>
            </a:r>
          </a:p>
        </p:txBody>
      </p:sp>
      <p:sp>
        <p:nvSpPr>
          <p:cNvPr id="21" name="Title 1">
            <a:extLst>
              <a:ext uri="{FF2B5EF4-FFF2-40B4-BE49-F238E27FC236}">
                <a16:creationId xmlns:a16="http://schemas.microsoft.com/office/drawing/2014/main" id="{A39EAF9C-4F75-4155-A50E-4FA8C86B2938}"/>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20" name="Text Placeholder 7">
            <a:extLst>
              <a:ext uri="{FF2B5EF4-FFF2-40B4-BE49-F238E27FC236}">
                <a16:creationId xmlns:a16="http://schemas.microsoft.com/office/drawing/2014/main" id="{E770D4F0-228F-472D-A6D6-39B60EE0F6AA}"/>
              </a:ext>
            </a:extLst>
          </p:cNvPr>
          <p:cNvSpPr>
            <a:spLocks noGrp="1"/>
          </p:cNvSpPr>
          <p:nvPr>
            <p:ph type="body" sz="quarter" idx="31"/>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89671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Four Column Narrow Imag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05FF4-F629-613E-0993-E9500A969223}"/>
              </a:ext>
            </a:extLst>
          </p:cNvPr>
          <p:cNvSpPr/>
          <p:nvPr userDrawn="1"/>
        </p:nvSpPr>
        <p:spPr>
          <a:xfrm>
            <a:off x="0" y="2482872"/>
            <a:ext cx="9145588" cy="2703431"/>
          </a:xfrm>
          <a:prstGeom prst="rect">
            <a:avLst/>
          </a:prstGeom>
          <a:gradFill flip="none" rotWithShape="1">
            <a:gsLst>
              <a:gs pos="0">
                <a:schemeClr val="tx2">
                  <a:lumMod val="20000"/>
                  <a:lumOff val="80000"/>
                </a:schemeClr>
              </a:gs>
              <a:gs pos="100000">
                <a:srgbClr val="E1E6EB">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14">
            <a:extLst>
              <a:ext uri="{FF2B5EF4-FFF2-40B4-BE49-F238E27FC236}">
                <a16:creationId xmlns:a16="http://schemas.microsoft.com/office/drawing/2014/main" id="{88876F08-5EDD-F54E-DD18-2E9CDEF38AE9}"/>
              </a:ext>
            </a:extLst>
          </p:cNvPr>
          <p:cNvSpPr>
            <a:spLocks noGrp="1"/>
          </p:cNvSpPr>
          <p:nvPr>
            <p:ph type="pic" sz="quarter" idx="15"/>
          </p:nvPr>
        </p:nvSpPr>
        <p:spPr>
          <a:xfrm>
            <a:off x="277021" y="1451635"/>
            <a:ext cx="1887628" cy="1320261"/>
          </a:xfrm>
          <a:effectLst>
            <a:outerShdw blurRad="50800" dist="38100" dir="2700000" algn="tl" rotWithShape="0">
              <a:prstClr val="black">
                <a:alpha val="0"/>
              </a:prstClr>
            </a:outerShdw>
          </a:effectLst>
        </p:spPr>
        <p:txBody>
          <a:bodyPr/>
          <a:lstStyle/>
          <a:p>
            <a:endParaRPr lang="en-GB" dirty="0"/>
          </a:p>
        </p:txBody>
      </p:sp>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p>
            <a:fld id="{9057F78C-822E-48A1-A2FD-14311520D19D}" type="slidenum">
              <a:rPr lang="en-GB" smtClean="0"/>
              <a:t>‹#›</a:t>
            </a:fld>
            <a:endParaRPr lang="en-GB" dirty="0"/>
          </a:p>
        </p:txBody>
      </p:sp>
      <p:sp>
        <p:nvSpPr>
          <p:cNvPr id="16" name="Picture Placeholder 14">
            <a:extLst>
              <a:ext uri="{FF2B5EF4-FFF2-40B4-BE49-F238E27FC236}">
                <a16:creationId xmlns:a16="http://schemas.microsoft.com/office/drawing/2014/main" id="{810FE01E-A69F-AA42-11E3-C410C8BAFBAD}"/>
              </a:ext>
            </a:extLst>
          </p:cNvPr>
          <p:cNvSpPr>
            <a:spLocks noGrp="1"/>
          </p:cNvSpPr>
          <p:nvPr>
            <p:ph type="pic" sz="quarter" idx="16"/>
          </p:nvPr>
        </p:nvSpPr>
        <p:spPr>
          <a:xfrm>
            <a:off x="6984669" y="1451634"/>
            <a:ext cx="1887628" cy="1320261"/>
          </a:xfrm>
          <a:effectLst>
            <a:outerShdw blurRad="50800" dist="38100" dir="2700000" algn="tl" rotWithShape="0">
              <a:prstClr val="black">
                <a:alpha val="0"/>
              </a:prstClr>
            </a:outerShdw>
          </a:effectLst>
        </p:spPr>
        <p:txBody>
          <a:bodyPr/>
          <a:lstStyle/>
          <a:p>
            <a:endParaRPr lang="en-GB" dirty="0"/>
          </a:p>
        </p:txBody>
      </p:sp>
      <p:sp>
        <p:nvSpPr>
          <p:cNvPr id="17" name="Picture Placeholder 14">
            <a:extLst>
              <a:ext uri="{FF2B5EF4-FFF2-40B4-BE49-F238E27FC236}">
                <a16:creationId xmlns:a16="http://schemas.microsoft.com/office/drawing/2014/main" id="{07E3961E-BF7A-8E86-246B-C1ADCD25C692}"/>
              </a:ext>
            </a:extLst>
          </p:cNvPr>
          <p:cNvSpPr>
            <a:spLocks noGrp="1"/>
          </p:cNvSpPr>
          <p:nvPr>
            <p:ph type="pic" sz="quarter" idx="17"/>
          </p:nvPr>
        </p:nvSpPr>
        <p:spPr>
          <a:xfrm>
            <a:off x="4748786" y="1451634"/>
            <a:ext cx="1887628" cy="1320261"/>
          </a:xfrm>
          <a:effectLst>
            <a:outerShdw blurRad="50800" dist="38100" dir="2700000" algn="tl" rotWithShape="0">
              <a:prstClr val="black">
                <a:alpha val="0"/>
              </a:prstClr>
            </a:outerShdw>
          </a:effectLst>
        </p:spPr>
        <p:txBody>
          <a:bodyPr/>
          <a:lstStyle/>
          <a:p>
            <a:endParaRPr lang="en-GB" dirty="0"/>
          </a:p>
        </p:txBody>
      </p:sp>
      <p:sp>
        <p:nvSpPr>
          <p:cNvPr id="18" name="Picture Placeholder 14">
            <a:extLst>
              <a:ext uri="{FF2B5EF4-FFF2-40B4-BE49-F238E27FC236}">
                <a16:creationId xmlns:a16="http://schemas.microsoft.com/office/drawing/2014/main" id="{369F69BA-B52D-09E7-976A-4C9737C77637}"/>
              </a:ext>
            </a:extLst>
          </p:cNvPr>
          <p:cNvSpPr>
            <a:spLocks noGrp="1"/>
          </p:cNvSpPr>
          <p:nvPr>
            <p:ph type="pic" sz="quarter" idx="18"/>
          </p:nvPr>
        </p:nvSpPr>
        <p:spPr>
          <a:xfrm>
            <a:off x="2508002" y="1451634"/>
            <a:ext cx="1887628" cy="1320262"/>
          </a:xfrm>
          <a:effectLst>
            <a:outerShdw blurRad="50800" dist="38100" dir="2700000" algn="tl" rotWithShape="0">
              <a:prstClr val="black">
                <a:alpha val="0"/>
              </a:prstClr>
            </a:outerShdw>
          </a:effectLst>
        </p:spPr>
        <p:txBody>
          <a:bodyPr/>
          <a:lstStyle/>
          <a:p>
            <a:endParaRPr lang="en-GB" dirty="0"/>
          </a:p>
        </p:txBody>
      </p:sp>
      <p:sp>
        <p:nvSpPr>
          <p:cNvPr id="23" name="Text Placeholder 7">
            <a:extLst>
              <a:ext uri="{FF2B5EF4-FFF2-40B4-BE49-F238E27FC236}">
                <a16:creationId xmlns:a16="http://schemas.microsoft.com/office/drawing/2014/main" id="{F9F1929F-8213-88CA-427A-C2B6B260F692}"/>
              </a:ext>
            </a:extLst>
          </p:cNvPr>
          <p:cNvSpPr>
            <a:spLocks noGrp="1"/>
          </p:cNvSpPr>
          <p:nvPr>
            <p:ph type="body" sz="quarter" idx="19" hasCustomPrompt="1"/>
          </p:nvPr>
        </p:nvSpPr>
        <p:spPr>
          <a:xfrm>
            <a:off x="278655" y="3279673"/>
            <a:ext cx="1882264" cy="2703431"/>
          </a:xfrm>
        </p:spPr>
        <p:txBody>
          <a:bodyPr/>
          <a:lstStyle>
            <a:lvl1pPr>
              <a:defRPr sz="1050" b="1"/>
            </a:lvl1pPr>
            <a:lvl2pPr marL="135018" indent="-135018">
              <a:lnSpc>
                <a:spcPts val="1350"/>
              </a:lnSpc>
              <a:spcBef>
                <a:spcPts val="825"/>
              </a:spcBef>
              <a:spcAft>
                <a:spcPts val="0"/>
              </a:spcAft>
              <a:buClr>
                <a:schemeClr val="accent6"/>
              </a:buClr>
              <a:buFontTx/>
              <a:buBlip>
                <a:blip r:embed="rId2"/>
              </a:buBlip>
              <a:defRPr sz="825" b="0"/>
            </a:lvl2pPr>
            <a:lvl5pPr>
              <a:defRPr lang="en-US" sz="1050" kern="1200" dirty="0">
                <a:solidFill>
                  <a:srgbClr val="0A285F"/>
                </a:solidFill>
                <a:latin typeface="Atica" panose="020B0603030503020204" pitchFamily="34" charset="0"/>
                <a:ea typeface="+mn-ea"/>
                <a:cs typeface="+mn-cs"/>
              </a:defRPr>
            </a:lvl5pPr>
          </a:lstStyle>
          <a:p>
            <a:pPr marL="171473" lvl="1" indent="-171473" algn="l" defTabSz="685891" rtl="0" eaLnBrk="1" latinLnBrk="0" hangingPunct="1">
              <a:lnSpc>
                <a:spcPct val="100000"/>
              </a:lnSpc>
              <a:spcBef>
                <a:spcPts val="0"/>
              </a:spcBef>
              <a:spcAft>
                <a:spcPts val="450"/>
              </a:spcAft>
              <a:buFont typeface="Atica" panose="020B0603030503020204" pitchFamily="34" charset="0"/>
              <a:buChar char="­"/>
            </a:pPr>
            <a:r>
              <a:rPr lang="en-US" dirty="0"/>
              <a:t>Third level</a:t>
            </a:r>
          </a:p>
        </p:txBody>
      </p:sp>
      <p:sp>
        <p:nvSpPr>
          <p:cNvPr id="27" name="Text Placeholder 7">
            <a:extLst>
              <a:ext uri="{FF2B5EF4-FFF2-40B4-BE49-F238E27FC236}">
                <a16:creationId xmlns:a16="http://schemas.microsoft.com/office/drawing/2014/main" id="{C931D242-FE8E-5CB5-75CC-43C5DE1CE994}"/>
              </a:ext>
            </a:extLst>
          </p:cNvPr>
          <p:cNvSpPr>
            <a:spLocks noGrp="1"/>
          </p:cNvSpPr>
          <p:nvPr>
            <p:ph type="body" sz="quarter" idx="20" hasCustomPrompt="1"/>
          </p:nvPr>
        </p:nvSpPr>
        <p:spPr>
          <a:xfrm>
            <a:off x="2512905" y="3279673"/>
            <a:ext cx="1882264" cy="2703431"/>
          </a:xfrm>
        </p:spPr>
        <p:txBody>
          <a:bodyPr/>
          <a:lstStyle>
            <a:lvl1pPr>
              <a:defRPr sz="1050" b="1"/>
            </a:lvl1pPr>
            <a:lvl2pPr marL="171473" indent="-171473">
              <a:buClr>
                <a:schemeClr val="tx2"/>
              </a:buClr>
              <a:defRPr sz="825" b="0"/>
            </a:lvl2pPr>
            <a:lvl5pPr>
              <a:defRPr lang="en-US" sz="1050" kern="1200" dirty="0">
                <a:solidFill>
                  <a:srgbClr val="0A285F"/>
                </a:solidFill>
                <a:latin typeface="Atica" panose="020B0603030503020204" pitchFamily="34" charset="0"/>
                <a:ea typeface="+mn-ea"/>
                <a:cs typeface="+mn-cs"/>
              </a:defRPr>
            </a:lvl5pPr>
          </a:lstStyle>
          <a:p>
            <a:pPr marL="171473" lvl="1" indent="-171473" algn="l" defTabSz="685891" rtl="0" eaLnBrk="1" latinLnBrk="0" hangingPunct="1">
              <a:lnSpc>
                <a:spcPct val="100000"/>
              </a:lnSpc>
              <a:spcBef>
                <a:spcPts val="0"/>
              </a:spcBef>
              <a:spcAft>
                <a:spcPts val="450"/>
              </a:spcAft>
              <a:buFont typeface="Atica" panose="020B0603030503020204" pitchFamily="34" charset="0"/>
              <a:buChar char="­"/>
            </a:pPr>
            <a:r>
              <a:rPr lang="en-US" dirty="0"/>
              <a:t>Third level</a:t>
            </a:r>
          </a:p>
        </p:txBody>
      </p:sp>
      <p:sp>
        <p:nvSpPr>
          <p:cNvPr id="28" name="Text Placeholder 7">
            <a:extLst>
              <a:ext uri="{FF2B5EF4-FFF2-40B4-BE49-F238E27FC236}">
                <a16:creationId xmlns:a16="http://schemas.microsoft.com/office/drawing/2014/main" id="{E8614616-2C14-008D-5DC8-E20626576E17}"/>
              </a:ext>
            </a:extLst>
          </p:cNvPr>
          <p:cNvSpPr>
            <a:spLocks noGrp="1"/>
          </p:cNvSpPr>
          <p:nvPr>
            <p:ph type="body" sz="quarter" idx="21" hasCustomPrompt="1"/>
          </p:nvPr>
        </p:nvSpPr>
        <p:spPr>
          <a:xfrm>
            <a:off x="4748787" y="3279673"/>
            <a:ext cx="1882264" cy="2703431"/>
          </a:xfrm>
        </p:spPr>
        <p:txBody>
          <a:bodyPr/>
          <a:lstStyle>
            <a:lvl1pPr>
              <a:defRPr sz="1050" b="1"/>
            </a:lvl1pPr>
            <a:lvl2pPr marL="171473" indent="-171473">
              <a:buClr>
                <a:schemeClr val="tx2"/>
              </a:buClr>
              <a:defRPr sz="825" b="0"/>
            </a:lvl2pPr>
            <a:lvl5pPr>
              <a:defRPr lang="en-US" sz="1050" kern="1200" dirty="0">
                <a:solidFill>
                  <a:srgbClr val="0A285F"/>
                </a:solidFill>
                <a:latin typeface="Atica" panose="020B0603030503020204" pitchFamily="34" charset="0"/>
                <a:ea typeface="+mn-ea"/>
                <a:cs typeface="+mn-cs"/>
              </a:defRPr>
            </a:lvl5pPr>
          </a:lstStyle>
          <a:p>
            <a:pPr marL="171473" lvl="1" indent="-171473" algn="l" defTabSz="685891" rtl="0" eaLnBrk="1" latinLnBrk="0" hangingPunct="1">
              <a:lnSpc>
                <a:spcPct val="100000"/>
              </a:lnSpc>
              <a:spcBef>
                <a:spcPts val="0"/>
              </a:spcBef>
              <a:spcAft>
                <a:spcPts val="450"/>
              </a:spcAft>
              <a:buFont typeface="Atica" panose="020B0603030503020204" pitchFamily="34" charset="0"/>
              <a:buChar char="­"/>
            </a:pPr>
            <a:r>
              <a:rPr lang="en-US" dirty="0"/>
              <a:t>Third level</a:t>
            </a:r>
          </a:p>
        </p:txBody>
      </p:sp>
      <p:sp>
        <p:nvSpPr>
          <p:cNvPr id="29" name="Text Placeholder 7">
            <a:extLst>
              <a:ext uri="{FF2B5EF4-FFF2-40B4-BE49-F238E27FC236}">
                <a16:creationId xmlns:a16="http://schemas.microsoft.com/office/drawing/2014/main" id="{40AFC29F-D493-4253-E99D-FDD1710E5277}"/>
              </a:ext>
            </a:extLst>
          </p:cNvPr>
          <p:cNvSpPr>
            <a:spLocks noGrp="1"/>
          </p:cNvSpPr>
          <p:nvPr>
            <p:ph type="body" sz="quarter" idx="22" hasCustomPrompt="1"/>
          </p:nvPr>
        </p:nvSpPr>
        <p:spPr>
          <a:xfrm>
            <a:off x="6985485" y="3279673"/>
            <a:ext cx="1882264" cy="2703431"/>
          </a:xfrm>
        </p:spPr>
        <p:txBody>
          <a:bodyPr/>
          <a:lstStyle>
            <a:lvl1pPr>
              <a:defRPr sz="1050" b="1"/>
            </a:lvl1pPr>
            <a:lvl2pPr marL="171473" indent="-171473">
              <a:buClr>
                <a:schemeClr val="tx2"/>
              </a:buClr>
              <a:defRPr sz="825" b="0"/>
            </a:lvl2pPr>
            <a:lvl5pPr>
              <a:defRPr lang="en-US" sz="1050" kern="1200" dirty="0">
                <a:solidFill>
                  <a:srgbClr val="0A285F"/>
                </a:solidFill>
                <a:latin typeface="Atica" panose="020B0603030503020204" pitchFamily="34" charset="0"/>
                <a:ea typeface="+mn-ea"/>
                <a:cs typeface="+mn-cs"/>
              </a:defRPr>
            </a:lvl5pPr>
          </a:lstStyle>
          <a:p>
            <a:pPr marL="171473" lvl="1" indent="-171473" algn="l" defTabSz="685891" rtl="0" eaLnBrk="1" latinLnBrk="0" hangingPunct="1">
              <a:lnSpc>
                <a:spcPct val="100000"/>
              </a:lnSpc>
              <a:spcBef>
                <a:spcPts val="0"/>
              </a:spcBef>
              <a:spcAft>
                <a:spcPts val="450"/>
              </a:spcAft>
              <a:buFont typeface="Atica" panose="020B0603030503020204" pitchFamily="34" charset="0"/>
              <a:buChar char="­"/>
            </a:pPr>
            <a:r>
              <a:rPr lang="en-US" dirty="0"/>
              <a:t>Third level</a:t>
            </a:r>
          </a:p>
        </p:txBody>
      </p:sp>
      <p:sp>
        <p:nvSpPr>
          <p:cNvPr id="35" name="Footer Placeholder 3">
            <a:extLst>
              <a:ext uri="{FF2B5EF4-FFF2-40B4-BE49-F238E27FC236}">
                <a16:creationId xmlns:a16="http://schemas.microsoft.com/office/drawing/2014/main" id="{7A529B35-86D7-613F-C2A8-616ADC44AEE7}"/>
              </a:ext>
            </a:extLst>
          </p:cNvPr>
          <p:cNvSpPr>
            <a:spLocks noGrp="1"/>
          </p:cNvSpPr>
          <p:nvPr>
            <p:ph type="ftr" sz="quarter" idx="11"/>
          </p:nvPr>
        </p:nvSpPr>
        <p:spPr>
          <a:xfrm>
            <a:off x="278654" y="6357822"/>
            <a:ext cx="5121597" cy="365210"/>
          </a:xfrm>
        </p:spPr>
        <p:txBody>
          <a:bodyPr/>
          <a:lstStyle>
            <a:lvl1pPr>
              <a:defRPr sz="563"/>
            </a:lvl1pPr>
          </a:lstStyle>
          <a:p>
            <a:endParaRPr lang="en-GB" dirty="0"/>
          </a:p>
        </p:txBody>
      </p:sp>
      <p:sp>
        <p:nvSpPr>
          <p:cNvPr id="36" name="Text Placeholder 6">
            <a:extLst>
              <a:ext uri="{FF2B5EF4-FFF2-40B4-BE49-F238E27FC236}">
                <a16:creationId xmlns:a16="http://schemas.microsoft.com/office/drawing/2014/main" id="{11BC8481-5DF7-3E86-7CB5-45882FEEC7D1}"/>
              </a:ext>
            </a:extLst>
          </p:cNvPr>
          <p:cNvSpPr>
            <a:spLocks noGrp="1"/>
          </p:cNvSpPr>
          <p:nvPr>
            <p:ph type="body" sz="quarter" idx="23"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8" name="Text Placeholder 7">
            <a:extLst>
              <a:ext uri="{FF2B5EF4-FFF2-40B4-BE49-F238E27FC236}">
                <a16:creationId xmlns:a16="http://schemas.microsoft.com/office/drawing/2014/main" id="{A7EDDAAD-FD4F-0695-218C-83637E6DF597}"/>
              </a:ext>
            </a:extLst>
          </p:cNvPr>
          <p:cNvSpPr>
            <a:spLocks noGrp="1"/>
          </p:cNvSpPr>
          <p:nvPr>
            <p:ph type="body" sz="quarter" idx="24"/>
          </p:nvPr>
        </p:nvSpPr>
        <p:spPr>
          <a:xfrm>
            <a:off x="277023" y="2886146"/>
            <a:ext cx="1882264" cy="283906"/>
          </a:xfrm>
          <a:solidFill>
            <a:schemeClr val="tx1"/>
          </a:solidFill>
          <a:effectLst>
            <a:outerShdw blurRad="50800" dist="38100" dir="2700000" algn="tl" rotWithShape="0">
              <a:prstClr val="black">
                <a:alpha val="0"/>
              </a:prstClr>
            </a:outerShdw>
          </a:effectLst>
        </p:spPr>
        <p:txBody>
          <a:bodyPr lIns="72000" tIns="72000" rIns="72000" bIns="72000" anchor="ctr" anchorCtr="0">
            <a:spAutoFit/>
          </a:bodyPr>
          <a:lstStyle>
            <a:lvl1pPr algn="ctr">
              <a:defRPr sz="900" b="1">
                <a:solidFill>
                  <a:schemeClr val="bg1"/>
                </a:solidFill>
              </a:defRPr>
            </a:lvl1pPr>
            <a:lvl2pPr marL="171473" indent="-171473" algn="ctr">
              <a:defRPr sz="1050" b="0">
                <a:solidFill>
                  <a:schemeClr val="bg1"/>
                </a:solidFill>
              </a:defRPr>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a:t>
            </a:r>
          </a:p>
        </p:txBody>
      </p:sp>
      <p:sp>
        <p:nvSpPr>
          <p:cNvPr id="7" name="Text Placeholder 7">
            <a:extLst>
              <a:ext uri="{FF2B5EF4-FFF2-40B4-BE49-F238E27FC236}">
                <a16:creationId xmlns:a16="http://schemas.microsoft.com/office/drawing/2014/main" id="{FF3060F6-8498-638D-0310-02B8D9A6B961}"/>
              </a:ext>
            </a:extLst>
          </p:cNvPr>
          <p:cNvSpPr>
            <a:spLocks noGrp="1"/>
          </p:cNvSpPr>
          <p:nvPr>
            <p:ph type="body" sz="quarter" idx="28"/>
          </p:nvPr>
        </p:nvSpPr>
        <p:spPr>
          <a:xfrm>
            <a:off x="2514693" y="2886146"/>
            <a:ext cx="1882264" cy="283906"/>
          </a:xfrm>
          <a:solidFill>
            <a:schemeClr val="tx1"/>
          </a:solidFill>
          <a:effectLst>
            <a:outerShdw blurRad="50800" dist="38100" dir="2700000" algn="tl" rotWithShape="0">
              <a:prstClr val="black">
                <a:alpha val="0"/>
              </a:prstClr>
            </a:outerShdw>
          </a:effectLst>
        </p:spPr>
        <p:txBody>
          <a:bodyPr lIns="72000" tIns="72000" rIns="72000" bIns="72000" anchor="ctr" anchorCtr="0">
            <a:spAutoFit/>
          </a:bodyPr>
          <a:lstStyle>
            <a:lvl1pPr algn="ctr">
              <a:defRPr sz="900" b="1">
                <a:solidFill>
                  <a:schemeClr val="bg1"/>
                </a:solidFill>
              </a:defRPr>
            </a:lvl1pPr>
            <a:lvl2pPr marL="171473" indent="-171473" algn="ctr">
              <a:defRPr sz="1050" b="0">
                <a:solidFill>
                  <a:schemeClr val="bg1"/>
                </a:solidFill>
              </a:defRPr>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a:t>
            </a:r>
          </a:p>
        </p:txBody>
      </p:sp>
      <p:sp>
        <p:nvSpPr>
          <p:cNvPr id="12" name="Text Placeholder 7">
            <a:extLst>
              <a:ext uri="{FF2B5EF4-FFF2-40B4-BE49-F238E27FC236}">
                <a16:creationId xmlns:a16="http://schemas.microsoft.com/office/drawing/2014/main" id="{27C930F1-9B19-E877-DFCC-6C27E729C90C}"/>
              </a:ext>
            </a:extLst>
          </p:cNvPr>
          <p:cNvSpPr>
            <a:spLocks noGrp="1"/>
          </p:cNvSpPr>
          <p:nvPr>
            <p:ph type="body" sz="quarter" idx="29"/>
          </p:nvPr>
        </p:nvSpPr>
        <p:spPr>
          <a:xfrm>
            <a:off x="4752363" y="2886146"/>
            <a:ext cx="1882264" cy="283906"/>
          </a:xfrm>
          <a:solidFill>
            <a:schemeClr val="tx1"/>
          </a:solidFill>
          <a:effectLst>
            <a:outerShdw blurRad="50800" dist="38100" dir="2700000" algn="tl" rotWithShape="0">
              <a:prstClr val="black">
                <a:alpha val="0"/>
              </a:prstClr>
            </a:outerShdw>
          </a:effectLst>
        </p:spPr>
        <p:txBody>
          <a:bodyPr lIns="72000" tIns="72000" rIns="72000" bIns="72000" anchor="ctr" anchorCtr="0">
            <a:spAutoFit/>
          </a:bodyPr>
          <a:lstStyle>
            <a:lvl1pPr algn="ctr">
              <a:defRPr sz="900" b="1">
                <a:solidFill>
                  <a:schemeClr val="bg1"/>
                </a:solidFill>
              </a:defRPr>
            </a:lvl1pPr>
            <a:lvl2pPr marL="171473" indent="-171473" algn="ctr">
              <a:defRPr sz="1050" b="0">
                <a:solidFill>
                  <a:schemeClr val="bg1"/>
                </a:solidFill>
              </a:defRPr>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a:t>
            </a:r>
          </a:p>
        </p:txBody>
      </p:sp>
      <p:sp>
        <p:nvSpPr>
          <p:cNvPr id="13" name="Text Placeholder 7">
            <a:extLst>
              <a:ext uri="{FF2B5EF4-FFF2-40B4-BE49-F238E27FC236}">
                <a16:creationId xmlns:a16="http://schemas.microsoft.com/office/drawing/2014/main" id="{A3A11607-3725-78AA-B365-1B69199658C1}"/>
              </a:ext>
            </a:extLst>
          </p:cNvPr>
          <p:cNvSpPr>
            <a:spLocks noGrp="1"/>
          </p:cNvSpPr>
          <p:nvPr>
            <p:ph type="body" sz="quarter" idx="30"/>
          </p:nvPr>
        </p:nvSpPr>
        <p:spPr>
          <a:xfrm>
            <a:off x="6990033" y="2886146"/>
            <a:ext cx="1882264" cy="283906"/>
          </a:xfrm>
          <a:solidFill>
            <a:schemeClr val="tx1"/>
          </a:solidFill>
          <a:effectLst>
            <a:outerShdw blurRad="50800" dist="38100" dir="2700000" algn="tl" rotWithShape="0">
              <a:prstClr val="black">
                <a:alpha val="0"/>
              </a:prstClr>
            </a:outerShdw>
          </a:effectLst>
        </p:spPr>
        <p:txBody>
          <a:bodyPr lIns="72000" tIns="72000" rIns="72000" bIns="72000" anchor="ctr" anchorCtr="0">
            <a:spAutoFit/>
          </a:bodyPr>
          <a:lstStyle>
            <a:lvl1pPr algn="ctr">
              <a:defRPr sz="900" b="1">
                <a:solidFill>
                  <a:schemeClr val="bg1"/>
                </a:solidFill>
              </a:defRPr>
            </a:lvl1pPr>
            <a:lvl2pPr marL="171473" indent="-171473" algn="ctr">
              <a:defRPr sz="1050" b="0">
                <a:solidFill>
                  <a:schemeClr val="bg1"/>
                </a:solidFill>
              </a:defRPr>
            </a:lvl2pPr>
            <a:lvl5pPr>
              <a:defRPr lang="en-US" sz="1050" kern="1200" dirty="0">
                <a:solidFill>
                  <a:srgbClr val="0A285F"/>
                </a:solidFill>
                <a:latin typeface="Atica" panose="020B0603030503020204" pitchFamily="34" charset="0"/>
                <a:ea typeface="+mn-ea"/>
                <a:cs typeface="+mn-cs"/>
              </a:defRPr>
            </a:lvl5pPr>
          </a:lstStyle>
          <a:p>
            <a:pPr lvl="0"/>
            <a:r>
              <a:rPr lang="en-US" dirty="0"/>
              <a:t>Click to edit Master text</a:t>
            </a:r>
          </a:p>
        </p:txBody>
      </p:sp>
      <p:sp>
        <p:nvSpPr>
          <p:cNvPr id="21" name="Title 1">
            <a:extLst>
              <a:ext uri="{FF2B5EF4-FFF2-40B4-BE49-F238E27FC236}">
                <a16:creationId xmlns:a16="http://schemas.microsoft.com/office/drawing/2014/main" id="{A39EAF9C-4F75-4155-A50E-4FA8C86B2938}"/>
              </a:ext>
            </a:extLst>
          </p:cNvPr>
          <p:cNvSpPr>
            <a:spLocks noGrp="1"/>
          </p:cNvSpPr>
          <p:nvPr>
            <p:ph type="title" hasCustomPrompt="1"/>
          </p:nvPr>
        </p:nvSpPr>
        <p:spPr>
          <a:xfrm>
            <a:off x="278655" y="438162"/>
            <a:ext cx="8588279" cy="311624"/>
          </a:xfrm>
        </p:spPr>
        <p:txBody>
          <a:bodyPr anchor="t" anchorCtr="0"/>
          <a:lstStyle>
            <a:lvl1pPr>
              <a:defRPr sz="2250" cap="all" baseline="0"/>
            </a:lvl1pPr>
          </a:lstStyle>
          <a:p>
            <a:r>
              <a:rPr lang="en-US" dirty="0"/>
              <a:t>CLICK TO EDIT MASTER TITLE STYLE</a:t>
            </a:r>
            <a:endParaRPr lang="en-GB" dirty="0"/>
          </a:p>
        </p:txBody>
      </p:sp>
      <p:sp>
        <p:nvSpPr>
          <p:cNvPr id="20" name="Text Placeholder 7">
            <a:extLst>
              <a:ext uri="{FF2B5EF4-FFF2-40B4-BE49-F238E27FC236}">
                <a16:creationId xmlns:a16="http://schemas.microsoft.com/office/drawing/2014/main" id="{6B5CBE37-A381-4C67-8C25-0C984CA5262D}"/>
              </a:ext>
            </a:extLst>
          </p:cNvPr>
          <p:cNvSpPr>
            <a:spLocks noGrp="1"/>
          </p:cNvSpPr>
          <p:nvPr>
            <p:ph type="body" sz="quarter" idx="31"/>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402735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1/2 Column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lvl1pPr>
              <a:defRPr>
                <a:solidFill>
                  <a:schemeClr val="bg1"/>
                </a:solidFill>
              </a:defRPr>
            </a:lvl1pPr>
          </a:lstStyle>
          <a:p>
            <a:fld id="{9057F78C-822E-48A1-A2FD-14311520D19D}" type="slidenum">
              <a:rPr lang="en-GB" smtClean="0"/>
              <a:pPr/>
              <a:t>‹#›</a:t>
            </a:fld>
            <a:endParaRPr lang="en-GB" dirty="0"/>
          </a:p>
        </p:txBody>
      </p:sp>
      <p:sp>
        <p:nvSpPr>
          <p:cNvPr id="8" name="Footer Placeholder 3">
            <a:extLst>
              <a:ext uri="{FF2B5EF4-FFF2-40B4-BE49-F238E27FC236}">
                <a16:creationId xmlns:a16="http://schemas.microsoft.com/office/drawing/2014/main" id="{F15C8217-4798-C609-1AF4-267C5C709AE0}"/>
              </a:ext>
            </a:extLst>
          </p:cNvPr>
          <p:cNvSpPr>
            <a:spLocks noGrp="1"/>
          </p:cNvSpPr>
          <p:nvPr>
            <p:ph type="ftr" sz="quarter" idx="11"/>
          </p:nvPr>
        </p:nvSpPr>
        <p:spPr>
          <a:xfrm>
            <a:off x="278654" y="6357822"/>
            <a:ext cx="5121597" cy="365210"/>
          </a:xfrm>
        </p:spPr>
        <p:txBody>
          <a:bodyPr/>
          <a:lstStyle>
            <a:lvl1pPr>
              <a:defRPr sz="563">
                <a:solidFill>
                  <a:schemeClr val="bg1"/>
                </a:solidFill>
              </a:defRPr>
            </a:lvl1pPr>
          </a:lstStyle>
          <a:p>
            <a:endParaRPr lang="en-GB" dirty="0"/>
          </a:p>
        </p:txBody>
      </p:sp>
      <p:sp>
        <p:nvSpPr>
          <p:cNvPr id="9" name="Text Placeholder 6">
            <a:extLst>
              <a:ext uri="{FF2B5EF4-FFF2-40B4-BE49-F238E27FC236}">
                <a16:creationId xmlns:a16="http://schemas.microsoft.com/office/drawing/2014/main" id="{B2A46D69-8A8B-8B79-A462-A092F38F279D}"/>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solidFill>
              </a:defRPr>
            </a:lvl1pPr>
          </a:lstStyle>
          <a:p>
            <a:pPr lvl="0"/>
            <a:r>
              <a:rPr lang="en-US" dirty="0"/>
              <a:t>Sources</a:t>
            </a:r>
            <a:endParaRPr lang="en-GB" dirty="0"/>
          </a:p>
        </p:txBody>
      </p:sp>
      <p:sp>
        <p:nvSpPr>
          <p:cNvPr id="7" name="Title 1">
            <a:extLst>
              <a:ext uri="{FF2B5EF4-FFF2-40B4-BE49-F238E27FC236}">
                <a16:creationId xmlns:a16="http://schemas.microsoft.com/office/drawing/2014/main" id="{DEAB9610-9FA2-425C-8347-767A878A6E7B}"/>
              </a:ext>
            </a:extLst>
          </p:cNvPr>
          <p:cNvSpPr>
            <a:spLocks noGrp="1"/>
          </p:cNvSpPr>
          <p:nvPr>
            <p:ph type="title" hasCustomPrompt="1"/>
          </p:nvPr>
        </p:nvSpPr>
        <p:spPr>
          <a:xfrm>
            <a:off x="278655" y="367336"/>
            <a:ext cx="8588279" cy="311624"/>
          </a:xfrm>
        </p:spPr>
        <p:txBody>
          <a:bodyPr anchor="t" anchorCtr="0"/>
          <a:lstStyle>
            <a:lvl1pPr>
              <a:defRPr sz="2250" cap="all" baseline="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41600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ne Column Full Bleed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lvl1pPr>
              <a:defRPr>
                <a:solidFill>
                  <a:schemeClr val="bg1"/>
                </a:solidFill>
              </a:defRPr>
            </a:lvl1pPr>
          </a:lstStyle>
          <a:p>
            <a:fld id="{9057F78C-822E-48A1-A2FD-14311520D19D}" type="slidenum">
              <a:rPr lang="en-GB" smtClean="0"/>
              <a:pPr/>
              <a:t>‹#›</a:t>
            </a:fld>
            <a:endParaRPr lang="en-GB" dirty="0"/>
          </a:p>
        </p:txBody>
      </p:sp>
      <p:sp>
        <p:nvSpPr>
          <p:cNvPr id="7" name="Text Placeholder 6">
            <a:extLst>
              <a:ext uri="{FF2B5EF4-FFF2-40B4-BE49-F238E27FC236}">
                <a16:creationId xmlns:a16="http://schemas.microsoft.com/office/drawing/2014/main" id="{E4414BF5-BDBC-955F-B8FE-7056199666D9}"/>
              </a:ext>
            </a:extLst>
          </p:cNvPr>
          <p:cNvSpPr>
            <a:spLocks noGrp="1"/>
          </p:cNvSpPr>
          <p:nvPr>
            <p:ph type="body" sz="quarter" idx="15" hasCustomPrompt="1"/>
          </p:nvPr>
        </p:nvSpPr>
        <p:spPr>
          <a:xfrm>
            <a:off x="278655" y="6173629"/>
            <a:ext cx="5121598" cy="92333"/>
          </a:xfrm>
        </p:spPr>
        <p:txBody>
          <a:bodyPr wrap="square">
            <a:spAutoFit/>
          </a:bodyPr>
          <a:lstStyle>
            <a:lvl1pPr>
              <a:defRPr sz="600">
                <a:solidFill>
                  <a:schemeClr val="bg1"/>
                </a:solidFill>
              </a:defRPr>
            </a:lvl1pPr>
          </a:lstStyle>
          <a:p>
            <a:pPr lvl="0"/>
            <a:r>
              <a:rPr lang="en-US" dirty="0"/>
              <a:t>Sources</a:t>
            </a:r>
            <a:endParaRPr lang="en-GB" dirty="0"/>
          </a:p>
        </p:txBody>
      </p:sp>
      <p:sp>
        <p:nvSpPr>
          <p:cNvPr id="8" name="Footer Placeholder 3">
            <a:extLst>
              <a:ext uri="{FF2B5EF4-FFF2-40B4-BE49-F238E27FC236}">
                <a16:creationId xmlns:a16="http://schemas.microsoft.com/office/drawing/2014/main" id="{F15C8217-4798-C609-1AF4-267C5C709AE0}"/>
              </a:ext>
            </a:extLst>
          </p:cNvPr>
          <p:cNvSpPr>
            <a:spLocks noGrp="1"/>
          </p:cNvSpPr>
          <p:nvPr>
            <p:ph type="ftr" sz="quarter" idx="11"/>
          </p:nvPr>
        </p:nvSpPr>
        <p:spPr>
          <a:xfrm>
            <a:off x="278654" y="6357822"/>
            <a:ext cx="5121597" cy="365210"/>
          </a:xfrm>
        </p:spPr>
        <p:txBody>
          <a:bodyPr/>
          <a:lstStyle>
            <a:lvl1pPr>
              <a:defRPr sz="563">
                <a:solidFill>
                  <a:schemeClr val="bg1"/>
                </a:solidFill>
              </a:defRPr>
            </a:lvl1pPr>
          </a:lstStyle>
          <a:p>
            <a:endParaRPr lang="en-GB" dirty="0"/>
          </a:p>
        </p:txBody>
      </p:sp>
      <p:sp>
        <p:nvSpPr>
          <p:cNvPr id="4" name="Content Placeholder 13">
            <a:extLst>
              <a:ext uri="{FF2B5EF4-FFF2-40B4-BE49-F238E27FC236}">
                <a16:creationId xmlns:a16="http://schemas.microsoft.com/office/drawing/2014/main" id="{2B38472E-FD64-6506-2F32-6BACD5CA0D77}"/>
              </a:ext>
            </a:extLst>
          </p:cNvPr>
          <p:cNvSpPr>
            <a:spLocks noGrp="1"/>
          </p:cNvSpPr>
          <p:nvPr>
            <p:ph sz="quarter" idx="14"/>
          </p:nvPr>
        </p:nvSpPr>
        <p:spPr>
          <a:xfrm>
            <a:off x="278655" y="1808583"/>
            <a:ext cx="8588279" cy="42856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a:extLst>
              <a:ext uri="{FF2B5EF4-FFF2-40B4-BE49-F238E27FC236}">
                <a16:creationId xmlns:a16="http://schemas.microsoft.com/office/drawing/2014/main" id="{4E8B2B5A-8B3A-4B2F-A9BD-78490F4FE360}"/>
              </a:ext>
            </a:extLst>
          </p:cNvPr>
          <p:cNvSpPr>
            <a:spLocks noGrp="1"/>
          </p:cNvSpPr>
          <p:nvPr>
            <p:ph type="title" hasCustomPrompt="1"/>
          </p:nvPr>
        </p:nvSpPr>
        <p:spPr>
          <a:xfrm>
            <a:off x="278655" y="367336"/>
            <a:ext cx="8588279" cy="311624"/>
          </a:xfrm>
        </p:spPr>
        <p:txBody>
          <a:bodyPr anchor="t" anchorCtr="0"/>
          <a:lstStyle>
            <a:lvl1pPr>
              <a:defRPr sz="2250" cap="all" baseline="0">
                <a:solidFill>
                  <a:schemeClr val="bg1"/>
                </a:solidFill>
              </a:defRPr>
            </a:lvl1p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74E3F0A-CC96-417C-9F47-4E251DA3B4D5}"/>
              </a:ext>
            </a:extLst>
          </p:cNvPr>
          <p:cNvSpPr>
            <a:spLocks noGrp="1"/>
          </p:cNvSpPr>
          <p:nvPr>
            <p:ph type="body" sz="quarter" idx="16"/>
          </p:nvPr>
        </p:nvSpPr>
        <p:spPr>
          <a:xfrm>
            <a:off x="285800" y="964518"/>
            <a:ext cx="8581133" cy="365210"/>
          </a:xfrm>
        </p:spPr>
        <p:txBody>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72457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Full Bleed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lvl1pPr>
              <a:defRPr>
                <a:solidFill>
                  <a:schemeClr val="bg1"/>
                </a:solidFill>
              </a:defRPr>
            </a:lvl1pPr>
          </a:lstStyle>
          <a:p>
            <a:fld id="{9057F78C-822E-48A1-A2FD-14311520D19D}" type="slidenum">
              <a:rPr lang="en-GB" smtClean="0"/>
              <a:pPr/>
              <a:t>‹#›</a:t>
            </a:fld>
            <a:endParaRPr lang="en-GB" dirty="0"/>
          </a:p>
        </p:txBody>
      </p:sp>
      <p:sp>
        <p:nvSpPr>
          <p:cNvPr id="10" name="Text Placeholder 6">
            <a:extLst>
              <a:ext uri="{FF2B5EF4-FFF2-40B4-BE49-F238E27FC236}">
                <a16:creationId xmlns:a16="http://schemas.microsoft.com/office/drawing/2014/main" id="{7B9C128A-4565-F703-89F1-331DE1CBCD3D}"/>
              </a:ext>
            </a:extLst>
          </p:cNvPr>
          <p:cNvSpPr>
            <a:spLocks noGrp="1"/>
          </p:cNvSpPr>
          <p:nvPr>
            <p:ph type="body" sz="quarter" idx="16" hasCustomPrompt="1"/>
          </p:nvPr>
        </p:nvSpPr>
        <p:spPr>
          <a:xfrm>
            <a:off x="278655" y="6173629"/>
            <a:ext cx="5121598" cy="92333"/>
          </a:xfrm>
        </p:spPr>
        <p:txBody>
          <a:bodyPr wrap="square">
            <a:spAutoFit/>
          </a:bodyPr>
          <a:lstStyle>
            <a:lvl1pPr>
              <a:defRPr sz="600">
                <a:solidFill>
                  <a:schemeClr val="bg1"/>
                </a:solidFill>
              </a:defRPr>
            </a:lvl1pPr>
          </a:lstStyle>
          <a:p>
            <a:pPr lvl="0"/>
            <a:r>
              <a:rPr lang="en-US" dirty="0"/>
              <a:t>Sources</a:t>
            </a:r>
            <a:endParaRPr lang="en-GB" dirty="0"/>
          </a:p>
        </p:txBody>
      </p:sp>
      <p:sp>
        <p:nvSpPr>
          <p:cNvPr id="11" name="Footer Placeholder 3">
            <a:extLst>
              <a:ext uri="{FF2B5EF4-FFF2-40B4-BE49-F238E27FC236}">
                <a16:creationId xmlns:a16="http://schemas.microsoft.com/office/drawing/2014/main" id="{F35C0014-E76D-4FF3-FE01-DC1F1DE05BEF}"/>
              </a:ext>
            </a:extLst>
          </p:cNvPr>
          <p:cNvSpPr>
            <a:spLocks noGrp="1"/>
          </p:cNvSpPr>
          <p:nvPr>
            <p:ph type="ftr" sz="quarter" idx="11"/>
          </p:nvPr>
        </p:nvSpPr>
        <p:spPr>
          <a:xfrm>
            <a:off x="278653" y="6357822"/>
            <a:ext cx="5121598" cy="365210"/>
          </a:xfrm>
        </p:spPr>
        <p:txBody>
          <a:bodyPr/>
          <a:lstStyle>
            <a:lvl1pPr>
              <a:defRPr sz="563">
                <a:solidFill>
                  <a:schemeClr val="bg1"/>
                </a:solidFill>
              </a:defRPr>
            </a:lvl1pPr>
          </a:lstStyle>
          <a:p>
            <a:endParaRPr lang="en-GB" dirty="0"/>
          </a:p>
        </p:txBody>
      </p:sp>
      <p:sp>
        <p:nvSpPr>
          <p:cNvPr id="13" name="Content Placeholder 6">
            <a:extLst>
              <a:ext uri="{FF2B5EF4-FFF2-40B4-BE49-F238E27FC236}">
                <a16:creationId xmlns:a16="http://schemas.microsoft.com/office/drawing/2014/main" id="{23343DC2-0080-C7AD-359F-57DE4BB55A51}"/>
              </a:ext>
            </a:extLst>
          </p:cNvPr>
          <p:cNvSpPr>
            <a:spLocks noGrp="1"/>
          </p:cNvSpPr>
          <p:nvPr>
            <p:ph sz="quarter" idx="17"/>
          </p:nvPr>
        </p:nvSpPr>
        <p:spPr>
          <a:xfrm>
            <a:off x="278655" y="1808583"/>
            <a:ext cx="4154812" cy="42856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6">
            <a:extLst>
              <a:ext uri="{FF2B5EF4-FFF2-40B4-BE49-F238E27FC236}">
                <a16:creationId xmlns:a16="http://schemas.microsoft.com/office/drawing/2014/main" id="{CAD3CDFE-A0CB-DC32-5DCD-6F390B6F2F8F}"/>
              </a:ext>
            </a:extLst>
          </p:cNvPr>
          <p:cNvSpPr>
            <a:spLocks noGrp="1"/>
          </p:cNvSpPr>
          <p:nvPr>
            <p:ph sz="quarter" idx="18"/>
          </p:nvPr>
        </p:nvSpPr>
        <p:spPr>
          <a:xfrm>
            <a:off x="4712119" y="1808583"/>
            <a:ext cx="4154812" cy="42856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a:extLst>
              <a:ext uri="{FF2B5EF4-FFF2-40B4-BE49-F238E27FC236}">
                <a16:creationId xmlns:a16="http://schemas.microsoft.com/office/drawing/2014/main" id="{E93A49A0-52F1-40DF-BA99-7DF825424C8A}"/>
              </a:ext>
            </a:extLst>
          </p:cNvPr>
          <p:cNvSpPr>
            <a:spLocks noGrp="1"/>
          </p:cNvSpPr>
          <p:nvPr>
            <p:ph type="title" hasCustomPrompt="1"/>
          </p:nvPr>
        </p:nvSpPr>
        <p:spPr>
          <a:xfrm>
            <a:off x="278655" y="367336"/>
            <a:ext cx="8588279" cy="311624"/>
          </a:xfrm>
        </p:spPr>
        <p:txBody>
          <a:bodyPr anchor="t" anchorCtr="0"/>
          <a:lstStyle>
            <a:lvl1pPr>
              <a:defRPr sz="2250" cap="all" baseline="0">
                <a:solidFill>
                  <a:schemeClr val="bg1"/>
                </a:solidFill>
              </a:defRPr>
            </a:lvl1pPr>
          </a:lstStyle>
          <a:p>
            <a:r>
              <a:rPr lang="en-US" dirty="0"/>
              <a:t>CLICK TO EDIT MASTER TITLE STYLE</a:t>
            </a:r>
            <a:endParaRPr lang="en-GB" dirty="0"/>
          </a:p>
        </p:txBody>
      </p:sp>
      <p:sp>
        <p:nvSpPr>
          <p:cNvPr id="8" name="Text Placeholder 7">
            <a:extLst>
              <a:ext uri="{FF2B5EF4-FFF2-40B4-BE49-F238E27FC236}">
                <a16:creationId xmlns:a16="http://schemas.microsoft.com/office/drawing/2014/main" id="{0203031C-6496-4C4F-B04C-B6BC0A0EAE84}"/>
              </a:ext>
            </a:extLst>
          </p:cNvPr>
          <p:cNvSpPr>
            <a:spLocks noGrp="1"/>
          </p:cNvSpPr>
          <p:nvPr>
            <p:ph type="body" sz="quarter" idx="15"/>
          </p:nvPr>
        </p:nvSpPr>
        <p:spPr>
          <a:xfrm>
            <a:off x="285800" y="964518"/>
            <a:ext cx="8581133" cy="365210"/>
          </a:xfrm>
        </p:spPr>
        <p:txBody>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43860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502">
          <p15:clr>
            <a:srgbClr val="FBAE40"/>
          </p15:clr>
        </p15:guide>
        <p15:guide id="2" pos="2706">
          <p15:clr>
            <a:srgbClr val="FBAE40"/>
          </p15:clr>
        </p15:guide>
        <p15:guide id="3" pos="4974">
          <p15:clr>
            <a:srgbClr val="FBAE40"/>
          </p15:clr>
        </p15:guide>
        <p15:guide id="4" pos="52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FW_Divider Navy">
    <p:spTree>
      <p:nvGrpSpPr>
        <p:cNvPr id="1" name=""/>
        <p:cNvGrpSpPr/>
        <p:nvPr/>
      </p:nvGrpSpPr>
      <p:grpSpPr>
        <a:xfrm>
          <a:off x="0" y="0"/>
          <a:ext cx="0" cy="0"/>
          <a:chOff x="0" y="0"/>
          <a:chExt cx="0" cy="0"/>
        </a:xfrm>
      </p:grpSpPr>
      <p:sp>
        <p:nvSpPr>
          <p:cNvPr id="2" name="Rectangle 1"/>
          <p:cNvSpPr/>
          <p:nvPr userDrawn="1">
            <p:custDataLst>
              <p:tags r:id="rId1"/>
            </p:custDataLst>
          </p:nvPr>
        </p:nvSpPr>
        <p:spPr>
          <a:xfrm>
            <a:off x="180000" y="540000"/>
            <a:ext cx="8784000" cy="531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custDataLst>
              <p:tags r:id="rId2"/>
            </p:custDataLst>
          </p:nvPr>
        </p:nvSpPr>
        <p:spPr>
          <a:xfrm>
            <a:off x="374650" y="1845618"/>
            <a:ext cx="4140000" cy="27000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solidFill>
            </a:endParaRPr>
          </a:p>
        </p:txBody>
      </p:sp>
      <p:cxnSp>
        <p:nvCxnSpPr>
          <p:cNvPr id="11" name="Straight Connector 10"/>
          <p:cNvCxnSpPr/>
          <p:nvPr userDrawn="1">
            <p:custDataLst>
              <p:tags r:id="rId3"/>
            </p:custDataLst>
          </p:nvPr>
        </p:nvCxnSpPr>
        <p:spPr>
          <a:xfrm>
            <a:off x="554650" y="2035252"/>
            <a:ext cx="3780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custDataLst>
              <p:tags r:id="rId4"/>
            </p:custDataLst>
          </p:nvPr>
        </p:nvCxnSpPr>
        <p:spPr>
          <a:xfrm>
            <a:off x="554650" y="4365898"/>
            <a:ext cx="3780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custDataLst>
              <p:tags r:id="rId5"/>
            </p:custDataLst>
          </p:nvPr>
        </p:nvSpPr>
        <p:spPr>
          <a:xfrm>
            <a:off x="554400" y="2152800"/>
            <a:ext cx="3780000" cy="2088000"/>
          </a:xfrm>
        </p:spPr>
        <p:txBody>
          <a:bodyPr/>
          <a:lstStyle>
            <a:lvl1pPr>
              <a:defRPr>
                <a:solidFill>
                  <a:schemeClr val="accent6"/>
                </a:solidFill>
              </a:defRPr>
            </a:lvl1pPr>
          </a:lstStyle>
          <a:p>
            <a:r>
              <a:rPr lang="en-GB" dirty="0"/>
              <a:t>Divider Title</a:t>
            </a:r>
          </a:p>
        </p:txBody>
      </p:sp>
      <p:sp>
        <p:nvSpPr>
          <p:cNvPr id="3" name="Slide Number Placeholder 2">
            <a:extLst>
              <a:ext uri="{FF2B5EF4-FFF2-40B4-BE49-F238E27FC236}">
                <a16:creationId xmlns:a16="http://schemas.microsoft.com/office/drawing/2014/main" id="{73C7574D-CACB-4D20-BF92-61BB8D5E1762}"/>
              </a:ext>
            </a:extLst>
          </p:cNvPr>
          <p:cNvSpPr>
            <a:spLocks noGrp="1"/>
          </p:cNvSpPr>
          <p:nvPr>
            <p:ph type="sldNum" sz="quarter" idx="10"/>
          </p:nvPr>
        </p:nvSpPr>
        <p:spPr/>
        <p:txBody>
          <a:bodyPr/>
          <a:lstStyle/>
          <a:p>
            <a:fld id="{65D0BFA5-6A5D-4FCC-B1D5-670AAD90936D}" type="slidenum">
              <a:rPr lang="en-GB" smtClean="0"/>
              <a:t>‹#›</a:t>
            </a:fld>
            <a:endParaRPr lang="en-GB" dirty="0"/>
          </a:p>
        </p:txBody>
      </p:sp>
    </p:spTree>
    <p:extLst>
      <p:ext uri="{BB962C8B-B14F-4D97-AF65-F5344CB8AC3E}">
        <p14:creationId xmlns:p14="http://schemas.microsoft.com/office/powerpoint/2010/main" val="24772435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hree Column Full Bleed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lvl1pPr>
              <a:defRPr>
                <a:solidFill>
                  <a:schemeClr val="bg1"/>
                </a:solidFill>
              </a:defRPr>
            </a:lvl1pPr>
          </a:lstStyle>
          <a:p>
            <a:fld id="{9057F78C-822E-48A1-A2FD-14311520D19D}" type="slidenum">
              <a:rPr lang="en-GB" smtClean="0"/>
              <a:pPr/>
              <a:t>‹#›</a:t>
            </a:fld>
            <a:endParaRPr lang="en-GB" dirty="0"/>
          </a:p>
        </p:txBody>
      </p:sp>
      <p:sp>
        <p:nvSpPr>
          <p:cNvPr id="3" name="Text Placeholder 6">
            <a:extLst>
              <a:ext uri="{FF2B5EF4-FFF2-40B4-BE49-F238E27FC236}">
                <a16:creationId xmlns:a16="http://schemas.microsoft.com/office/drawing/2014/main" id="{8380BCB9-B9B3-FEA9-DBBC-084C06253DDF}"/>
              </a:ext>
            </a:extLst>
          </p:cNvPr>
          <p:cNvSpPr>
            <a:spLocks noGrp="1"/>
          </p:cNvSpPr>
          <p:nvPr>
            <p:ph type="body" sz="quarter" idx="17" hasCustomPrompt="1"/>
          </p:nvPr>
        </p:nvSpPr>
        <p:spPr>
          <a:xfrm>
            <a:off x="278655" y="6173629"/>
            <a:ext cx="5121598" cy="92333"/>
          </a:xfrm>
        </p:spPr>
        <p:txBody>
          <a:bodyPr wrap="square">
            <a:spAutoFit/>
          </a:bodyPr>
          <a:lstStyle>
            <a:lvl1pPr>
              <a:defRPr sz="600">
                <a:solidFill>
                  <a:schemeClr val="bg1"/>
                </a:solidFill>
              </a:defRPr>
            </a:lvl1pPr>
          </a:lstStyle>
          <a:p>
            <a:pPr lvl="0"/>
            <a:r>
              <a:rPr lang="en-US" dirty="0"/>
              <a:t>Sources</a:t>
            </a:r>
            <a:endParaRPr lang="en-GB" dirty="0"/>
          </a:p>
        </p:txBody>
      </p:sp>
      <p:sp>
        <p:nvSpPr>
          <p:cNvPr id="10" name="Footer Placeholder 3">
            <a:extLst>
              <a:ext uri="{FF2B5EF4-FFF2-40B4-BE49-F238E27FC236}">
                <a16:creationId xmlns:a16="http://schemas.microsoft.com/office/drawing/2014/main" id="{5D168938-EA8A-2DFB-308A-369C616F1844}"/>
              </a:ext>
            </a:extLst>
          </p:cNvPr>
          <p:cNvSpPr>
            <a:spLocks noGrp="1"/>
          </p:cNvSpPr>
          <p:nvPr>
            <p:ph type="ftr" sz="quarter" idx="11"/>
          </p:nvPr>
        </p:nvSpPr>
        <p:spPr>
          <a:xfrm>
            <a:off x="278653" y="6357822"/>
            <a:ext cx="5121598" cy="365210"/>
          </a:xfrm>
        </p:spPr>
        <p:txBody>
          <a:bodyPr/>
          <a:lstStyle>
            <a:lvl1pPr>
              <a:defRPr sz="563">
                <a:solidFill>
                  <a:schemeClr val="bg1"/>
                </a:solidFill>
              </a:defRPr>
            </a:lvl1pPr>
          </a:lstStyle>
          <a:p>
            <a:endParaRPr lang="en-GB" dirty="0"/>
          </a:p>
        </p:txBody>
      </p:sp>
      <p:sp>
        <p:nvSpPr>
          <p:cNvPr id="11" name="Content Placeholder 12">
            <a:extLst>
              <a:ext uri="{FF2B5EF4-FFF2-40B4-BE49-F238E27FC236}">
                <a16:creationId xmlns:a16="http://schemas.microsoft.com/office/drawing/2014/main" id="{70A9755F-19D8-551A-D99C-EDA0B61857DC}"/>
              </a:ext>
            </a:extLst>
          </p:cNvPr>
          <p:cNvSpPr>
            <a:spLocks noGrp="1"/>
          </p:cNvSpPr>
          <p:nvPr>
            <p:ph sz="quarter" idx="18"/>
          </p:nvPr>
        </p:nvSpPr>
        <p:spPr>
          <a:xfrm>
            <a:off x="278655" y="1808582"/>
            <a:ext cx="2700806" cy="42856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12">
            <a:extLst>
              <a:ext uri="{FF2B5EF4-FFF2-40B4-BE49-F238E27FC236}">
                <a16:creationId xmlns:a16="http://schemas.microsoft.com/office/drawing/2014/main" id="{D70C9BF2-4AF6-CC2B-0223-CFB01FED0FC3}"/>
              </a:ext>
            </a:extLst>
          </p:cNvPr>
          <p:cNvSpPr>
            <a:spLocks noGrp="1"/>
          </p:cNvSpPr>
          <p:nvPr>
            <p:ph sz="quarter" idx="19"/>
          </p:nvPr>
        </p:nvSpPr>
        <p:spPr>
          <a:xfrm>
            <a:off x="3222391" y="1808582"/>
            <a:ext cx="2700806" cy="42856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2">
            <a:extLst>
              <a:ext uri="{FF2B5EF4-FFF2-40B4-BE49-F238E27FC236}">
                <a16:creationId xmlns:a16="http://schemas.microsoft.com/office/drawing/2014/main" id="{B61BBA13-04D7-207D-2C18-76CB0CBB58C8}"/>
              </a:ext>
            </a:extLst>
          </p:cNvPr>
          <p:cNvSpPr>
            <a:spLocks noGrp="1"/>
          </p:cNvSpPr>
          <p:nvPr>
            <p:ph sz="quarter" idx="20"/>
          </p:nvPr>
        </p:nvSpPr>
        <p:spPr>
          <a:xfrm>
            <a:off x="6193516" y="1808582"/>
            <a:ext cx="2673417" cy="42856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
            <a:extLst>
              <a:ext uri="{FF2B5EF4-FFF2-40B4-BE49-F238E27FC236}">
                <a16:creationId xmlns:a16="http://schemas.microsoft.com/office/drawing/2014/main" id="{CB2C7C76-0CA2-4B4F-86BD-1A2451ED05A1}"/>
              </a:ext>
            </a:extLst>
          </p:cNvPr>
          <p:cNvSpPr>
            <a:spLocks noGrp="1"/>
          </p:cNvSpPr>
          <p:nvPr>
            <p:ph type="title" hasCustomPrompt="1"/>
          </p:nvPr>
        </p:nvSpPr>
        <p:spPr>
          <a:xfrm>
            <a:off x="278655" y="367336"/>
            <a:ext cx="8588279" cy="311624"/>
          </a:xfrm>
        </p:spPr>
        <p:txBody>
          <a:bodyPr anchor="t" anchorCtr="0"/>
          <a:lstStyle>
            <a:lvl1pPr>
              <a:defRPr sz="2250" cap="all" baseline="0">
                <a:solidFill>
                  <a:schemeClr val="bg1"/>
                </a:solidFill>
              </a:defRPr>
            </a:lvl1pPr>
          </a:lstStyle>
          <a:p>
            <a:r>
              <a:rPr lang="en-US" dirty="0"/>
              <a:t>CLICK TO EDIT MASTER TITLE STYLE</a:t>
            </a:r>
            <a:endParaRPr lang="en-GB" dirty="0"/>
          </a:p>
        </p:txBody>
      </p:sp>
      <p:sp>
        <p:nvSpPr>
          <p:cNvPr id="9" name="Text Placeholder 7">
            <a:extLst>
              <a:ext uri="{FF2B5EF4-FFF2-40B4-BE49-F238E27FC236}">
                <a16:creationId xmlns:a16="http://schemas.microsoft.com/office/drawing/2014/main" id="{176BF7EC-B0BE-48F5-A42F-A97325828A64}"/>
              </a:ext>
            </a:extLst>
          </p:cNvPr>
          <p:cNvSpPr>
            <a:spLocks noGrp="1"/>
          </p:cNvSpPr>
          <p:nvPr>
            <p:ph type="body" sz="quarter" idx="15"/>
          </p:nvPr>
        </p:nvSpPr>
        <p:spPr>
          <a:xfrm>
            <a:off x="285800" y="964518"/>
            <a:ext cx="8581133" cy="365210"/>
          </a:xfrm>
        </p:spPr>
        <p:txBody>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95265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502">
          <p15:clr>
            <a:srgbClr val="FBAE40"/>
          </p15:clr>
        </p15:guide>
        <p15:guide id="2" pos="2706">
          <p15:clr>
            <a:srgbClr val="FBAE40"/>
          </p15:clr>
        </p15:guide>
        <p15:guide id="3" pos="4974">
          <p15:clr>
            <a:srgbClr val="FBAE40"/>
          </p15:clr>
        </p15:guide>
        <p15:guide id="4" pos="520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Dark">
    <p:bg>
      <p:bgPr>
        <a:solidFill>
          <a:srgbClr val="0A285F"/>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lvl1pPr>
              <a:defRPr>
                <a:solidFill>
                  <a:schemeClr val="bg1"/>
                </a:solidFill>
              </a:defRPr>
            </a:lvl1pPr>
          </a:lstStyle>
          <a:p>
            <a:fld id="{9057F78C-822E-48A1-A2FD-14311520D19D}" type="slidenum">
              <a:rPr lang="en-GB" smtClean="0"/>
              <a:pPr/>
              <a:t>‹#›</a:t>
            </a:fld>
            <a:endParaRPr lang="en-GB" dirty="0"/>
          </a:p>
        </p:txBody>
      </p:sp>
      <p:sp>
        <p:nvSpPr>
          <p:cNvPr id="7" name="Text Placeholder 6">
            <a:extLst>
              <a:ext uri="{FF2B5EF4-FFF2-40B4-BE49-F238E27FC236}">
                <a16:creationId xmlns:a16="http://schemas.microsoft.com/office/drawing/2014/main" id="{096EF331-6A62-410E-6688-2CDCA160191E}"/>
              </a:ext>
            </a:extLst>
          </p:cNvPr>
          <p:cNvSpPr>
            <a:spLocks noGrp="1"/>
          </p:cNvSpPr>
          <p:nvPr>
            <p:ph type="body" sz="quarter" idx="16" hasCustomPrompt="1"/>
          </p:nvPr>
        </p:nvSpPr>
        <p:spPr>
          <a:xfrm>
            <a:off x="278655" y="6173629"/>
            <a:ext cx="5121598" cy="92333"/>
          </a:xfrm>
        </p:spPr>
        <p:txBody>
          <a:bodyPr wrap="square">
            <a:spAutoFit/>
          </a:bodyPr>
          <a:lstStyle>
            <a:lvl1pPr>
              <a:defRPr sz="600">
                <a:solidFill>
                  <a:schemeClr val="bg1"/>
                </a:solidFill>
              </a:defRPr>
            </a:lvl1pPr>
          </a:lstStyle>
          <a:p>
            <a:pPr lvl="0"/>
            <a:r>
              <a:rPr lang="en-US" dirty="0"/>
              <a:t>Sources</a:t>
            </a:r>
            <a:endParaRPr lang="en-GB" dirty="0"/>
          </a:p>
        </p:txBody>
      </p:sp>
      <p:sp>
        <p:nvSpPr>
          <p:cNvPr id="8" name="Footer Placeholder 3">
            <a:extLst>
              <a:ext uri="{FF2B5EF4-FFF2-40B4-BE49-F238E27FC236}">
                <a16:creationId xmlns:a16="http://schemas.microsoft.com/office/drawing/2014/main" id="{B5DF5F39-260D-5AC2-FB29-85C085ACD70B}"/>
              </a:ext>
            </a:extLst>
          </p:cNvPr>
          <p:cNvSpPr>
            <a:spLocks noGrp="1"/>
          </p:cNvSpPr>
          <p:nvPr>
            <p:ph type="ftr" sz="quarter" idx="11"/>
          </p:nvPr>
        </p:nvSpPr>
        <p:spPr>
          <a:xfrm>
            <a:off x="278654" y="6357822"/>
            <a:ext cx="5121597" cy="365210"/>
          </a:xfrm>
        </p:spPr>
        <p:txBody>
          <a:bodyPr/>
          <a:lstStyle>
            <a:lvl1pPr>
              <a:defRPr sz="563">
                <a:solidFill>
                  <a:schemeClr val="bg1"/>
                </a:solidFill>
              </a:defRPr>
            </a:lvl1pPr>
          </a:lstStyle>
          <a:p>
            <a:endParaRPr lang="en-GB" dirty="0"/>
          </a:p>
        </p:txBody>
      </p:sp>
      <p:sp>
        <p:nvSpPr>
          <p:cNvPr id="9" name="Title 1">
            <a:extLst>
              <a:ext uri="{FF2B5EF4-FFF2-40B4-BE49-F238E27FC236}">
                <a16:creationId xmlns:a16="http://schemas.microsoft.com/office/drawing/2014/main" id="{266AECE8-3AA9-4C47-902C-4B6E086A7756}"/>
              </a:ext>
            </a:extLst>
          </p:cNvPr>
          <p:cNvSpPr>
            <a:spLocks noGrp="1"/>
          </p:cNvSpPr>
          <p:nvPr>
            <p:ph type="title" hasCustomPrompt="1"/>
          </p:nvPr>
        </p:nvSpPr>
        <p:spPr>
          <a:xfrm>
            <a:off x="278655" y="367336"/>
            <a:ext cx="8588279" cy="311624"/>
          </a:xfrm>
        </p:spPr>
        <p:txBody>
          <a:bodyPr anchor="t" anchorCtr="0"/>
          <a:lstStyle>
            <a:lvl1pPr>
              <a:defRPr sz="2250" cap="all" baseline="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72437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One Column Dark">
    <p:bg>
      <p:bgPr>
        <a:solidFill>
          <a:srgbClr val="0A285F"/>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lvl1pPr>
              <a:defRPr>
                <a:solidFill>
                  <a:schemeClr val="bg1"/>
                </a:solidFill>
              </a:defRPr>
            </a:lvl1pPr>
          </a:lstStyle>
          <a:p>
            <a:fld id="{9057F78C-822E-48A1-A2FD-14311520D19D}" type="slidenum">
              <a:rPr lang="en-GB" smtClean="0"/>
              <a:pPr/>
              <a:t>‹#›</a:t>
            </a:fld>
            <a:endParaRPr lang="en-GB" dirty="0"/>
          </a:p>
        </p:txBody>
      </p:sp>
      <p:sp>
        <p:nvSpPr>
          <p:cNvPr id="7" name="Text Placeholder 6">
            <a:extLst>
              <a:ext uri="{FF2B5EF4-FFF2-40B4-BE49-F238E27FC236}">
                <a16:creationId xmlns:a16="http://schemas.microsoft.com/office/drawing/2014/main" id="{096EF331-6A62-410E-6688-2CDCA160191E}"/>
              </a:ext>
            </a:extLst>
          </p:cNvPr>
          <p:cNvSpPr>
            <a:spLocks noGrp="1"/>
          </p:cNvSpPr>
          <p:nvPr>
            <p:ph type="body" sz="quarter" idx="16" hasCustomPrompt="1"/>
          </p:nvPr>
        </p:nvSpPr>
        <p:spPr>
          <a:xfrm>
            <a:off x="278655" y="6173629"/>
            <a:ext cx="5121598" cy="92333"/>
          </a:xfrm>
        </p:spPr>
        <p:txBody>
          <a:bodyPr wrap="square">
            <a:spAutoFit/>
          </a:bodyPr>
          <a:lstStyle>
            <a:lvl1pPr>
              <a:defRPr sz="600">
                <a:solidFill>
                  <a:schemeClr val="bg1"/>
                </a:solidFill>
              </a:defRPr>
            </a:lvl1pPr>
          </a:lstStyle>
          <a:p>
            <a:pPr lvl="0"/>
            <a:r>
              <a:rPr lang="en-US" dirty="0"/>
              <a:t>Sources</a:t>
            </a:r>
            <a:endParaRPr lang="en-GB" dirty="0"/>
          </a:p>
        </p:txBody>
      </p:sp>
      <p:sp>
        <p:nvSpPr>
          <p:cNvPr id="8" name="Footer Placeholder 3">
            <a:extLst>
              <a:ext uri="{FF2B5EF4-FFF2-40B4-BE49-F238E27FC236}">
                <a16:creationId xmlns:a16="http://schemas.microsoft.com/office/drawing/2014/main" id="{B5DF5F39-260D-5AC2-FB29-85C085ACD70B}"/>
              </a:ext>
            </a:extLst>
          </p:cNvPr>
          <p:cNvSpPr>
            <a:spLocks noGrp="1"/>
          </p:cNvSpPr>
          <p:nvPr>
            <p:ph type="ftr" sz="quarter" idx="11"/>
          </p:nvPr>
        </p:nvSpPr>
        <p:spPr>
          <a:xfrm>
            <a:off x="278654" y="6357822"/>
            <a:ext cx="5121597" cy="365210"/>
          </a:xfrm>
        </p:spPr>
        <p:txBody>
          <a:bodyPr/>
          <a:lstStyle>
            <a:lvl1pPr>
              <a:defRPr sz="563">
                <a:solidFill>
                  <a:schemeClr val="bg1"/>
                </a:solidFill>
              </a:defRPr>
            </a:lvl1pPr>
          </a:lstStyle>
          <a:p>
            <a:endParaRPr lang="en-GB" dirty="0"/>
          </a:p>
        </p:txBody>
      </p:sp>
      <p:sp>
        <p:nvSpPr>
          <p:cNvPr id="4" name="Content Placeholder 13">
            <a:extLst>
              <a:ext uri="{FF2B5EF4-FFF2-40B4-BE49-F238E27FC236}">
                <a16:creationId xmlns:a16="http://schemas.microsoft.com/office/drawing/2014/main" id="{55EF931C-AE75-3F1D-D728-6817E641ABEE}"/>
              </a:ext>
            </a:extLst>
          </p:cNvPr>
          <p:cNvSpPr>
            <a:spLocks noGrp="1"/>
          </p:cNvSpPr>
          <p:nvPr>
            <p:ph sz="quarter" idx="14"/>
          </p:nvPr>
        </p:nvSpPr>
        <p:spPr>
          <a:xfrm>
            <a:off x="278655" y="1808583"/>
            <a:ext cx="8588279" cy="42856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a:extLst>
              <a:ext uri="{FF2B5EF4-FFF2-40B4-BE49-F238E27FC236}">
                <a16:creationId xmlns:a16="http://schemas.microsoft.com/office/drawing/2014/main" id="{DFB8C4E9-15AC-4969-8854-CA62E1DF6B8A}"/>
              </a:ext>
            </a:extLst>
          </p:cNvPr>
          <p:cNvSpPr>
            <a:spLocks noGrp="1"/>
          </p:cNvSpPr>
          <p:nvPr>
            <p:ph type="title" hasCustomPrompt="1"/>
          </p:nvPr>
        </p:nvSpPr>
        <p:spPr>
          <a:xfrm>
            <a:off x="278655" y="367336"/>
            <a:ext cx="8588279" cy="311624"/>
          </a:xfrm>
        </p:spPr>
        <p:txBody>
          <a:bodyPr anchor="t" anchorCtr="0"/>
          <a:lstStyle>
            <a:lvl1pPr>
              <a:defRPr sz="2250" cap="all" baseline="0">
                <a:solidFill>
                  <a:schemeClr val="bg1"/>
                </a:solidFill>
              </a:defRPr>
            </a:lvl1p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ECC37465-6578-422C-BF9F-19432E7AA942}"/>
              </a:ext>
            </a:extLst>
          </p:cNvPr>
          <p:cNvSpPr>
            <a:spLocks noGrp="1"/>
          </p:cNvSpPr>
          <p:nvPr>
            <p:ph type="body" sz="quarter" idx="15"/>
          </p:nvPr>
        </p:nvSpPr>
        <p:spPr>
          <a:xfrm>
            <a:off x="285800" y="964518"/>
            <a:ext cx="8581133" cy="365210"/>
          </a:xfrm>
        </p:spPr>
        <p:txBody>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5324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Dark">
    <p:bg>
      <p:bgPr>
        <a:solidFill>
          <a:srgbClr val="0A285F"/>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E5B0EC8-106D-76DB-DA33-D572DCEEBCC0}"/>
              </a:ext>
            </a:extLst>
          </p:cNvPr>
          <p:cNvSpPr>
            <a:spLocks noGrp="1"/>
          </p:cNvSpPr>
          <p:nvPr>
            <p:ph type="ftr" sz="quarter" idx="11"/>
          </p:nvPr>
        </p:nvSpPr>
        <p:spPr/>
        <p:txBody>
          <a:bodyPr/>
          <a:lstStyle>
            <a:lvl1pPr>
              <a:defRPr sz="563">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lvl1pPr>
              <a:defRPr>
                <a:solidFill>
                  <a:schemeClr val="bg1"/>
                </a:solidFill>
              </a:defRPr>
            </a:lvl1pPr>
          </a:lstStyle>
          <a:p>
            <a:fld id="{9057F78C-822E-48A1-A2FD-14311520D19D}" type="slidenum">
              <a:rPr lang="en-GB" smtClean="0"/>
              <a:pPr/>
              <a:t>‹#›</a:t>
            </a:fld>
            <a:endParaRPr lang="en-GB" dirty="0"/>
          </a:p>
        </p:txBody>
      </p:sp>
      <p:sp>
        <p:nvSpPr>
          <p:cNvPr id="9" name="Text Placeholder 6">
            <a:extLst>
              <a:ext uri="{FF2B5EF4-FFF2-40B4-BE49-F238E27FC236}">
                <a16:creationId xmlns:a16="http://schemas.microsoft.com/office/drawing/2014/main" id="{A9AB4460-B3DF-42C9-A659-3AB5133FA41B}"/>
              </a:ext>
            </a:extLst>
          </p:cNvPr>
          <p:cNvSpPr>
            <a:spLocks noGrp="1"/>
          </p:cNvSpPr>
          <p:nvPr>
            <p:ph type="body" sz="quarter" idx="16" hasCustomPrompt="1"/>
          </p:nvPr>
        </p:nvSpPr>
        <p:spPr>
          <a:xfrm>
            <a:off x="278655" y="6173629"/>
            <a:ext cx="5121598" cy="92333"/>
          </a:xfrm>
        </p:spPr>
        <p:txBody>
          <a:bodyPr wrap="square">
            <a:spAutoFit/>
          </a:bodyPr>
          <a:lstStyle>
            <a:lvl1pPr>
              <a:defRPr sz="600">
                <a:solidFill>
                  <a:schemeClr val="bg1"/>
                </a:solidFill>
              </a:defRPr>
            </a:lvl1pPr>
          </a:lstStyle>
          <a:p>
            <a:pPr lvl="0"/>
            <a:r>
              <a:rPr lang="en-US" dirty="0"/>
              <a:t>Sources</a:t>
            </a:r>
            <a:endParaRPr lang="en-GB" dirty="0"/>
          </a:p>
        </p:txBody>
      </p:sp>
      <p:sp>
        <p:nvSpPr>
          <p:cNvPr id="10" name="Content Placeholder 6">
            <a:extLst>
              <a:ext uri="{FF2B5EF4-FFF2-40B4-BE49-F238E27FC236}">
                <a16:creationId xmlns:a16="http://schemas.microsoft.com/office/drawing/2014/main" id="{FA3FEE82-7BEF-B0EB-C69F-8CE7408FFFA9}"/>
              </a:ext>
            </a:extLst>
          </p:cNvPr>
          <p:cNvSpPr>
            <a:spLocks noGrp="1"/>
          </p:cNvSpPr>
          <p:nvPr>
            <p:ph sz="quarter" idx="17"/>
          </p:nvPr>
        </p:nvSpPr>
        <p:spPr>
          <a:xfrm>
            <a:off x="278655" y="1808583"/>
            <a:ext cx="4154812" cy="42856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6">
            <a:extLst>
              <a:ext uri="{FF2B5EF4-FFF2-40B4-BE49-F238E27FC236}">
                <a16:creationId xmlns:a16="http://schemas.microsoft.com/office/drawing/2014/main" id="{185988ED-4506-549F-3745-42E895898307}"/>
              </a:ext>
            </a:extLst>
          </p:cNvPr>
          <p:cNvSpPr>
            <a:spLocks noGrp="1"/>
          </p:cNvSpPr>
          <p:nvPr>
            <p:ph sz="quarter" idx="18"/>
          </p:nvPr>
        </p:nvSpPr>
        <p:spPr>
          <a:xfrm>
            <a:off x="4712119" y="1808583"/>
            <a:ext cx="4154812" cy="42856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
            <a:extLst>
              <a:ext uri="{FF2B5EF4-FFF2-40B4-BE49-F238E27FC236}">
                <a16:creationId xmlns:a16="http://schemas.microsoft.com/office/drawing/2014/main" id="{D420D097-D9E3-4729-9CA6-EBB3967C2C7D}"/>
              </a:ext>
            </a:extLst>
          </p:cNvPr>
          <p:cNvSpPr>
            <a:spLocks noGrp="1"/>
          </p:cNvSpPr>
          <p:nvPr>
            <p:ph type="title" hasCustomPrompt="1"/>
          </p:nvPr>
        </p:nvSpPr>
        <p:spPr>
          <a:xfrm>
            <a:off x="278655" y="367336"/>
            <a:ext cx="8588279" cy="311624"/>
          </a:xfrm>
        </p:spPr>
        <p:txBody>
          <a:bodyPr anchor="t" anchorCtr="0"/>
          <a:lstStyle>
            <a:lvl1pPr>
              <a:defRPr sz="2250" cap="all" baseline="0">
                <a:solidFill>
                  <a:schemeClr val="bg1"/>
                </a:solidFill>
              </a:defRPr>
            </a:lvl1pPr>
          </a:lstStyle>
          <a:p>
            <a:r>
              <a:rPr lang="en-US" dirty="0"/>
              <a:t>CLICK TO EDIT MASTER TITLE STYLE</a:t>
            </a:r>
            <a:endParaRPr lang="en-GB" dirty="0"/>
          </a:p>
        </p:txBody>
      </p:sp>
      <p:sp>
        <p:nvSpPr>
          <p:cNvPr id="8" name="Text Placeholder 7">
            <a:extLst>
              <a:ext uri="{FF2B5EF4-FFF2-40B4-BE49-F238E27FC236}">
                <a16:creationId xmlns:a16="http://schemas.microsoft.com/office/drawing/2014/main" id="{A0DFCCFD-BB16-4D33-BE91-0F9B06CD3181}"/>
              </a:ext>
            </a:extLst>
          </p:cNvPr>
          <p:cNvSpPr>
            <a:spLocks noGrp="1"/>
          </p:cNvSpPr>
          <p:nvPr>
            <p:ph type="body" sz="quarter" idx="15"/>
          </p:nvPr>
        </p:nvSpPr>
        <p:spPr>
          <a:xfrm>
            <a:off x="285800" y="964518"/>
            <a:ext cx="8581133" cy="365210"/>
          </a:xfrm>
        </p:spPr>
        <p:txBody>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14469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hree Column Dark">
    <p:bg>
      <p:bgPr>
        <a:solidFill>
          <a:srgbClr val="0A285F"/>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E5B0EC8-106D-76DB-DA33-D572DCEEBCC0}"/>
              </a:ext>
            </a:extLst>
          </p:cNvPr>
          <p:cNvSpPr>
            <a:spLocks noGrp="1"/>
          </p:cNvSpPr>
          <p:nvPr>
            <p:ph type="ftr" sz="quarter" idx="11"/>
          </p:nvPr>
        </p:nvSpPr>
        <p:spPr/>
        <p:txBody>
          <a:bodyPr/>
          <a:lstStyle>
            <a:lvl1pPr>
              <a:defRPr sz="563">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lvl1pPr>
              <a:defRPr>
                <a:solidFill>
                  <a:schemeClr val="bg1"/>
                </a:solidFill>
              </a:defRPr>
            </a:lvl1pPr>
          </a:lstStyle>
          <a:p>
            <a:fld id="{9057F78C-822E-48A1-A2FD-14311520D19D}" type="slidenum">
              <a:rPr lang="en-GB" smtClean="0"/>
              <a:pPr/>
              <a:t>‹#›</a:t>
            </a:fld>
            <a:endParaRPr lang="en-GB" dirty="0"/>
          </a:p>
        </p:txBody>
      </p:sp>
      <p:sp>
        <p:nvSpPr>
          <p:cNvPr id="11" name="Text Placeholder 6">
            <a:extLst>
              <a:ext uri="{FF2B5EF4-FFF2-40B4-BE49-F238E27FC236}">
                <a16:creationId xmlns:a16="http://schemas.microsoft.com/office/drawing/2014/main" id="{102A23FD-89EF-18F3-086E-AB10AB939EB1}"/>
              </a:ext>
            </a:extLst>
          </p:cNvPr>
          <p:cNvSpPr>
            <a:spLocks noGrp="1"/>
          </p:cNvSpPr>
          <p:nvPr>
            <p:ph type="body" sz="quarter" idx="17" hasCustomPrompt="1"/>
          </p:nvPr>
        </p:nvSpPr>
        <p:spPr>
          <a:xfrm>
            <a:off x="278655" y="6173629"/>
            <a:ext cx="5121598" cy="92333"/>
          </a:xfrm>
        </p:spPr>
        <p:txBody>
          <a:bodyPr wrap="square">
            <a:spAutoFit/>
          </a:bodyPr>
          <a:lstStyle>
            <a:lvl1pPr>
              <a:defRPr sz="600">
                <a:solidFill>
                  <a:schemeClr val="bg1"/>
                </a:solidFill>
              </a:defRPr>
            </a:lvl1pPr>
          </a:lstStyle>
          <a:p>
            <a:pPr lvl="0"/>
            <a:r>
              <a:rPr lang="en-US" dirty="0"/>
              <a:t>Sources</a:t>
            </a:r>
            <a:endParaRPr lang="en-GB" dirty="0"/>
          </a:p>
        </p:txBody>
      </p:sp>
      <p:sp>
        <p:nvSpPr>
          <p:cNvPr id="12" name="Content Placeholder 12">
            <a:extLst>
              <a:ext uri="{FF2B5EF4-FFF2-40B4-BE49-F238E27FC236}">
                <a16:creationId xmlns:a16="http://schemas.microsoft.com/office/drawing/2014/main" id="{52FAAD5F-75BF-6708-4873-4F147F1D7B9C}"/>
              </a:ext>
            </a:extLst>
          </p:cNvPr>
          <p:cNvSpPr>
            <a:spLocks noGrp="1"/>
          </p:cNvSpPr>
          <p:nvPr>
            <p:ph sz="quarter" idx="18"/>
          </p:nvPr>
        </p:nvSpPr>
        <p:spPr>
          <a:xfrm>
            <a:off x="278655" y="1808582"/>
            <a:ext cx="2700806" cy="42856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12">
            <a:extLst>
              <a:ext uri="{FF2B5EF4-FFF2-40B4-BE49-F238E27FC236}">
                <a16:creationId xmlns:a16="http://schemas.microsoft.com/office/drawing/2014/main" id="{C51619C6-2463-4CF0-A5E7-866AC5A1029F}"/>
              </a:ext>
            </a:extLst>
          </p:cNvPr>
          <p:cNvSpPr>
            <a:spLocks noGrp="1"/>
          </p:cNvSpPr>
          <p:nvPr>
            <p:ph sz="quarter" idx="19"/>
          </p:nvPr>
        </p:nvSpPr>
        <p:spPr>
          <a:xfrm>
            <a:off x="3222391" y="1808582"/>
            <a:ext cx="2700806" cy="42856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2">
            <a:extLst>
              <a:ext uri="{FF2B5EF4-FFF2-40B4-BE49-F238E27FC236}">
                <a16:creationId xmlns:a16="http://schemas.microsoft.com/office/drawing/2014/main" id="{2CC35AC0-79C8-8FB1-92A3-6919989589A6}"/>
              </a:ext>
            </a:extLst>
          </p:cNvPr>
          <p:cNvSpPr>
            <a:spLocks noGrp="1"/>
          </p:cNvSpPr>
          <p:nvPr>
            <p:ph sz="quarter" idx="20"/>
          </p:nvPr>
        </p:nvSpPr>
        <p:spPr>
          <a:xfrm>
            <a:off x="6193516" y="1808582"/>
            <a:ext cx="2673417" cy="42856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1">
            <a:extLst>
              <a:ext uri="{FF2B5EF4-FFF2-40B4-BE49-F238E27FC236}">
                <a16:creationId xmlns:a16="http://schemas.microsoft.com/office/drawing/2014/main" id="{D1E1A90A-35CA-4647-A43F-6D5A019ABFC5}"/>
              </a:ext>
            </a:extLst>
          </p:cNvPr>
          <p:cNvSpPr>
            <a:spLocks noGrp="1"/>
          </p:cNvSpPr>
          <p:nvPr>
            <p:ph type="title" hasCustomPrompt="1"/>
          </p:nvPr>
        </p:nvSpPr>
        <p:spPr>
          <a:xfrm>
            <a:off x="278655" y="367336"/>
            <a:ext cx="8588279" cy="311624"/>
          </a:xfrm>
        </p:spPr>
        <p:txBody>
          <a:bodyPr anchor="t" anchorCtr="0"/>
          <a:lstStyle>
            <a:lvl1pPr>
              <a:defRPr sz="2250" cap="all" baseline="0">
                <a:solidFill>
                  <a:schemeClr val="bg1"/>
                </a:solidFill>
              </a:defRPr>
            </a:lvl1pPr>
          </a:lstStyle>
          <a:p>
            <a:r>
              <a:rPr lang="en-US" dirty="0"/>
              <a:t>CLICK TO EDIT MASTER TITLE STYLE</a:t>
            </a:r>
            <a:endParaRPr lang="en-GB" dirty="0"/>
          </a:p>
        </p:txBody>
      </p:sp>
      <p:sp>
        <p:nvSpPr>
          <p:cNvPr id="9" name="Text Placeholder 7">
            <a:extLst>
              <a:ext uri="{FF2B5EF4-FFF2-40B4-BE49-F238E27FC236}">
                <a16:creationId xmlns:a16="http://schemas.microsoft.com/office/drawing/2014/main" id="{F814F0B1-E703-473B-B117-F57953F3B734}"/>
              </a:ext>
            </a:extLst>
          </p:cNvPr>
          <p:cNvSpPr>
            <a:spLocks noGrp="1"/>
          </p:cNvSpPr>
          <p:nvPr>
            <p:ph type="body" sz="quarter" idx="15"/>
          </p:nvPr>
        </p:nvSpPr>
        <p:spPr>
          <a:xfrm>
            <a:off x="285800" y="964518"/>
            <a:ext cx="8581133" cy="365210"/>
          </a:xfrm>
        </p:spPr>
        <p:txBody>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5114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isclaimer Dark">
    <p:bg>
      <p:bgPr>
        <a:solidFill>
          <a:srgbClr val="0A285F"/>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E5B0EC8-106D-76DB-DA33-D572DCEEBCC0}"/>
              </a:ext>
            </a:extLst>
          </p:cNvPr>
          <p:cNvSpPr>
            <a:spLocks noGrp="1"/>
          </p:cNvSpPr>
          <p:nvPr>
            <p:ph type="ftr" sz="quarter" idx="11"/>
          </p:nvPr>
        </p:nvSpPr>
        <p:spPr/>
        <p:txBody>
          <a:bodyPr/>
          <a:lstStyle>
            <a:lvl1pPr>
              <a:defRPr sz="563">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lvl1pPr>
              <a:defRPr>
                <a:solidFill>
                  <a:schemeClr val="bg1"/>
                </a:solidFill>
              </a:defRPr>
            </a:lvl1pPr>
          </a:lstStyle>
          <a:p>
            <a:fld id="{9057F78C-822E-48A1-A2FD-14311520D19D}" type="slidenum">
              <a:rPr lang="en-GB" smtClean="0"/>
              <a:pPr/>
              <a:t>‹#›</a:t>
            </a:fld>
            <a:endParaRPr lang="en-GB" dirty="0"/>
          </a:p>
        </p:txBody>
      </p:sp>
      <p:sp>
        <p:nvSpPr>
          <p:cNvPr id="3" name="Text Placeholder 7">
            <a:extLst>
              <a:ext uri="{FF2B5EF4-FFF2-40B4-BE49-F238E27FC236}">
                <a16:creationId xmlns:a16="http://schemas.microsoft.com/office/drawing/2014/main" id="{5527AA7A-2348-DD7F-E22C-9C28728DD357}"/>
              </a:ext>
            </a:extLst>
          </p:cNvPr>
          <p:cNvSpPr>
            <a:spLocks noGrp="1"/>
          </p:cNvSpPr>
          <p:nvPr>
            <p:ph type="body" sz="quarter" idx="14"/>
          </p:nvPr>
        </p:nvSpPr>
        <p:spPr>
          <a:xfrm>
            <a:off x="278655" y="1808583"/>
            <a:ext cx="4154811" cy="4285654"/>
          </a:xfrm>
        </p:spPr>
        <p:txBody>
          <a:bodyPr>
            <a:noAutofit/>
          </a:bodyPr>
          <a:lstStyle>
            <a:lvl1pPr>
              <a:defRPr sz="1200">
                <a:solidFill>
                  <a:schemeClr val="bg1"/>
                </a:solidFill>
              </a:defRPr>
            </a:lvl1pPr>
            <a:lvl2pPr>
              <a:defRPr sz="1200">
                <a:solidFill>
                  <a:schemeClr val="bg1"/>
                </a:solidFill>
              </a:defRPr>
            </a:lvl2pPr>
            <a:lvl3pPr>
              <a:defRPr sz="825">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8" name="Text Placeholder 7">
            <a:extLst>
              <a:ext uri="{FF2B5EF4-FFF2-40B4-BE49-F238E27FC236}">
                <a16:creationId xmlns:a16="http://schemas.microsoft.com/office/drawing/2014/main" id="{3E2402F0-34F9-BD57-1168-A55E83B8A49D}"/>
              </a:ext>
            </a:extLst>
          </p:cNvPr>
          <p:cNvSpPr>
            <a:spLocks noGrp="1"/>
          </p:cNvSpPr>
          <p:nvPr>
            <p:ph type="body" sz="quarter" idx="15"/>
          </p:nvPr>
        </p:nvSpPr>
        <p:spPr>
          <a:xfrm>
            <a:off x="4712122" y="1808583"/>
            <a:ext cx="4154811" cy="4285654"/>
          </a:xfrm>
        </p:spPr>
        <p:txBody>
          <a:bodyPr>
            <a:noAutofit/>
          </a:bodyPr>
          <a:lstStyle>
            <a:lvl1pPr>
              <a:defRPr sz="1200">
                <a:solidFill>
                  <a:schemeClr val="bg1"/>
                </a:solidFill>
              </a:defRPr>
            </a:lvl1pPr>
            <a:lvl2pPr>
              <a:defRPr sz="1200">
                <a:solidFill>
                  <a:schemeClr val="bg1"/>
                </a:solidFill>
              </a:defRPr>
            </a:lvl2pPr>
            <a:lvl3pPr>
              <a:defRPr sz="825">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EE3BB2E0-0C66-D6CF-F578-37519AA785D1}"/>
              </a:ext>
            </a:extLst>
          </p:cNvPr>
          <p:cNvSpPr>
            <a:spLocks noGrp="1"/>
          </p:cNvSpPr>
          <p:nvPr>
            <p:ph type="body" sz="quarter" idx="16" hasCustomPrompt="1"/>
          </p:nvPr>
        </p:nvSpPr>
        <p:spPr>
          <a:xfrm>
            <a:off x="278655" y="6173629"/>
            <a:ext cx="5121598" cy="92333"/>
          </a:xfrm>
        </p:spPr>
        <p:txBody>
          <a:bodyPr wrap="square">
            <a:spAutoFit/>
          </a:bodyPr>
          <a:lstStyle>
            <a:lvl1pPr>
              <a:defRPr sz="600">
                <a:solidFill>
                  <a:schemeClr val="bg1"/>
                </a:solidFill>
              </a:defRPr>
            </a:lvl1pPr>
          </a:lstStyle>
          <a:p>
            <a:pPr lvl="0"/>
            <a:r>
              <a:rPr lang="en-US" dirty="0"/>
              <a:t>Sources</a:t>
            </a:r>
            <a:endParaRPr lang="en-GB" dirty="0"/>
          </a:p>
        </p:txBody>
      </p:sp>
      <p:sp>
        <p:nvSpPr>
          <p:cNvPr id="9" name="Title 1">
            <a:extLst>
              <a:ext uri="{FF2B5EF4-FFF2-40B4-BE49-F238E27FC236}">
                <a16:creationId xmlns:a16="http://schemas.microsoft.com/office/drawing/2014/main" id="{897565F4-07EB-4C4D-8032-AE869FC2B6C9}"/>
              </a:ext>
            </a:extLst>
          </p:cNvPr>
          <p:cNvSpPr>
            <a:spLocks noGrp="1"/>
          </p:cNvSpPr>
          <p:nvPr>
            <p:ph type="title" hasCustomPrompt="1"/>
          </p:nvPr>
        </p:nvSpPr>
        <p:spPr>
          <a:xfrm>
            <a:off x="278655" y="367336"/>
            <a:ext cx="8588279" cy="311624"/>
          </a:xfrm>
        </p:spPr>
        <p:txBody>
          <a:bodyPr anchor="t" anchorCtr="0"/>
          <a:lstStyle>
            <a:lvl1pPr>
              <a:defRPr sz="2250" cap="all" baseline="0">
                <a:solidFill>
                  <a:schemeClr val="bg1"/>
                </a:solidFill>
              </a:defRPr>
            </a:lvl1p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87223A64-DE78-4636-A6C9-549581D97FCC}"/>
              </a:ext>
            </a:extLst>
          </p:cNvPr>
          <p:cNvSpPr>
            <a:spLocks noGrp="1"/>
          </p:cNvSpPr>
          <p:nvPr>
            <p:ph type="body" sz="quarter" idx="17"/>
          </p:nvPr>
        </p:nvSpPr>
        <p:spPr>
          <a:xfrm>
            <a:off x="285800" y="964518"/>
            <a:ext cx="8581133" cy="365210"/>
          </a:xfrm>
        </p:spPr>
        <p:txBody>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15091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sclaimer Light">
    <p:bg>
      <p:bgPr>
        <a:solidFill>
          <a:schemeClr val="bg1"/>
        </a:solidFill>
        <a:effectLst/>
      </p:bgPr>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527AA7A-2348-DD7F-E22C-9C28728DD357}"/>
              </a:ext>
            </a:extLst>
          </p:cNvPr>
          <p:cNvSpPr>
            <a:spLocks noGrp="1"/>
          </p:cNvSpPr>
          <p:nvPr>
            <p:ph type="body" sz="quarter" idx="14"/>
          </p:nvPr>
        </p:nvSpPr>
        <p:spPr>
          <a:xfrm>
            <a:off x="278655" y="1808583"/>
            <a:ext cx="4154811" cy="4285654"/>
          </a:xfrm>
        </p:spPr>
        <p:txBody>
          <a:bodyPr>
            <a:noAutofit/>
          </a:bodyPr>
          <a:lstStyle>
            <a:lvl1pPr>
              <a:defRPr sz="1200">
                <a:solidFill>
                  <a:schemeClr val="tx1"/>
                </a:solidFill>
              </a:defRPr>
            </a:lvl1pPr>
            <a:lvl2pPr>
              <a:defRPr sz="1200">
                <a:solidFill>
                  <a:schemeClr val="tx1"/>
                </a:solidFill>
              </a:defRPr>
            </a:lvl2pPr>
            <a:lvl3pPr>
              <a:defRPr sz="825">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8" name="Text Placeholder 7">
            <a:extLst>
              <a:ext uri="{FF2B5EF4-FFF2-40B4-BE49-F238E27FC236}">
                <a16:creationId xmlns:a16="http://schemas.microsoft.com/office/drawing/2014/main" id="{3E2402F0-34F9-BD57-1168-A55E83B8A49D}"/>
              </a:ext>
            </a:extLst>
          </p:cNvPr>
          <p:cNvSpPr>
            <a:spLocks noGrp="1"/>
          </p:cNvSpPr>
          <p:nvPr>
            <p:ph type="body" sz="quarter" idx="15"/>
          </p:nvPr>
        </p:nvSpPr>
        <p:spPr>
          <a:xfrm>
            <a:off x="4712122" y="1808583"/>
            <a:ext cx="4154811" cy="4285654"/>
          </a:xfrm>
        </p:spPr>
        <p:txBody>
          <a:bodyPr>
            <a:noAutofit/>
          </a:bodyPr>
          <a:lstStyle>
            <a:lvl1pPr>
              <a:defRPr sz="1200">
                <a:solidFill>
                  <a:schemeClr val="tx1"/>
                </a:solidFill>
              </a:defRPr>
            </a:lvl1pPr>
            <a:lvl2pPr>
              <a:defRPr sz="1200">
                <a:solidFill>
                  <a:schemeClr val="tx1"/>
                </a:solidFill>
              </a:defRPr>
            </a:lvl2pPr>
            <a:lvl3pPr>
              <a:defRPr sz="825">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4">
            <a:extLst>
              <a:ext uri="{FF2B5EF4-FFF2-40B4-BE49-F238E27FC236}">
                <a16:creationId xmlns:a16="http://schemas.microsoft.com/office/drawing/2014/main" id="{3C28E30C-DC22-F217-24A3-F4CA0BCAAC44}"/>
              </a:ext>
            </a:extLst>
          </p:cNvPr>
          <p:cNvSpPr>
            <a:spLocks noGrp="1"/>
          </p:cNvSpPr>
          <p:nvPr>
            <p:ph type="sldNum" sz="quarter" idx="12"/>
          </p:nvPr>
        </p:nvSpPr>
        <p:spPr>
          <a:xfrm>
            <a:off x="6809176" y="6357822"/>
            <a:ext cx="2057757" cy="365210"/>
          </a:xfrm>
        </p:spPr>
        <p:txBody>
          <a:bodyPr/>
          <a:lstStyle>
            <a:lvl1pPr>
              <a:defRPr>
                <a:solidFill>
                  <a:schemeClr val="tx1"/>
                </a:solidFill>
              </a:defRPr>
            </a:lvl1pPr>
          </a:lstStyle>
          <a:p>
            <a:fld id="{9057F78C-822E-48A1-A2FD-14311520D19D}" type="slidenum">
              <a:rPr lang="en-GB" smtClean="0"/>
              <a:pPr/>
              <a:t>‹#›</a:t>
            </a:fld>
            <a:endParaRPr lang="en-GB" dirty="0"/>
          </a:p>
        </p:txBody>
      </p:sp>
      <p:sp>
        <p:nvSpPr>
          <p:cNvPr id="10" name="Footer Placeholder 3">
            <a:extLst>
              <a:ext uri="{FF2B5EF4-FFF2-40B4-BE49-F238E27FC236}">
                <a16:creationId xmlns:a16="http://schemas.microsoft.com/office/drawing/2014/main" id="{64C83841-3AEE-8201-6972-01DD11E48471}"/>
              </a:ext>
            </a:extLst>
          </p:cNvPr>
          <p:cNvSpPr>
            <a:spLocks noGrp="1"/>
          </p:cNvSpPr>
          <p:nvPr>
            <p:ph type="ftr" sz="quarter" idx="11"/>
          </p:nvPr>
        </p:nvSpPr>
        <p:spPr>
          <a:xfrm>
            <a:off x="278654" y="6357822"/>
            <a:ext cx="5121597" cy="365210"/>
          </a:xfrm>
        </p:spPr>
        <p:txBody>
          <a:bodyPr/>
          <a:lstStyle>
            <a:lvl1pPr>
              <a:defRPr sz="563">
                <a:solidFill>
                  <a:schemeClr val="tx1"/>
                </a:solidFill>
              </a:defRPr>
            </a:lvl1pPr>
          </a:lstStyle>
          <a:p>
            <a:endParaRPr lang="en-GB" dirty="0"/>
          </a:p>
        </p:txBody>
      </p:sp>
      <p:sp>
        <p:nvSpPr>
          <p:cNvPr id="11" name="Text Placeholder 6">
            <a:extLst>
              <a:ext uri="{FF2B5EF4-FFF2-40B4-BE49-F238E27FC236}">
                <a16:creationId xmlns:a16="http://schemas.microsoft.com/office/drawing/2014/main" id="{0C49137E-FADB-AD01-C155-0148E2D3620A}"/>
              </a:ext>
            </a:extLst>
          </p:cNvPr>
          <p:cNvSpPr>
            <a:spLocks noGrp="1"/>
          </p:cNvSpPr>
          <p:nvPr>
            <p:ph type="body" sz="quarter" idx="16"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9" name="Title 1">
            <a:extLst>
              <a:ext uri="{FF2B5EF4-FFF2-40B4-BE49-F238E27FC236}">
                <a16:creationId xmlns:a16="http://schemas.microsoft.com/office/drawing/2014/main" id="{28818A5C-CC8B-4FD0-B5AC-764D7779D327}"/>
              </a:ext>
            </a:extLst>
          </p:cNvPr>
          <p:cNvSpPr>
            <a:spLocks noGrp="1"/>
          </p:cNvSpPr>
          <p:nvPr>
            <p:ph type="title" hasCustomPrompt="1"/>
          </p:nvPr>
        </p:nvSpPr>
        <p:spPr>
          <a:xfrm>
            <a:off x="278655" y="367336"/>
            <a:ext cx="8588279" cy="311624"/>
          </a:xfrm>
        </p:spPr>
        <p:txBody>
          <a:bodyPr anchor="t" anchorCtr="0"/>
          <a:lstStyle>
            <a:lvl1pPr>
              <a:defRPr sz="2250" cap="all" baseline="0">
                <a:solidFill>
                  <a:schemeClr val="tx1"/>
                </a:solidFill>
              </a:defRPr>
            </a:lvl1pPr>
          </a:lstStyle>
          <a:p>
            <a:r>
              <a:rPr lang="en-US" dirty="0"/>
              <a:t>CLICK TO EDIT MASTER TITLE STYLE</a:t>
            </a:r>
            <a:endParaRPr lang="en-GB" dirty="0"/>
          </a:p>
        </p:txBody>
      </p:sp>
      <p:sp>
        <p:nvSpPr>
          <p:cNvPr id="12" name="Text Placeholder 7">
            <a:extLst>
              <a:ext uri="{FF2B5EF4-FFF2-40B4-BE49-F238E27FC236}">
                <a16:creationId xmlns:a16="http://schemas.microsoft.com/office/drawing/2014/main" id="{E03129EC-B163-451C-AA7F-4DBBB2F05E51}"/>
              </a:ext>
            </a:extLst>
          </p:cNvPr>
          <p:cNvSpPr>
            <a:spLocks noGrp="1"/>
          </p:cNvSpPr>
          <p:nvPr>
            <p:ph type="body" sz="quarter" idx="17"/>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103221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Light">
    <p:bg>
      <p:bgPr>
        <a:solidFill>
          <a:schemeClr val="bg1">
            <a:lumMod val="95000"/>
          </a:schemeClr>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67D34B-14D2-4F9E-9195-4C8297C2FF7D}"/>
              </a:ext>
            </a:extLst>
          </p:cNvPr>
          <p:cNvGrpSpPr/>
          <p:nvPr userDrawn="1"/>
        </p:nvGrpSpPr>
        <p:grpSpPr>
          <a:xfrm>
            <a:off x="9500" y="0"/>
            <a:ext cx="9136087" cy="6866178"/>
            <a:chOff x="12665" y="0"/>
            <a:chExt cx="12179334" cy="6864588"/>
          </a:xfrm>
        </p:grpSpPr>
        <p:sp>
          <p:nvSpPr>
            <p:cNvPr id="7" name="Rectangle 6">
              <a:extLst>
                <a:ext uri="{FF2B5EF4-FFF2-40B4-BE49-F238E27FC236}">
                  <a16:creationId xmlns:a16="http://schemas.microsoft.com/office/drawing/2014/main" id="{0A427ECC-86E7-492D-99C3-33C0738AB297}"/>
                </a:ext>
              </a:extLst>
            </p:cNvPr>
            <p:cNvSpPr/>
            <p:nvPr/>
          </p:nvSpPr>
          <p:spPr>
            <a:xfrm rot="10800000">
              <a:off x="16030" y="0"/>
              <a:ext cx="12175969" cy="6864588"/>
            </a:xfrm>
            <a:prstGeom prst="rect">
              <a:avLst/>
            </a:prstGeom>
            <a:gradFill>
              <a:gsLst>
                <a:gs pos="62000">
                  <a:schemeClr val="bg1"/>
                </a:gs>
                <a:gs pos="0">
                  <a:schemeClr val="tx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p>
          </p:txBody>
        </p:sp>
        <p:sp>
          <p:nvSpPr>
            <p:cNvPr id="10" name="Rectangle 9">
              <a:extLst>
                <a:ext uri="{FF2B5EF4-FFF2-40B4-BE49-F238E27FC236}">
                  <a16:creationId xmlns:a16="http://schemas.microsoft.com/office/drawing/2014/main" id="{6F518892-2354-4A8B-AC74-AD3B017916AB}"/>
                </a:ext>
              </a:extLst>
            </p:cNvPr>
            <p:cNvSpPr/>
            <p:nvPr/>
          </p:nvSpPr>
          <p:spPr>
            <a:xfrm>
              <a:off x="12665" y="644320"/>
              <a:ext cx="12177031" cy="2350913"/>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en-I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2" name="Title 1">
            <a:extLst>
              <a:ext uri="{FF2B5EF4-FFF2-40B4-BE49-F238E27FC236}">
                <a16:creationId xmlns:a16="http://schemas.microsoft.com/office/drawing/2014/main" id="{A1BAC03A-C8DE-7759-9414-83E6EA7CB124}"/>
              </a:ext>
            </a:extLst>
          </p:cNvPr>
          <p:cNvSpPr>
            <a:spLocks noGrp="1"/>
          </p:cNvSpPr>
          <p:nvPr>
            <p:ph type="title" hasCustomPrompt="1"/>
          </p:nvPr>
        </p:nvSpPr>
        <p:spPr>
          <a:xfrm>
            <a:off x="278655" y="918333"/>
            <a:ext cx="5121596" cy="1870127"/>
          </a:xfrm>
        </p:spPr>
        <p:txBody>
          <a:bodyPr anchor="t" anchorCtr="0"/>
          <a:lstStyle>
            <a:lvl1pPr>
              <a:defRPr sz="4501" cap="all" baseline="0">
                <a:solidFill>
                  <a:schemeClr val="tx1"/>
                </a:solidFill>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lvl1pPr>
              <a:defRPr>
                <a:solidFill>
                  <a:schemeClr val="tx1"/>
                </a:solidFill>
              </a:defRPr>
            </a:lvl1pPr>
          </a:lstStyle>
          <a:p>
            <a:fld id="{9057F78C-822E-48A1-A2FD-14311520D19D}" type="slidenum">
              <a:rPr lang="en-GB" smtClean="0"/>
              <a:pPr/>
              <a:t>‹#›</a:t>
            </a:fld>
            <a:endParaRPr lang="en-GB" dirty="0"/>
          </a:p>
        </p:txBody>
      </p:sp>
      <p:sp>
        <p:nvSpPr>
          <p:cNvPr id="8" name="Footer Placeholder 3">
            <a:extLst>
              <a:ext uri="{FF2B5EF4-FFF2-40B4-BE49-F238E27FC236}">
                <a16:creationId xmlns:a16="http://schemas.microsoft.com/office/drawing/2014/main" id="{B5DF5F39-260D-5AC2-FB29-85C085ACD70B}"/>
              </a:ext>
            </a:extLst>
          </p:cNvPr>
          <p:cNvSpPr>
            <a:spLocks noGrp="1"/>
          </p:cNvSpPr>
          <p:nvPr>
            <p:ph type="ftr" sz="quarter" idx="11"/>
          </p:nvPr>
        </p:nvSpPr>
        <p:spPr>
          <a:xfrm>
            <a:off x="278654" y="6357822"/>
            <a:ext cx="5121597" cy="365210"/>
          </a:xfrm>
        </p:spPr>
        <p:txBody>
          <a:bodyPr/>
          <a:lstStyle>
            <a:lvl1pPr>
              <a:defRPr sz="563">
                <a:solidFill>
                  <a:schemeClr val="tx1"/>
                </a:solidFill>
              </a:defRPr>
            </a:lvl1pPr>
          </a:lstStyle>
          <a:p>
            <a:endParaRPr lang="en-GB" dirty="0"/>
          </a:p>
        </p:txBody>
      </p:sp>
      <p:sp>
        <p:nvSpPr>
          <p:cNvPr id="9" name="Text Placeholder 6">
            <a:extLst>
              <a:ext uri="{FF2B5EF4-FFF2-40B4-BE49-F238E27FC236}">
                <a16:creationId xmlns:a16="http://schemas.microsoft.com/office/drawing/2014/main" id="{3950A2B8-4864-9BF8-CAF8-DC79C7401051}"/>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Tree>
    <p:extLst>
      <p:ext uri="{BB962C8B-B14F-4D97-AF65-F5344CB8AC3E}">
        <p14:creationId xmlns:p14="http://schemas.microsoft.com/office/powerpoint/2010/main" val="94319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with Pattern">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DD79FC2D-938E-6F2D-929C-CEEA8F8C2F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0"/>
            <a:ext cx="9145588" cy="6859803"/>
          </a:xfrm>
          <a:prstGeom prst="rect">
            <a:avLst/>
          </a:prstGeom>
        </p:spPr>
      </p:pic>
      <p:sp>
        <p:nvSpPr>
          <p:cNvPr id="4" name="Footer Placeholder 3">
            <a:extLst>
              <a:ext uri="{FF2B5EF4-FFF2-40B4-BE49-F238E27FC236}">
                <a16:creationId xmlns:a16="http://schemas.microsoft.com/office/drawing/2014/main" id="{6E5B0EC8-106D-76DB-DA33-D572DCEEBCC0}"/>
              </a:ext>
            </a:extLst>
          </p:cNvPr>
          <p:cNvSpPr>
            <a:spLocks noGrp="1"/>
          </p:cNvSpPr>
          <p:nvPr>
            <p:ph type="ftr" sz="quarter" idx="11"/>
          </p:nvPr>
        </p:nvSpPr>
        <p:spPr/>
        <p:txBody>
          <a:bodyPr/>
          <a:lstStyle>
            <a:lvl1pPr>
              <a:defRPr sz="563">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lvl1pPr>
              <a:defRPr>
                <a:solidFill>
                  <a:schemeClr val="tx1"/>
                </a:solidFill>
              </a:defRPr>
            </a:lvl1pPr>
          </a:lstStyle>
          <a:p>
            <a:fld id="{9057F78C-822E-48A1-A2FD-14311520D19D}" type="slidenum">
              <a:rPr lang="en-GB" smtClean="0"/>
              <a:pPr/>
              <a:t>‹#›</a:t>
            </a:fld>
            <a:endParaRPr lang="en-GB" dirty="0"/>
          </a:p>
        </p:txBody>
      </p:sp>
      <p:sp>
        <p:nvSpPr>
          <p:cNvPr id="7" name="Text Placeholder 6">
            <a:extLst>
              <a:ext uri="{FF2B5EF4-FFF2-40B4-BE49-F238E27FC236}">
                <a16:creationId xmlns:a16="http://schemas.microsoft.com/office/drawing/2014/main" id="{C84FD127-5910-561A-213C-1F43067ABD00}"/>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8" name="Title 1">
            <a:extLst>
              <a:ext uri="{FF2B5EF4-FFF2-40B4-BE49-F238E27FC236}">
                <a16:creationId xmlns:a16="http://schemas.microsoft.com/office/drawing/2014/main" id="{399A1AFA-5D14-40A8-A4AB-3E645212EC05}"/>
              </a:ext>
            </a:extLst>
          </p:cNvPr>
          <p:cNvSpPr>
            <a:spLocks noGrp="1"/>
          </p:cNvSpPr>
          <p:nvPr>
            <p:ph type="title" hasCustomPrompt="1"/>
          </p:nvPr>
        </p:nvSpPr>
        <p:spPr>
          <a:xfrm>
            <a:off x="278655" y="367336"/>
            <a:ext cx="8588279" cy="311624"/>
          </a:xfrm>
        </p:spPr>
        <p:txBody>
          <a:bodyPr anchor="t" anchorCtr="0"/>
          <a:lstStyle>
            <a:lvl1pPr>
              <a:defRPr sz="2250" cap="all" baseline="0">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34310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Only with Pattern">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DD79FC2D-938E-6F2D-929C-CEEA8F8C2F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0"/>
            <a:ext cx="9145588" cy="6859803"/>
          </a:xfrm>
          <a:prstGeom prst="rect">
            <a:avLst/>
          </a:prstGeom>
        </p:spPr>
      </p:pic>
      <p:sp>
        <p:nvSpPr>
          <p:cNvPr id="4" name="Footer Placeholder 3">
            <a:extLst>
              <a:ext uri="{FF2B5EF4-FFF2-40B4-BE49-F238E27FC236}">
                <a16:creationId xmlns:a16="http://schemas.microsoft.com/office/drawing/2014/main" id="{6E5B0EC8-106D-76DB-DA33-D572DCEEBCC0}"/>
              </a:ext>
            </a:extLst>
          </p:cNvPr>
          <p:cNvSpPr>
            <a:spLocks noGrp="1"/>
          </p:cNvSpPr>
          <p:nvPr>
            <p:ph type="ftr" sz="quarter" idx="11"/>
          </p:nvPr>
        </p:nvSpPr>
        <p:spPr/>
        <p:txBody>
          <a:bodyPr/>
          <a:lstStyle>
            <a:lvl1pPr>
              <a:defRPr sz="563">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10E8C5FE-045F-1DE2-730A-8CB591061181}"/>
              </a:ext>
            </a:extLst>
          </p:cNvPr>
          <p:cNvSpPr>
            <a:spLocks noGrp="1"/>
          </p:cNvSpPr>
          <p:nvPr>
            <p:ph type="sldNum" sz="quarter" idx="12"/>
          </p:nvPr>
        </p:nvSpPr>
        <p:spPr/>
        <p:txBody>
          <a:bodyPr/>
          <a:lstStyle>
            <a:lvl1pPr>
              <a:defRPr>
                <a:solidFill>
                  <a:schemeClr val="tx1"/>
                </a:solidFill>
              </a:defRPr>
            </a:lvl1pPr>
          </a:lstStyle>
          <a:p>
            <a:fld id="{9057F78C-822E-48A1-A2FD-14311520D19D}" type="slidenum">
              <a:rPr lang="en-GB" smtClean="0"/>
              <a:pPr/>
              <a:t>‹#›</a:t>
            </a:fld>
            <a:endParaRPr lang="en-GB" dirty="0"/>
          </a:p>
        </p:txBody>
      </p:sp>
      <p:sp>
        <p:nvSpPr>
          <p:cNvPr id="7" name="Text Placeholder 6">
            <a:extLst>
              <a:ext uri="{FF2B5EF4-FFF2-40B4-BE49-F238E27FC236}">
                <a16:creationId xmlns:a16="http://schemas.microsoft.com/office/drawing/2014/main" id="{C84FD127-5910-561A-213C-1F43067ABD00}"/>
              </a:ext>
            </a:extLst>
          </p:cNvPr>
          <p:cNvSpPr>
            <a:spLocks noGrp="1"/>
          </p:cNvSpPr>
          <p:nvPr>
            <p:ph type="body" sz="quarter" idx="14" hasCustomPrompt="1"/>
          </p:nvPr>
        </p:nvSpPr>
        <p:spPr>
          <a:xfrm>
            <a:off x="278655" y="6173629"/>
            <a:ext cx="5121598" cy="92333"/>
          </a:xfrm>
        </p:spPr>
        <p:txBody>
          <a:bodyPr wrap="square">
            <a:spAutoFit/>
          </a:bodyPr>
          <a:lstStyle>
            <a:lvl1pPr>
              <a:defRPr sz="600">
                <a:solidFill>
                  <a:schemeClr val="bg1">
                    <a:lumMod val="50000"/>
                  </a:schemeClr>
                </a:solidFill>
              </a:defRPr>
            </a:lvl1pPr>
          </a:lstStyle>
          <a:p>
            <a:pPr lvl="0"/>
            <a:r>
              <a:rPr lang="en-US" dirty="0"/>
              <a:t>Sources</a:t>
            </a:r>
            <a:endParaRPr lang="en-GB" dirty="0"/>
          </a:p>
        </p:txBody>
      </p:sp>
      <p:sp>
        <p:nvSpPr>
          <p:cNvPr id="8" name="Title 1">
            <a:extLst>
              <a:ext uri="{FF2B5EF4-FFF2-40B4-BE49-F238E27FC236}">
                <a16:creationId xmlns:a16="http://schemas.microsoft.com/office/drawing/2014/main" id="{399A1AFA-5D14-40A8-A4AB-3E645212EC05}"/>
              </a:ext>
            </a:extLst>
          </p:cNvPr>
          <p:cNvSpPr>
            <a:spLocks noGrp="1"/>
          </p:cNvSpPr>
          <p:nvPr>
            <p:ph type="title" hasCustomPrompt="1"/>
          </p:nvPr>
        </p:nvSpPr>
        <p:spPr>
          <a:xfrm>
            <a:off x="278655" y="367336"/>
            <a:ext cx="8588279" cy="311624"/>
          </a:xfrm>
        </p:spPr>
        <p:txBody>
          <a:bodyPr anchor="t" anchorCtr="0"/>
          <a:lstStyle>
            <a:lvl1pPr>
              <a:defRPr sz="2250" cap="all" baseline="0">
                <a:solidFill>
                  <a:schemeClr val="tx1"/>
                </a:solidFill>
              </a:defRPr>
            </a:lvl1pPr>
          </a:lstStyle>
          <a:p>
            <a:r>
              <a:rPr lang="en-US" dirty="0"/>
              <a:t>CLICK TO EDIT MASTER TITLE STYLE</a:t>
            </a:r>
            <a:endParaRPr lang="en-GB" dirty="0"/>
          </a:p>
        </p:txBody>
      </p:sp>
      <p:sp>
        <p:nvSpPr>
          <p:cNvPr id="9" name="Text Placeholder 7">
            <a:extLst>
              <a:ext uri="{FF2B5EF4-FFF2-40B4-BE49-F238E27FC236}">
                <a16:creationId xmlns:a16="http://schemas.microsoft.com/office/drawing/2014/main" id="{EC45A1E3-7EBA-40B6-9B84-18BD57A86E54}"/>
              </a:ext>
            </a:extLst>
          </p:cNvPr>
          <p:cNvSpPr>
            <a:spLocks noGrp="1"/>
          </p:cNvSpPr>
          <p:nvPr>
            <p:ph type="body" sz="quarter" idx="15"/>
          </p:nvPr>
        </p:nvSpPr>
        <p:spPr>
          <a:xfrm>
            <a:off x="285800" y="964518"/>
            <a:ext cx="8581133" cy="365210"/>
          </a:xfrm>
        </p:spPr>
        <p:txBody>
          <a:bodyPr/>
          <a:lstStyle>
            <a:lvl1pPr>
              <a:defRPr sz="1200">
                <a:solidFill>
                  <a:schemeClr val="accent6">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294696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60.xml"/><Relationship Id="rId21" Type="http://schemas.openxmlformats.org/officeDocument/2006/relationships/slideLayout" Target="../slideLayouts/slideLayout55.xml"/><Relationship Id="rId42" Type="http://schemas.openxmlformats.org/officeDocument/2006/relationships/slideLayout" Target="../slideLayouts/slideLayout76.xml"/><Relationship Id="rId47" Type="http://schemas.openxmlformats.org/officeDocument/2006/relationships/slideLayout" Target="../slideLayouts/slideLayout81.xml"/><Relationship Id="rId63" Type="http://schemas.openxmlformats.org/officeDocument/2006/relationships/slideLayout" Target="../slideLayouts/slideLayout97.xml"/><Relationship Id="rId68" Type="http://schemas.openxmlformats.org/officeDocument/2006/relationships/slideLayout" Target="../slideLayouts/slideLayout102.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slideLayout" Target="../slideLayouts/slideLayout79.xml"/><Relationship Id="rId53" Type="http://schemas.openxmlformats.org/officeDocument/2006/relationships/slideLayout" Target="../slideLayouts/slideLayout87.xml"/><Relationship Id="rId58" Type="http://schemas.openxmlformats.org/officeDocument/2006/relationships/slideLayout" Target="../slideLayouts/slideLayout92.xml"/><Relationship Id="rId66" Type="http://schemas.openxmlformats.org/officeDocument/2006/relationships/slideLayout" Target="../slideLayouts/slideLayout100.xml"/><Relationship Id="rId5" Type="http://schemas.openxmlformats.org/officeDocument/2006/relationships/slideLayout" Target="../slideLayouts/slideLayout39.xml"/><Relationship Id="rId61" Type="http://schemas.openxmlformats.org/officeDocument/2006/relationships/slideLayout" Target="../slideLayouts/slideLayout95.xml"/><Relationship Id="rId19" Type="http://schemas.openxmlformats.org/officeDocument/2006/relationships/slideLayout" Target="../slideLayouts/slideLayout5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slideLayout" Target="../slideLayouts/slideLayout77.xml"/><Relationship Id="rId48" Type="http://schemas.openxmlformats.org/officeDocument/2006/relationships/slideLayout" Target="../slideLayouts/slideLayout82.xml"/><Relationship Id="rId56" Type="http://schemas.openxmlformats.org/officeDocument/2006/relationships/slideLayout" Target="../slideLayouts/slideLayout90.xml"/><Relationship Id="rId64" Type="http://schemas.openxmlformats.org/officeDocument/2006/relationships/slideLayout" Target="../slideLayouts/slideLayout98.xml"/><Relationship Id="rId69" Type="http://schemas.openxmlformats.org/officeDocument/2006/relationships/theme" Target="../theme/theme2.xml"/><Relationship Id="rId8" Type="http://schemas.openxmlformats.org/officeDocument/2006/relationships/slideLayout" Target="../slideLayouts/slideLayout42.xml"/><Relationship Id="rId51" Type="http://schemas.openxmlformats.org/officeDocument/2006/relationships/slideLayout" Target="../slideLayouts/slideLayout85.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slideLayout" Target="../slideLayouts/slideLayout80.xml"/><Relationship Id="rId59" Type="http://schemas.openxmlformats.org/officeDocument/2006/relationships/slideLayout" Target="../slideLayouts/slideLayout93.xml"/><Relationship Id="rId67" Type="http://schemas.openxmlformats.org/officeDocument/2006/relationships/slideLayout" Target="../slideLayouts/slideLayout101.xml"/><Relationship Id="rId20" Type="http://schemas.openxmlformats.org/officeDocument/2006/relationships/slideLayout" Target="../slideLayouts/slideLayout54.xml"/><Relationship Id="rId41" Type="http://schemas.openxmlformats.org/officeDocument/2006/relationships/slideLayout" Target="../slideLayouts/slideLayout75.xml"/><Relationship Id="rId54" Type="http://schemas.openxmlformats.org/officeDocument/2006/relationships/slideLayout" Target="../slideLayouts/slideLayout88.xml"/><Relationship Id="rId62" Type="http://schemas.openxmlformats.org/officeDocument/2006/relationships/slideLayout" Target="../slideLayouts/slideLayout9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49" Type="http://schemas.openxmlformats.org/officeDocument/2006/relationships/slideLayout" Target="../slideLayouts/slideLayout83.xml"/><Relationship Id="rId57" Type="http://schemas.openxmlformats.org/officeDocument/2006/relationships/slideLayout" Target="../slideLayouts/slideLayout91.xml"/><Relationship Id="rId10" Type="http://schemas.openxmlformats.org/officeDocument/2006/relationships/slideLayout" Target="../slideLayouts/slideLayout44.xml"/><Relationship Id="rId31" Type="http://schemas.openxmlformats.org/officeDocument/2006/relationships/slideLayout" Target="../slideLayouts/slideLayout65.xml"/><Relationship Id="rId44" Type="http://schemas.openxmlformats.org/officeDocument/2006/relationships/slideLayout" Target="../slideLayouts/slideLayout78.xml"/><Relationship Id="rId52" Type="http://schemas.openxmlformats.org/officeDocument/2006/relationships/slideLayout" Target="../slideLayouts/slideLayout86.xml"/><Relationship Id="rId60" Type="http://schemas.openxmlformats.org/officeDocument/2006/relationships/slideLayout" Target="../slideLayouts/slideLayout94.xml"/><Relationship Id="rId65" Type="http://schemas.openxmlformats.org/officeDocument/2006/relationships/slideLayout" Target="../slideLayouts/slideLayout99.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9" Type="http://schemas.openxmlformats.org/officeDocument/2006/relationships/slideLayout" Target="../slideLayouts/slideLayout73.xml"/><Relationship Id="rId34" Type="http://schemas.openxmlformats.org/officeDocument/2006/relationships/slideLayout" Target="../slideLayouts/slideLayout68.xml"/><Relationship Id="rId50" Type="http://schemas.openxmlformats.org/officeDocument/2006/relationships/slideLayout" Target="../slideLayouts/slideLayout84.xml"/><Relationship Id="rId55"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8420463" cy="360000"/>
          </a:xfrm>
          <a:prstGeom prst="rect">
            <a:avLst/>
          </a:prstGeom>
        </p:spPr>
        <p:txBody>
          <a:bodyPr vert="horz" lIns="0" tIns="0" rIns="0" bIns="0" rtlCol="0" anchor="t" anchorCtr="0">
            <a:noAutofit/>
          </a:bodyPr>
          <a:lstStyle/>
          <a:p>
            <a:r>
              <a:rPr lang="en-GB" dirty="0"/>
              <a:t>Slide Title</a:t>
            </a:r>
          </a:p>
        </p:txBody>
      </p:sp>
      <p:sp>
        <p:nvSpPr>
          <p:cNvPr id="3" name="Text Placeholder 2"/>
          <p:cNvSpPr>
            <a:spLocks noGrp="1"/>
          </p:cNvSpPr>
          <p:nvPr>
            <p:ph type="body" idx="1"/>
          </p:nvPr>
        </p:nvSpPr>
        <p:spPr>
          <a:xfrm>
            <a:off x="373063" y="1412876"/>
            <a:ext cx="8401822" cy="4443412"/>
          </a:xfrm>
          <a:prstGeom prst="rect">
            <a:avLst/>
          </a:prstGeom>
        </p:spPr>
        <p:txBody>
          <a:bodyPr vert="horz" lIns="0" tIns="0" rIns="0" bIns="0" rtlCol="0">
            <a:noAutofit/>
          </a:bodyPr>
          <a:lstStyle/>
          <a:p>
            <a:pPr lvl="0"/>
            <a:r>
              <a:rPr lang="en-GB" dirty="0"/>
              <a:t>Heading 1</a:t>
            </a:r>
          </a:p>
          <a:p>
            <a:pPr lvl="1"/>
            <a:r>
              <a:rPr lang="en-GB" dirty="0"/>
              <a:t>Body Text</a:t>
            </a:r>
          </a:p>
          <a:p>
            <a:pPr lvl="2"/>
            <a:r>
              <a:rPr lang="en-GB" dirty="0"/>
              <a:t>Bullet 1</a:t>
            </a:r>
          </a:p>
          <a:p>
            <a:pPr lvl="3"/>
            <a:r>
              <a:rPr lang="en-GB" dirty="0"/>
              <a:t>Bullet 2</a:t>
            </a:r>
          </a:p>
          <a:p>
            <a:pPr lvl="4"/>
            <a:r>
              <a:rPr lang="en-GB" dirty="0"/>
              <a:t>Bullet 3</a:t>
            </a:r>
          </a:p>
          <a:p>
            <a:pPr lvl="5"/>
            <a:r>
              <a:rPr lang="en-GB" dirty="0"/>
              <a:t>List</a:t>
            </a:r>
          </a:p>
          <a:p>
            <a:pPr lvl="6"/>
            <a:r>
              <a:rPr lang="en-GB" dirty="0"/>
              <a:t>Sub-list 1</a:t>
            </a:r>
          </a:p>
          <a:p>
            <a:pPr lvl="7"/>
            <a:r>
              <a:rPr lang="en-GB" dirty="0"/>
              <a:t>Sub-list 2</a:t>
            </a:r>
          </a:p>
        </p:txBody>
      </p:sp>
      <p:sp>
        <p:nvSpPr>
          <p:cNvPr id="4" name="Slide Number Placeholder 3">
            <a:extLst>
              <a:ext uri="{FF2B5EF4-FFF2-40B4-BE49-F238E27FC236}">
                <a16:creationId xmlns:a16="http://schemas.microsoft.com/office/drawing/2014/main" id="{0DA8ECE1-46E0-40A1-A181-CF95305C67FB}"/>
              </a:ext>
            </a:extLst>
          </p:cNvPr>
          <p:cNvSpPr>
            <a:spLocks noGrp="1"/>
          </p:cNvSpPr>
          <p:nvPr>
            <p:ph type="sldNum" sz="quarter" idx="4"/>
          </p:nvPr>
        </p:nvSpPr>
        <p:spPr>
          <a:xfrm>
            <a:off x="6459538" y="635793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0BFA5-6A5D-4FCC-B1D5-670AAD90936D}" type="slidenum">
              <a:rPr lang="en-GB" smtClean="0"/>
              <a:t>‹#›</a:t>
            </a:fld>
            <a:endParaRPr lang="en-GB" dirty="0"/>
          </a:p>
        </p:txBody>
      </p:sp>
    </p:spTree>
    <p:extLst>
      <p:ext uri="{BB962C8B-B14F-4D97-AF65-F5344CB8AC3E}">
        <p14:creationId xmlns:p14="http://schemas.microsoft.com/office/powerpoint/2010/main" val="3793754225"/>
      </p:ext>
    </p:extLst>
  </p:cSld>
  <p:clrMap bg1="lt1" tx1="dk1" bg2="lt2" tx2="dk2" accent1="accent1" accent2="accent2" accent3="accent3" accent4="accent4" accent5="accent5" accent6="accent6" hlink="hlink" folHlink="folHlink"/>
  <p:sldLayoutIdLst>
    <p:sldLayoutId id="2147483721" r:id="rId1"/>
    <p:sldLayoutId id="2147483794" r:id="rId2"/>
    <p:sldLayoutId id="2147483784" r:id="rId3"/>
    <p:sldLayoutId id="2147483787" r:id="rId4"/>
    <p:sldLayoutId id="2147483788" r:id="rId5"/>
    <p:sldLayoutId id="2147483789" r:id="rId6"/>
    <p:sldLayoutId id="2147483758" r:id="rId7"/>
    <p:sldLayoutId id="2147483719" r:id="rId8"/>
    <p:sldLayoutId id="2147483720" r:id="rId9"/>
    <p:sldLayoutId id="2147483785" r:id="rId10"/>
    <p:sldLayoutId id="2147483786" r:id="rId11"/>
    <p:sldLayoutId id="2147483715" r:id="rId12"/>
    <p:sldLayoutId id="2147483792" r:id="rId13"/>
    <p:sldLayoutId id="2147483793" r:id="rId14"/>
    <p:sldLayoutId id="2147483759" r:id="rId15"/>
    <p:sldLayoutId id="2147483777" r:id="rId16"/>
    <p:sldLayoutId id="2147483778" r:id="rId17"/>
    <p:sldLayoutId id="2147483762" r:id="rId18"/>
    <p:sldLayoutId id="2147483763" r:id="rId19"/>
    <p:sldLayoutId id="2147483764" r:id="rId20"/>
    <p:sldLayoutId id="2147483765" r:id="rId21"/>
    <p:sldLayoutId id="2147483766" r:id="rId22"/>
    <p:sldLayoutId id="2147483780" r:id="rId23"/>
    <p:sldLayoutId id="2147483781" r:id="rId24"/>
    <p:sldLayoutId id="2147483782" r:id="rId25"/>
    <p:sldLayoutId id="2147483783" r:id="rId26"/>
    <p:sldLayoutId id="2147483767" r:id="rId27"/>
    <p:sldLayoutId id="2147483768" r:id="rId28"/>
    <p:sldLayoutId id="2147483769" r:id="rId29"/>
    <p:sldLayoutId id="2147483770" r:id="rId30"/>
    <p:sldLayoutId id="2147483771" r:id="rId31"/>
    <p:sldLayoutId id="2147483772" r:id="rId32"/>
    <p:sldLayoutId id="2147483790" r:id="rId33"/>
    <p:sldLayoutId id="2147483791" r:id="rId34"/>
  </p:sldLayoutIdLst>
  <p:hf hdr="0" ftr="0" dt="0"/>
  <p:txStyles>
    <p:titleStyle>
      <a:lvl1pPr algn="l" defTabSz="914400" rtl="0" eaLnBrk="1" latinLnBrk="0" hangingPunct="1">
        <a:lnSpc>
          <a:spcPts val="2600"/>
        </a:lnSpc>
        <a:spcBef>
          <a:spcPct val="0"/>
        </a:spcBef>
        <a:buNone/>
        <a:defRPr sz="2600" kern="1200">
          <a:solidFill>
            <a:schemeClr val="tx2"/>
          </a:solidFill>
          <a:latin typeface="+mj-lt"/>
          <a:ea typeface="+mj-ea"/>
          <a:cs typeface="+mj-cs"/>
        </a:defRPr>
      </a:lvl1pPr>
    </p:titleStyle>
    <p:bodyStyle>
      <a:lvl1pPr marL="0" indent="0" algn="l" defTabSz="914400"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400" rtl="0" eaLnBrk="1" latinLnBrk="0" hangingPunct="1">
        <a:spcBef>
          <a:spcPts val="0"/>
        </a:spcBef>
        <a:buFont typeface="Arial" panose="020B0604020202020204" pitchFamily="34" charset="0"/>
        <a:buNone/>
        <a:defRPr sz="1800" kern="1200">
          <a:solidFill>
            <a:schemeClr val="accent3"/>
          </a:solidFill>
          <a:latin typeface="+mn-lt"/>
          <a:ea typeface="+mn-ea"/>
          <a:cs typeface="+mn-cs"/>
        </a:defRPr>
      </a:lvl2pPr>
      <a:lvl3pPr marL="216000" indent="-216000" algn="l" defTabSz="914400"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2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8000" indent="-216000" algn="l" defTabSz="914400"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6000" indent="-216000" algn="l" defTabSz="914400"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2000" indent="-216000" algn="l" defTabSz="914400"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8000" indent="-216000" algn="l" defTabSz="914400"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F87451-B0E1-B2C4-E209-33DBE0AA08F3}"/>
              </a:ext>
            </a:extLst>
          </p:cNvPr>
          <p:cNvSpPr>
            <a:spLocks noGrp="1"/>
          </p:cNvSpPr>
          <p:nvPr>
            <p:ph type="title"/>
          </p:nvPr>
        </p:nvSpPr>
        <p:spPr>
          <a:xfrm>
            <a:off x="278655" y="953343"/>
            <a:ext cx="8588279" cy="209801"/>
          </a:xfrm>
          <a:prstGeom prst="rect">
            <a:avLst/>
          </a:prstGeom>
        </p:spPr>
        <p:txBody>
          <a:bodyPr vert="horz" wrap="square" lIns="0" tIns="0" rIns="0" bIns="0" rtlCol="0" anchor="ctr">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FEB681B-A84C-D5AF-9C2B-3FE715A05C02}"/>
              </a:ext>
            </a:extLst>
          </p:cNvPr>
          <p:cNvSpPr>
            <a:spLocks noGrp="1"/>
          </p:cNvSpPr>
          <p:nvPr>
            <p:ph type="body" idx="1"/>
          </p:nvPr>
        </p:nvSpPr>
        <p:spPr>
          <a:xfrm>
            <a:off x="278655" y="1826048"/>
            <a:ext cx="8588279" cy="4268188"/>
          </a:xfrm>
          <a:prstGeom prst="rect">
            <a:avLst/>
          </a:prstGeom>
        </p:spPr>
        <p:txBody>
          <a:bodyPr vert="horz" lIns="0" tIns="0" rIns="0" bIns="0" rtlCol="0">
            <a:noAutofit/>
          </a:bodyPr>
          <a:lstStyle/>
          <a:p>
            <a:pPr lvl="0"/>
            <a:r>
              <a:rPr lang="en-US" dirty="0"/>
              <a:t>Key emphasis – Atica 18.2pt</a:t>
            </a:r>
          </a:p>
          <a:p>
            <a:pPr lvl="1"/>
            <a:r>
              <a:rPr lang="en-US" dirty="0"/>
              <a:t>Key emphasis in bold – Atica 18.2pt</a:t>
            </a:r>
          </a:p>
          <a:p>
            <a:pPr lvl="2"/>
            <a:r>
              <a:rPr lang="en-US" dirty="0"/>
              <a:t>Standard body copy - Atica 14pt</a:t>
            </a:r>
          </a:p>
          <a:p>
            <a:pPr lvl="3"/>
            <a:r>
              <a:rPr lang="en-US" dirty="0"/>
              <a:t>Standard in bold - Atica 14pt</a:t>
            </a:r>
          </a:p>
          <a:p>
            <a:pPr lvl="4"/>
            <a:r>
              <a:rPr lang="en-US" dirty="0"/>
              <a:t>Bullet level one – Atica 14pt</a:t>
            </a:r>
          </a:p>
          <a:p>
            <a:pPr lvl="5"/>
            <a:r>
              <a:rPr lang="en-US" dirty="0"/>
              <a:t>Bullet level two – Atica 14pt</a:t>
            </a:r>
            <a:endParaRPr lang="en-GB" dirty="0"/>
          </a:p>
        </p:txBody>
      </p:sp>
      <p:sp>
        <p:nvSpPr>
          <p:cNvPr id="5" name="Footer Placeholder 4">
            <a:extLst>
              <a:ext uri="{FF2B5EF4-FFF2-40B4-BE49-F238E27FC236}">
                <a16:creationId xmlns:a16="http://schemas.microsoft.com/office/drawing/2014/main" id="{0415D1B4-7DE2-4DBC-A46B-28AA2981912F}"/>
              </a:ext>
            </a:extLst>
          </p:cNvPr>
          <p:cNvSpPr>
            <a:spLocks noGrp="1"/>
          </p:cNvSpPr>
          <p:nvPr>
            <p:ph type="ftr" sz="quarter" idx="3"/>
          </p:nvPr>
        </p:nvSpPr>
        <p:spPr>
          <a:xfrm>
            <a:off x="278654" y="6357822"/>
            <a:ext cx="5121598" cy="365210"/>
          </a:xfrm>
          <a:prstGeom prst="rect">
            <a:avLst/>
          </a:prstGeom>
        </p:spPr>
        <p:txBody>
          <a:bodyPr vert="horz" lIns="0" tIns="0" rIns="0" bIns="0" rtlCol="0" anchor="ctr"/>
          <a:lstStyle>
            <a:lvl1pPr algn="l">
              <a:defRPr sz="600" b="0">
                <a:solidFill>
                  <a:srgbClr val="0A285F"/>
                </a:solidFill>
                <a:latin typeface="Atica" panose="020B0603030503020204" pitchFamily="34" charset="0"/>
              </a:defRPr>
            </a:lvl1pPr>
          </a:lstStyle>
          <a:p>
            <a:endParaRPr lang="en-GB" dirty="0"/>
          </a:p>
        </p:txBody>
      </p:sp>
      <p:sp>
        <p:nvSpPr>
          <p:cNvPr id="6" name="Slide Number Placeholder 5">
            <a:extLst>
              <a:ext uri="{FF2B5EF4-FFF2-40B4-BE49-F238E27FC236}">
                <a16:creationId xmlns:a16="http://schemas.microsoft.com/office/drawing/2014/main" id="{EFF7D615-B0C6-38EE-4E6E-CF1DAF981535}"/>
              </a:ext>
            </a:extLst>
          </p:cNvPr>
          <p:cNvSpPr>
            <a:spLocks noGrp="1"/>
          </p:cNvSpPr>
          <p:nvPr>
            <p:ph type="sldNum" sz="quarter" idx="4"/>
          </p:nvPr>
        </p:nvSpPr>
        <p:spPr>
          <a:xfrm>
            <a:off x="6809176" y="6357822"/>
            <a:ext cx="2057757" cy="365210"/>
          </a:xfrm>
          <a:prstGeom prst="rect">
            <a:avLst/>
          </a:prstGeom>
        </p:spPr>
        <p:txBody>
          <a:bodyPr vert="horz" lIns="0" tIns="0" rIns="0" bIns="0" rtlCol="0" anchor="ctr"/>
          <a:lstStyle>
            <a:lvl1pPr algn="r">
              <a:defRPr sz="600">
                <a:solidFill>
                  <a:srgbClr val="0A285F"/>
                </a:solidFill>
                <a:latin typeface="Atica" panose="020B0603030503020204" pitchFamily="34" charset="0"/>
              </a:defRPr>
            </a:lvl1pPr>
          </a:lstStyle>
          <a:p>
            <a:fld id="{9057F78C-822E-48A1-A2FD-14311520D19D}" type="slidenum">
              <a:rPr lang="en-GB" smtClean="0"/>
              <a:pPr/>
              <a:t>‹#›</a:t>
            </a:fld>
            <a:endParaRPr lang="en-GB" dirty="0"/>
          </a:p>
        </p:txBody>
      </p:sp>
    </p:spTree>
    <p:extLst>
      <p:ext uri="{BB962C8B-B14F-4D97-AF65-F5344CB8AC3E}">
        <p14:creationId xmlns:p14="http://schemas.microsoft.com/office/powerpoint/2010/main" val="75599593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 id="2147483818" r:id="rId22"/>
    <p:sldLayoutId id="2147483819" r:id="rId23"/>
    <p:sldLayoutId id="2147483820" r:id="rId24"/>
    <p:sldLayoutId id="2147483821" r:id="rId25"/>
    <p:sldLayoutId id="2147483822" r:id="rId26"/>
    <p:sldLayoutId id="2147483823" r:id="rId27"/>
    <p:sldLayoutId id="2147483824" r:id="rId28"/>
    <p:sldLayoutId id="2147483825" r:id="rId29"/>
    <p:sldLayoutId id="2147483826" r:id="rId30"/>
    <p:sldLayoutId id="2147483827" r:id="rId31"/>
    <p:sldLayoutId id="2147483828" r:id="rId32"/>
    <p:sldLayoutId id="2147483829" r:id="rId33"/>
    <p:sldLayoutId id="2147483830" r:id="rId34"/>
    <p:sldLayoutId id="2147483831" r:id="rId35"/>
    <p:sldLayoutId id="2147483832" r:id="rId36"/>
    <p:sldLayoutId id="2147483833" r:id="rId37"/>
    <p:sldLayoutId id="2147483834" r:id="rId38"/>
    <p:sldLayoutId id="2147483835" r:id="rId39"/>
    <p:sldLayoutId id="2147483836" r:id="rId40"/>
    <p:sldLayoutId id="2147483837" r:id="rId41"/>
    <p:sldLayoutId id="2147483838" r:id="rId42"/>
    <p:sldLayoutId id="2147483839" r:id="rId43"/>
    <p:sldLayoutId id="2147483840" r:id="rId44"/>
    <p:sldLayoutId id="2147483841" r:id="rId45"/>
    <p:sldLayoutId id="2147483842" r:id="rId46"/>
    <p:sldLayoutId id="2147483843" r:id="rId47"/>
    <p:sldLayoutId id="2147483844" r:id="rId48"/>
    <p:sldLayoutId id="2147483845" r:id="rId49"/>
    <p:sldLayoutId id="2147483846" r:id="rId50"/>
    <p:sldLayoutId id="2147483847" r:id="rId51"/>
    <p:sldLayoutId id="2147483848" r:id="rId52"/>
    <p:sldLayoutId id="2147483849" r:id="rId53"/>
    <p:sldLayoutId id="2147483850" r:id="rId54"/>
    <p:sldLayoutId id="2147483851" r:id="rId55"/>
    <p:sldLayoutId id="2147483852" r:id="rId56"/>
    <p:sldLayoutId id="2147483853" r:id="rId57"/>
    <p:sldLayoutId id="2147483854" r:id="rId58"/>
    <p:sldLayoutId id="2147483855" r:id="rId59"/>
    <p:sldLayoutId id="2147483856" r:id="rId60"/>
    <p:sldLayoutId id="2147483857" r:id="rId61"/>
    <p:sldLayoutId id="2147483858" r:id="rId62"/>
    <p:sldLayoutId id="2147483859" r:id="rId63"/>
    <p:sldLayoutId id="2147483860" r:id="rId64"/>
    <p:sldLayoutId id="2147483861" r:id="rId65"/>
    <p:sldLayoutId id="2147483862" r:id="rId66"/>
    <p:sldLayoutId id="2147483863" r:id="rId67"/>
    <p:sldLayoutId id="2147483864" r:id="rId6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91" rtl="0" eaLnBrk="1" latinLnBrk="0" hangingPunct="1">
        <a:lnSpc>
          <a:spcPct val="90000"/>
        </a:lnSpc>
        <a:spcBef>
          <a:spcPct val="0"/>
        </a:spcBef>
        <a:buNone/>
        <a:defRPr sz="1515" b="1" kern="1200">
          <a:solidFill>
            <a:srgbClr val="0A285F"/>
          </a:solidFill>
          <a:latin typeface="Atica" panose="020B0603030503020204" pitchFamily="34" charset="0"/>
          <a:ea typeface="+mj-ea"/>
          <a:cs typeface="+mj-cs"/>
        </a:defRPr>
      </a:lvl1pPr>
    </p:titleStyle>
    <p:bodyStyle>
      <a:lvl1pPr marL="0" indent="0" algn="l" defTabSz="685891" rtl="0" eaLnBrk="1" latinLnBrk="0" hangingPunct="1">
        <a:lnSpc>
          <a:spcPct val="100000"/>
        </a:lnSpc>
        <a:spcBef>
          <a:spcPts val="0"/>
        </a:spcBef>
        <a:spcAft>
          <a:spcPts val="450"/>
        </a:spcAft>
        <a:buFont typeface="Arial" panose="020B0604020202020204" pitchFamily="34" charset="0"/>
        <a:buNone/>
        <a:defRPr sz="1366" kern="1200">
          <a:solidFill>
            <a:srgbClr val="0A285F"/>
          </a:solidFill>
          <a:latin typeface="Atica" panose="020B0603030503020204" pitchFamily="34" charset="0"/>
          <a:ea typeface="+mn-ea"/>
          <a:cs typeface="+mn-cs"/>
        </a:defRPr>
      </a:lvl1pPr>
      <a:lvl2pPr marL="0" indent="0" algn="l" defTabSz="685891" rtl="0" eaLnBrk="1" latinLnBrk="0" hangingPunct="1">
        <a:lnSpc>
          <a:spcPct val="100000"/>
        </a:lnSpc>
        <a:spcBef>
          <a:spcPts val="0"/>
        </a:spcBef>
        <a:spcAft>
          <a:spcPts val="450"/>
        </a:spcAft>
        <a:buFont typeface="Arial" panose="020B0604020202020204" pitchFamily="34" charset="0"/>
        <a:buNone/>
        <a:defRPr sz="1365" b="1" kern="1200">
          <a:solidFill>
            <a:srgbClr val="0A285F"/>
          </a:solidFill>
          <a:latin typeface="Atica" panose="020B0603030503020204" pitchFamily="34" charset="0"/>
          <a:ea typeface="+mn-ea"/>
          <a:cs typeface="+mn-cs"/>
        </a:defRPr>
      </a:lvl2pPr>
      <a:lvl3pPr marL="0" indent="0" algn="l" defTabSz="685891" rtl="0" eaLnBrk="1" latinLnBrk="0" hangingPunct="1">
        <a:lnSpc>
          <a:spcPct val="100000"/>
        </a:lnSpc>
        <a:spcBef>
          <a:spcPts val="0"/>
        </a:spcBef>
        <a:spcAft>
          <a:spcPts val="450"/>
        </a:spcAft>
        <a:buFont typeface="Arial" panose="020B0604020202020204" pitchFamily="34" charset="0"/>
        <a:buNone/>
        <a:defRPr sz="1050" kern="1200">
          <a:solidFill>
            <a:srgbClr val="0A285F"/>
          </a:solidFill>
          <a:latin typeface="Atica" panose="020B0603030503020204" pitchFamily="34" charset="0"/>
          <a:ea typeface="+mn-ea"/>
          <a:cs typeface="+mn-cs"/>
        </a:defRPr>
      </a:lvl3pPr>
      <a:lvl4pPr marL="0" indent="0" algn="l" defTabSz="685891" rtl="0" eaLnBrk="1" latinLnBrk="0" hangingPunct="1">
        <a:lnSpc>
          <a:spcPct val="100000"/>
        </a:lnSpc>
        <a:spcBef>
          <a:spcPts val="0"/>
        </a:spcBef>
        <a:spcAft>
          <a:spcPts val="450"/>
        </a:spcAft>
        <a:buFont typeface="Arial" panose="020B0604020202020204" pitchFamily="34" charset="0"/>
        <a:buNone/>
        <a:defRPr sz="1050" b="1" kern="1200">
          <a:solidFill>
            <a:srgbClr val="0A285F"/>
          </a:solidFill>
          <a:latin typeface="Atica" panose="020B0603030503020204" pitchFamily="34" charset="0"/>
          <a:ea typeface="+mn-ea"/>
          <a:cs typeface="+mn-cs"/>
        </a:defRPr>
      </a:lvl4pPr>
      <a:lvl5pPr marL="171473" indent="-171473" algn="l" defTabSz="685891" rtl="0" eaLnBrk="1" latinLnBrk="0" hangingPunct="1">
        <a:lnSpc>
          <a:spcPct val="100000"/>
        </a:lnSpc>
        <a:spcBef>
          <a:spcPts val="0"/>
        </a:spcBef>
        <a:spcAft>
          <a:spcPts val="450"/>
        </a:spcAft>
        <a:buClr>
          <a:srgbClr val="78C8E1"/>
        </a:buClr>
        <a:buFont typeface="Atica" panose="020B0603030503020204" pitchFamily="34" charset="0"/>
        <a:buChar char="›"/>
        <a:defRPr sz="1050" kern="1200">
          <a:solidFill>
            <a:srgbClr val="0A285F"/>
          </a:solidFill>
          <a:latin typeface="Atica" panose="020B0603030503020204" pitchFamily="34" charset="0"/>
          <a:ea typeface="+mn-ea"/>
          <a:cs typeface="+mn-cs"/>
        </a:defRPr>
      </a:lvl5pPr>
      <a:lvl6pPr marL="345646" indent="-171473" algn="l" defTabSz="685891" rtl="0" eaLnBrk="1" latinLnBrk="0" hangingPunct="1">
        <a:lnSpc>
          <a:spcPct val="90000"/>
        </a:lnSpc>
        <a:spcBef>
          <a:spcPts val="0"/>
        </a:spcBef>
        <a:spcAft>
          <a:spcPts val="450"/>
        </a:spcAft>
        <a:buClr>
          <a:srgbClr val="78C8E1"/>
        </a:buClr>
        <a:buFont typeface="Atica" panose="020B0603030503020204" pitchFamily="34" charset="0"/>
        <a:buChar char="­"/>
        <a:defRPr sz="1050" kern="1200">
          <a:solidFill>
            <a:schemeClr val="tx1"/>
          </a:solidFill>
          <a:latin typeface="+mn-lt"/>
          <a:ea typeface="+mn-ea"/>
          <a:cs typeface="+mn-cs"/>
        </a:defRPr>
      </a:lvl6pPr>
      <a:lvl7pPr marL="2229147" indent="-171473" algn="l" defTabSz="6858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093" indent="-171473" algn="l" defTabSz="6858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039" indent="-171473" algn="l" defTabSz="6858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91" rtl="0" eaLnBrk="1" latinLnBrk="0" hangingPunct="1">
        <a:defRPr sz="1350" kern="1200">
          <a:solidFill>
            <a:schemeClr val="tx1"/>
          </a:solidFill>
          <a:latin typeface="+mn-lt"/>
          <a:ea typeface="+mn-ea"/>
          <a:cs typeface="+mn-cs"/>
        </a:defRPr>
      </a:lvl1pPr>
      <a:lvl2pPr marL="342946" algn="l" defTabSz="685891" rtl="0" eaLnBrk="1" latinLnBrk="0" hangingPunct="1">
        <a:defRPr sz="1350" kern="1200">
          <a:solidFill>
            <a:schemeClr val="tx1"/>
          </a:solidFill>
          <a:latin typeface="+mn-lt"/>
          <a:ea typeface="+mn-ea"/>
          <a:cs typeface="+mn-cs"/>
        </a:defRPr>
      </a:lvl2pPr>
      <a:lvl3pPr marL="685891" algn="l" defTabSz="685891" rtl="0" eaLnBrk="1" latinLnBrk="0" hangingPunct="1">
        <a:defRPr sz="1350" kern="1200">
          <a:solidFill>
            <a:schemeClr val="tx1"/>
          </a:solidFill>
          <a:latin typeface="+mn-lt"/>
          <a:ea typeface="+mn-ea"/>
          <a:cs typeface="+mn-cs"/>
        </a:defRPr>
      </a:lvl3pPr>
      <a:lvl4pPr marL="1028837" algn="l" defTabSz="685891" rtl="0" eaLnBrk="1" latinLnBrk="0" hangingPunct="1">
        <a:defRPr sz="1350" kern="1200">
          <a:solidFill>
            <a:schemeClr val="tx1"/>
          </a:solidFill>
          <a:latin typeface="+mn-lt"/>
          <a:ea typeface="+mn-ea"/>
          <a:cs typeface="+mn-cs"/>
        </a:defRPr>
      </a:lvl4pPr>
      <a:lvl5pPr marL="1371783" algn="l" defTabSz="685891" rtl="0" eaLnBrk="1" latinLnBrk="0" hangingPunct="1">
        <a:defRPr sz="1350" kern="1200">
          <a:solidFill>
            <a:schemeClr val="tx1"/>
          </a:solidFill>
          <a:latin typeface="+mn-lt"/>
          <a:ea typeface="+mn-ea"/>
          <a:cs typeface="+mn-cs"/>
        </a:defRPr>
      </a:lvl5pPr>
      <a:lvl6pPr marL="1714729" algn="l" defTabSz="685891" rtl="0" eaLnBrk="1" latinLnBrk="0" hangingPunct="1">
        <a:defRPr sz="1350" kern="1200">
          <a:solidFill>
            <a:schemeClr val="tx1"/>
          </a:solidFill>
          <a:latin typeface="+mn-lt"/>
          <a:ea typeface="+mn-ea"/>
          <a:cs typeface="+mn-cs"/>
        </a:defRPr>
      </a:lvl6pPr>
      <a:lvl7pPr marL="2057674" algn="l" defTabSz="685891" rtl="0" eaLnBrk="1" latinLnBrk="0" hangingPunct="1">
        <a:defRPr sz="1350" kern="1200">
          <a:solidFill>
            <a:schemeClr val="tx1"/>
          </a:solidFill>
          <a:latin typeface="+mn-lt"/>
          <a:ea typeface="+mn-ea"/>
          <a:cs typeface="+mn-cs"/>
        </a:defRPr>
      </a:lvl7pPr>
      <a:lvl8pPr marL="2400620" algn="l" defTabSz="685891" rtl="0" eaLnBrk="1" latinLnBrk="0" hangingPunct="1">
        <a:defRPr sz="1350" kern="1200">
          <a:solidFill>
            <a:schemeClr val="tx1"/>
          </a:solidFill>
          <a:latin typeface="+mn-lt"/>
          <a:ea typeface="+mn-ea"/>
          <a:cs typeface="+mn-cs"/>
        </a:defRPr>
      </a:lvl8pPr>
      <a:lvl9pPr marL="2743566" algn="l" defTabSz="68589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p15:clr>
            <a:srgbClr val="F26B43"/>
          </p15:clr>
        </p15:guide>
        <p15:guide id="2" orient="horz" pos="300">
          <p15:clr>
            <a:srgbClr val="F26B43"/>
          </p15:clr>
        </p15:guide>
        <p15:guide id="3" pos="7446">
          <p15:clr>
            <a:srgbClr val="F26B43"/>
          </p15:clr>
        </p15:guide>
        <p15:guide id="4" orient="horz" pos="3888">
          <p15:clr>
            <a:srgbClr val="F26B43"/>
          </p15:clr>
        </p15:guide>
        <p15:guide id="5" orient="horz" pos="754">
          <p15:clr>
            <a:srgbClr val="F26B43"/>
          </p15:clr>
        </p15:guide>
        <p15:guide id="6" orient="horz" pos="1139">
          <p15:clr>
            <a:srgbClr val="F26B43"/>
          </p15:clr>
        </p15:guide>
        <p15:guide id="7" orient="horz" pos="383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0.xml"/><Relationship Id="rId1" Type="http://schemas.openxmlformats.org/officeDocument/2006/relationships/tags" Target="../tags/tag158.xml"/><Relationship Id="rId5" Type="http://schemas.openxmlformats.org/officeDocument/2006/relationships/image" Target="../media/image25.pn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hyperlink" Target="https://eur-lex.europa.eu/legal-content/EN/TXT/PDF/?uri=CELEX:52023SC0239" TargetMode="Externa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icf.com/-/media/files/icf/white-paper/2024/eu-taxonomy-aviation-eligible-aircraft-technologies/ungated-whitepaper-eu-taxonomy-for-aviation-icf-2024_paper.pdf?rev=924a4c171f5e4fe5a6bc78b5b985cac2" TargetMode="External"/><Relationship Id="rId7" Type="http://schemas.openxmlformats.org/officeDocument/2006/relationships/hyperlink" Target="https://eur-lex.europa.eu/legal-content/EN/TXT/PDF/?uri=CELEX:52023SC0239" TargetMode="External"/><Relationship Id="rId2" Type="http://schemas.openxmlformats.org/officeDocument/2006/relationships/hyperlink" Target="https://finance.ec.europa.eu/publications/frequently-asked-questions-eu-taxonomy_en" TargetMode="External"/><Relationship Id="rId1" Type="http://schemas.openxmlformats.org/officeDocument/2006/relationships/slideLayout" Target="../slideLayouts/slideLayout10.xml"/><Relationship Id="rId6" Type="http://schemas.openxmlformats.org/officeDocument/2006/relationships/hyperlink" Target="https://eur-lex.europa.eu/legal-content/EN/TXT/PDF/?uri=CELEX:32021R2178" TargetMode="External"/><Relationship Id="rId5" Type="http://schemas.openxmlformats.org/officeDocument/2006/relationships/hyperlink" Target="https://eur-lex.europa.eu/legal-content/EN/TXT/PDF/?uri=OJ:L_202302486" TargetMode="External"/><Relationship Id="rId4" Type="http://schemas.openxmlformats.org/officeDocument/2006/relationships/hyperlink" Target="https://eur-lex.europa.eu/legal-content/EN/TXT/PDF/?uri=OJ:L_202302485"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www.easa.europa.eu/en/domains/environment/policy-support-and-research/eu-taxonomy-sustainable-activities" TargetMode="Externa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hyperlink" Target="https://eur-lex.europa.eu/legal-content/EN/TXT/PDF/?uri=CELEX:32021R2178" TargetMode="Externa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gal-content/EN/TXT/PDF/?uri=CELEX:32021R2178" TargetMode="Externa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hyperlink" Target="https://eur-lex.europa.eu/legal-content/EN/TXT/PDF/?uri=CELEX:32021R2178" TargetMode="Externa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hyperlink" Target="https://eur-lex.europa.eu/legal-content/EN/TXT/PDF/?uri=CELEX:32021R2178" TargetMode="Externa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hyperlink" Target="https://eur-lex.europa.eu/legal-content/EN/TXT/PDF/?uri=CELEX:52023SC0239" TargetMode="Externa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tags" Target="../tags/tag159.xml"/><Relationship Id="rId4" Type="http://schemas.openxmlformats.org/officeDocument/2006/relationships/image" Target="../media/image26.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itchPerfect|ImagePowerpoint|Image">
            <a:extLst>
              <a:ext uri="{FF2B5EF4-FFF2-40B4-BE49-F238E27FC236}">
                <a16:creationId xmlns:a16="http://schemas.microsoft.com/office/drawing/2014/main" id="{1525D576-E346-AF65-2A0A-04C1158E048F}"/>
              </a:ext>
            </a:extLst>
          </p:cNvPr>
          <p:cNvPicPr>
            <a:picLocks noGrp="1"/>
          </p:cNvPicPr>
          <p:nvPr>
            <p:ph type="pic" sz="quarter" idx="12"/>
          </p:nvPr>
        </p:nvPicPr>
        <p:blipFill>
          <a:blip r:embed="rId2">
            <a:extLst>
              <a:ext uri="{28A0092B-C50C-407E-A947-70E740481C1C}">
                <a14:useLocalDpi xmlns:a14="http://schemas.microsoft.com/office/drawing/2010/main" val="0"/>
              </a:ext>
            </a:extLst>
          </a:blip>
          <a:srcRect t="40" b="40"/>
          <a:stretch>
            <a:fillRect/>
          </a:stretch>
        </p:blipFill>
        <p:spPr/>
      </p:pic>
      <p:sp>
        <p:nvSpPr>
          <p:cNvPr id="3" name="Text Placeholder 2">
            <a:extLst>
              <a:ext uri="{FF2B5EF4-FFF2-40B4-BE49-F238E27FC236}">
                <a16:creationId xmlns:a16="http://schemas.microsoft.com/office/drawing/2014/main" id="{91F24875-5E91-44AD-B8DD-2F4610BA3D2A}"/>
              </a:ext>
            </a:extLst>
          </p:cNvPr>
          <p:cNvSpPr>
            <a:spLocks noGrp="1"/>
          </p:cNvSpPr>
          <p:nvPr>
            <p:ph type="body" sz="quarter" idx="11"/>
          </p:nvPr>
        </p:nvSpPr>
        <p:spPr>
          <a:xfrm>
            <a:off x="177550" y="225073"/>
            <a:ext cx="8785225" cy="1512000"/>
          </a:xfrm>
          <a:solidFill>
            <a:schemeClr val="accent4"/>
          </a:solidFill>
        </p:spPr>
        <p:txBody>
          <a:bodyPr/>
          <a:lstStyle/>
          <a:p>
            <a:r>
              <a:rPr lang="en-GB" dirty="0"/>
              <a:t>Best Practices Under And Interpretation Of Certain Aviation Technical Screening Criteria Under The Eu Taxonomy: Summary Document</a:t>
            </a:r>
          </a:p>
        </p:txBody>
      </p:sp>
    </p:spTree>
    <p:extLst>
      <p:ext uri="{BB962C8B-B14F-4D97-AF65-F5344CB8AC3E}">
        <p14:creationId xmlns:p14="http://schemas.microsoft.com/office/powerpoint/2010/main" val="3114747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2C48BA9C-FAB2-4C03-B2B0-53B77465D4AA}"/>
              </a:ext>
            </a:extLst>
          </p:cNvPr>
          <p:cNvSpPr>
            <a:spLocks noGrp="1"/>
          </p:cNvSpPr>
          <p:nvPr>
            <p:ph type="title"/>
          </p:nvPr>
        </p:nvSpPr>
        <p:spPr/>
        <p:txBody>
          <a:bodyPr/>
          <a:lstStyle/>
          <a:p>
            <a:r>
              <a:rPr lang="en-GB" dirty="0">
                <a:solidFill>
                  <a:schemeClr val="accent4"/>
                </a:solidFill>
              </a:rPr>
              <a:t>Summary of Manufacturer TSC</a:t>
            </a:r>
          </a:p>
        </p:txBody>
      </p:sp>
      <p:sp>
        <p:nvSpPr>
          <p:cNvPr id="4" name="Text Placeholder 8" descr="|">
            <a:extLst>
              <a:ext uri="{FF2B5EF4-FFF2-40B4-BE49-F238E27FC236}">
                <a16:creationId xmlns:a16="http://schemas.microsoft.com/office/drawing/2014/main" id="{37256A33-ED7F-488F-A5AD-2114C2B19CFE}"/>
              </a:ext>
            </a:extLst>
          </p:cNvPr>
          <p:cNvSpPr>
            <a:spLocks noGrp="1"/>
          </p:cNvSpPr>
          <p:nvPr>
            <p:ph type="body" sz="quarter" idx="12"/>
          </p:nvPr>
        </p:nvSpPr>
        <p:spPr>
          <a:xfrm>
            <a:off x="360363" y="1412874"/>
            <a:ext cx="8420100" cy="4443413"/>
          </a:xfrm>
        </p:spPr>
        <p:txBody>
          <a:bodyPr/>
          <a:lstStyle/>
          <a:p>
            <a:pPr marL="285750" lvl="1" indent="-285750">
              <a:buFont typeface="Arial" panose="020B0604020202020204" pitchFamily="34" charset="0"/>
              <a:buChar char="•"/>
            </a:pPr>
            <a:r>
              <a:rPr lang="en-GB" sz="1200" dirty="0"/>
              <a:t>We set out below a high-level table of the options for an ‘environmentally sustainable’ transaction¹ under the Manufacturer TSC (any aircraft meeting such requirements, being a </a:t>
            </a:r>
            <a:r>
              <a:rPr lang="en-GB" sz="1200" b="1" dirty="0"/>
              <a:t>Compliant Aircraft</a:t>
            </a:r>
            <a:r>
              <a:rPr lang="en-GB" sz="1200" dirty="0"/>
              <a:t>): </a:t>
            </a:r>
          </a:p>
          <a:p>
            <a:pPr marL="285750" lvl="1" indent="-285750">
              <a:buFont typeface="Arial" panose="020B0604020202020204" pitchFamily="34" charset="0"/>
              <a:buChar char="•"/>
            </a:pPr>
            <a:endParaRPr lang="en-GB" dirty="0"/>
          </a:p>
          <a:p>
            <a:pPr lvl="1"/>
            <a:endParaRPr lang="en-GB" dirty="0"/>
          </a:p>
          <a:p>
            <a:pPr lvl="1"/>
            <a:endParaRPr lang="en-GB" dirty="0"/>
          </a:p>
        </p:txBody>
      </p:sp>
      <p:graphicFrame>
        <p:nvGraphicFramePr>
          <p:cNvPr id="5" name="Table 7">
            <a:extLst>
              <a:ext uri="{FF2B5EF4-FFF2-40B4-BE49-F238E27FC236}">
                <a16:creationId xmlns:a16="http://schemas.microsoft.com/office/drawing/2014/main" id="{B9CE8838-9640-4BDA-8EE8-C101B920AAE1}"/>
              </a:ext>
            </a:extLst>
          </p:cNvPr>
          <p:cNvGraphicFramePr>
            <a:graphicFrameLocks noGrp="1"/>
          </p:cNvGraphicFramePr>
          <p:nvPr>
            <p:extLst>
              <p:ext uri="{D42A27DB-BD31-4B8C-83A1-F6EECF244321}">
                <p14:modId xmlns:p14="http://schemas.microsoft.com/office/powerpoint/2010/main" val="4079349525"/>
              </p:ext>
            </p:extLst>
          </p:nvPr>
        </p:nvGraphicFramePr>
        <p:xfrm>
          <a:off x="414024" y="1917626"/>
          <a:ext cx="8312413" cy="2245726"/>
        </p:xfrm>
        <a:graphic>
          <a:graphicData uri="http://schemas.openxmlformats.org/drawingml/2006/table">
            <a:tbl>
              <a:tblPr firstRow="1" bandRow="1">
                <a:tableStyleId>{7E9639D4-E3E2-4D34-9284-5A2195B3D0D7}</a:tableStyleId>
              </a:tblPr>
              <a:tblGrid>
                <a:gridCol w="769409">
                  <a:extLst>
                    <a:ext uri="{9D8B030D-6E8A-4147-A177-3AD203B41FA5}">
                      <a16:colId xmlns:a16="http://schemas.microsoft.com/office/drawing/2014/main" val="3949383407"/>
                    </a:ext>
                  </a:extLst>
                </a:gridCol>
                <a:gridCol w="4037433">
                  <a:extLst>
                    <a:ext uri="{9D8B030D-6E8A-4147-A177-3AD203B41FA5}">
                      <a16:colId xmlns:a16="http://schemas.microsoft.com/office/drawing/2014/main" val="1151817053"/>
                    </a:ext>
                  </a:extLst>
                </a:gridCol>
                <a:gridCol w="3505571">
                  <a:extLst>
                    <a:ext uri="{9D8B030D-6E8A-4147-A177-3AD203B41FA5}">
                      <a16:colId xmlns:a16="http://schemas.microsoft.com/office/drawing/2014/main" val="1496502177"/>
                    </a:ext>
                  </a:extLst>
                </a:gridCol>
              </a:tblGrid>
              <a:tr h="540060">
                <a:tc>
                  <a:txBody>
                    <a:bodyPr/>
                    <a:lstStyle/>
                    <a:p>
                      <a:pPr algn="ct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Option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600" dirty="0">
                          <a:effectLst/>
                          <a:latin typeface="+mn-lt"/>
                        </a:rPr>
                        <a:t>Requirements (before 01/01/2028)</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600" dirty="0">
                          <a:effectLst/>
                          <a:latin typeface="+mn-lt"/>
                          <a:ea typeface="Calibri" panose="020F0502020204030204" pitchFamily="34" charset="0"/>
                          <a:cs typeface="Times New Roman" panose="02020603050405020304" pitchFamily="18" charset="0"/>
                        </a:rPr>
                        <a:t>Requirements (from 01/01/2028 to 31/12/32)</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661599"/>
                  </a:ext>
                </a:extLst>
              </a:tr>
              <a:tr h="540060">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1</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A </a:t>
                      </a:r>
                      <a:r>
                        <a:rPr lang="en-US" sz="1200" b="1" dirty="0">
                          <a:effectLst/>
                          <a:latin typeface="+mn-lt"/>
                          <a:ea typeface="Calibri" panose="020F0502020204030204" pitchFamily="34" charset="0"/>
                          <a:cs typeface="Times New Roman" panose="02020603050405020304" pitchFamily="18" charset="0"/>
                        </a:rPr>
                        <a:t>Zero-Emission Aircraft</a:t>
                      </a:r>
                      <a:r>
                        <a:rPr lang="en-US" sz="1200" dirty="0">
                          <a:effectLst/>
                          <a:latin typeface="+mn-lt"/>
                          <a:ea typeface="Calibri" panose="020F0502020204030204" pitchFamily="34" charset="0"/>
                          <a:cs typeface="Times New Roman" panose="02020603050405020304" pitchFamily="18" charset="0"/>
                        </a:rPr>
                        <a:t>: any zero-emission aircraft that meets the relevant DNSH criteria.</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Any Zero-Emission Aircraft.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5120320"/>
                  </a:ext>
                </a:extLst>
              </a:tr>
              <a:tr h="540060">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2</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A </a:t>
                      </a:r>
                      <a:r>
                        <a:rPr lang="en-GB" sz="1200" b="1" dirty="0">
                          <a:effectLst/>
                          <a:latin typeface="+mn-lt"/>
                          <a:ea typeface="Calibri" panose="020F0502020204030204" pitchFamily="34" charset="0"/>
                          <a:cs typeface="Times New Roman" panose="02020603050405020304" pitchFamily="18" charset="0"/>
                        </a:rPr>
                        <a:t>Permitted Aircraft</a:t>
                      </a:r>
                      <a:r>
                        <a:rPr lang="en-GB" sz="1200" dirty="0">
                          <a:effectLst/>
                          <a:latin typeface="+mn-lt"/>
                          <a:ea typeface="Calibri" panose="020F0502020204030204" pitchFamily="34" charset="0"/>
                          <a:cs typeface="Times New Roman" panose="02020603050405020304" pitchFamily="18" charset="0"/>
                        </a:rPr>
                        <a:t>: any aircraft that (1) is eligible in accordance with paragraphs (b) and (c) of the Manufacturer TSC and (2) meets the relevant DNSH criteria (such aircraft meeting the requirements of (1) and (2), an </a:t>
                      </a:r>
                      <a:r>
                        <a:rPr lang="en-GB" sz="1200" b="1" dirty="0">
                          <a:effectLst/>
                          <a:latin typeface="+mn-lt"/>
                          <a:ea typeface="Calibri" panose="020F0502020204030204" pitchFamily="34" charset="0"/>
                          <a:cs typeface="Times New Roman" panose="02020603050405020304" pitchFamily="18" charset="0"/>
                        </a:rPr>
                        <a:t>Eligible Aircraft</a:t>
                      </a:r>
                      <a:r>
                        <a:rPr lang="en-GB" sz="1200" dirty="0">
                          <a:effectLst/>
                          <a:latin typeface="+mn-lt"/>
                          <a:ea typeface="Calibri" panose="020F0502020204030204" pitchFamily="34" charset="0"/>
                          <a:cs typeface="Times New Roman" panose="02020603050405020304" pitchFamily="18" charset="0"/>
                        </a:rPr>
                        <a:t>), and (3) is eligible to the extent of the Global Replacement Ratio.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Any Permitted Aircraft that is certified to operate on 100% SAF.</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028642"/>
                  </a:ext>
                </a:extLst>
              </a:tr>
            </a:tbl>
          </a:graphicData>
        </a:graphic>
      </p:graphicFrame>
      <p:sp>
        <p:nvSpPr>
          <p:cNvPr id="6" name="Text Placeholder 8" descr="|">
            <a:extLst>
              <a:ext uri="{FF2B5EF4-FFF2-40B4-BE49-F238E27FC236}">
                <a16:creationId xmlns:a16="http://schemas.microsoft.com/office/drawing/2014/main" id="{B9D2EBF9-3CE4-484B-9EC6-A15C5B955ADE}"/>
              </a:ext>
            </a:extLst>
          </p:cNvPr>
          <p:cNvSpPr txBox="1">
            <a:spLocks/>
          </p:cNvSpPr>
          <p:nvPr/>
        </p:nvSpPr>
        <p:spPr>
          <a:xfrm>
            <a:off x="414024" y="6297615"/>
            <a:ext cx="8420100" cy="561973"/>
          </a:xfrm>
          <a:prstGeom prst="rect">
            <a:avLst/>
          </a:prstGeom>
        </p:spPr>
        <p:txBody>
          <a:bodyPr vert="horz" lIns="0" tIns="0" rIns="0" bIns="0" numCol="1" spcCol="0" rtlCol="0">
            <a:noAutofit/>
          </a:bodyPr>
          <a:lstStyle>
            <a:lvl1pPr marL="0" indent="0" algn="l" defTabSz="914400"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400"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6000" indent="-216000" algn="l" defTabSz="914400"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2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8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5pPr>
            <a:lvl6pPr marL="216000" indent="-216000" algn="l" defTabSz="914400"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2000" indent="-216000" algn="l" defTabSz="914400"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8000" indent="-216000" algn="l" defTabSz="914400"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GB" sz="1000" dirty="0"/>
              <a:t>1 Including manufacturer, repair, maintenance, overhaul, retrofit, design, repurposing or upgrade. </a:t>
            </a:r>
          </a:p>
          <a:p>
            <a:pPr lvl="1"/>
            <a:endParaRPr lang="en-GB" dirty="0"/>
          </a:p>
          <a:p>
            <a:pPr lvl="1"/>
            <a:endParaRPr lang="en-GB" dirty="0"/>
          </a:p>
        </p:txBody>
      </p:sp>
      <p:sp>
        <p:nvSpPr>
          <p:cNvPr id="3" name="Slide Number Placeholder 2">
            <a:extLst>
              <a:ext uri="{FF2B5EF4-FFF2-40B4-BE49-F238E27FC236}">
                <a16:creationId xmlns:a16="http://schemas.microsoft.com/office/drawing/2014/main" id="{BE31AA95-9182-4729-9267-869A2E4B7482}"/>
              </a:ext>
            </a:extLst>
          </p:cNvPr>
          <p:cNvSpPr>
            <a:spLocks noGrp="1"/>
          </p:cNvSpPr>
          <p:nvPr>
            <p:ph type="sldNum" sz="quarter" idx="15"/>
          </p:nvPr>
        </p:nvSpPr>
        <p:spPr/>
        <p:txBody>
          <a:bodyPr/>
          <a:lstStyle/>
          <a:p>
            <a:fld id="{65D0BFA5-6A5D-4FCC-B1D5-670AAD90936D}" type="slidenum">
              <a:rPr lang="en-GB" smtClean="0"/>
              <a:t>10</a:t>
            </a:fld>
            <a:endParaRPr lang="en-GB" dirty="0"/>
          </a:p>
        </p:txBody>
      </p:sp>
    </p:spTree>
    <p:extLst>
      <p:ext uri="{BB962C8B-B14F-4D97-AF65-F5344CB8AC3E}">
        <p14:creationId xmlns:p14="http://schemas.microsoft.com/office/powerpoint/2010/main" val="512089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2C48BA9C-FAB2-4C03-B2B0-53B77465D4AA}"/>
              </a:ext>
            </a:extLst>
          </p:cNvPr>
          <p:cNvSpPr>
            <a:spLocks noGrp="1"/>
          </p:cNvSpPr>
          <p:nvPr>
            <p:ph type="title"/>
          </p:nvPr>
        </p:nvSpPr>
        <p:spPr/>
        <p:txBody>
          <a:bodyPr/>
          <a:lstStyle/>
          <a:p>
            <a:r>
              <a:rPr lang="en-GB" dirty="0">
                <a:solidFill>
                  <a:schemeClr val="accent4"/>
                </a:solidFill>
              </a:rPr>
              <a:t>Summary of Airline TSC</a:t>
            </a:r>
          </a:p>
        </p:txBody>
      </p:sp>
      <p:sp>
        <p:nvSpPr>
          <p:cNvPr id="4" name="Text Placeholder 8" descr="|">
            <a:extLst>
              <a:ext uri="{FF2B5EF4-FFF2-40B4-BE49-F238E27FC236}">
                <a16:creationId xmlns:a16="http://schemas.microsoft.com/office/drawing/2014/main" id="{37256A33-ED7F-488F-A5AD-2114C2B19CFE}"/>
              </a:ext>
            </a:extLst>
          </p:cNvPr>
          <p:cNvSpPr>
            <a:spLocks noGrp="1"/>
          </p:cNvSpPr>
          <p:nvPr>
            <p:ph type="body" sz="quarter" idx="12"/>
          </p:nvPr>
        </p:nvSpPr>
        <p:spPr>
          <a:xfrm>
            <a:off x="360363" y="1412874"/>
            <a:ext cx="8420100" cy="4443413"/>
          </a:xfrm>
        </p:spPr>
        <p:txBody>
          <a:bodyPr/>
          <a:lstStyle/>
          <a:p>
            <a:pPr marL="285750" lvl="1" indent="-285750">
              <a:buFont typeface="Arial" panose="020B0604020202020204" pitchFamily="34" charset="0"/>
              <a:buChar char="•"/>
            </a:pPr>
            <a:r>
              <a:rPr lang="en-GB" sz="1200" dirty="0"/>
              <a:t>We set out below a high-level table of the options for an ‘environmentally sustainable’ transaction under the Airline TSC (any aircraft meeting such requirements, being a </a:t>
            </a:r>
            <a:r>
              <a:rPr lang="en-GB" sz="1200" b="1" dirty="0"/>
              <a:t>Compliant Aircraft</a:t>
            </a:r>
            <a:r>
              <a:rPr lang="en-GB" sz="1200" dirty="0"/>
              <a:t>): </a:t>
            </a:r>
          </a:p>
          <a:p>
            <a:pPr marL="285750" lvl="1" indent="-285750">
              <a:buFont typeface="Arial" panose="020B0604020202020204" pitchFamily="34" charset="0"/>
              <a:buChar char="•"/>
            </a:pPr>
            <a:endParaRPr lang="en-GB" dirty="0"/>
          </a:p>
          <a:p>
            <a:pPr lvl="1"/>
            <a:endParaRPr lang="en-GB" dirty="0"/>
          </a:p>
          <a:p>
            <a:pPr lvl="1"/>
            <a:endParaRPr lang="en-GB" dirty="0"/>
          </a:p>
        </p:txBody>
      </p:sp>
      <p:graphicFrame>
        <p:nvGraphicFramePr>
          <p:cNvPr id="5" name="Table 7">
            <a:extLst>
              <a:ext uri="{FF2B5EF4-FFF2-40B4-BE49-F238E27FC236}">
                <a16:creationId xmlns:a16="http://schemas.microsoft.com/office/drawing/2014/main" id="{B9CE8838-9640-4BDA-8EE8-C101B920AAE1}"/>
              </a:ext>
            </a:extLst>
          </p:cNvPr>
          <p:cNvGraphicFramePr>
            <a:graphicFrameLocks noGrp="1"/>
          </p:cNvGraphicFramePr>
          <p:nvPr>
            <p:extLst>
              <p:ext uri="{D42A27DB-BD31-4B8C-83A1-F6EECF244321}">
                <p14:modId xmlns:p14="http://schemas.microsoft.com/office/powerpoint/2010/main" val="2030133511"/>
              </p:ext>
            </p:extLst>
          </p:nvPr>
        </p:nvGraphicFramePr>
        <p:xfrm>
          <a:off x="414024" y="1878607"/>
          <a:ext cx="8312413" cy="4147099"/>
        </p:xfrm>
        <a:graphic>
          <a:graphicData uri="http://schemas.openxmlformats.org/drawingml/2006/table">
            <a:tbl>
              <a:tblPr firstRow="1" bandRow="1">
                <a:tableStyleId>{7E9639D4-E3E2-4D34-9284-5A2195B3D0D7}</a:tableStyleId>
              </a:tblPr>
              <a:tblGrid>
                <a:gridCol w="769409">
                  <a:extLst>
                    <a:ext uri="{9D8B030D-6E8A-4147-A177-3AD203B41FA5}">
                      <a16:colId xmlns:a16="http://schemas.microsoft.com/office/drawing/2014/main" val="3949383407"/>
                    </a:ext>
                  </a:extLst>
                </a:gridCol>
                <a:gridCol w="4757513">
                  <a:extLst>
                    <a:ext uri="{9D8B030D-6E8A-4147-A177-3AD203B41FA5}">
                      <a16:colId xmlns:a16="http://schemas.microsoft.com/office/drawing/2014/main" val="1151817053"/>
                    </a:ext>
                  </a:extLst>
                </a:gridCol>
                <a:gridCol w="2785491">
                  <a:extLst>
                    <a:ext uri="{9D8B030D-6E8A-4147-A177-3AD203B41FA5}">
                      <a16:colId xmlns:a16="http://schemas.microsoft.com/office/drawing/2014/main" val="1496502177"/>
                    </a:ext>
                  </a:extLst>
                </a:gridCol>
              </a:tblGrid>
              <a:tr h="540060">
                <a:tc>
                  <a:txBody>
                    <a:bodyPr/>
                    <a:lstStyle/>
                    <a:p>
                      <a:pPr algn="ct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Option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600" dirty="0">
                          <a:effectLst/>
                          <a:latin typeface="+mn-lt"/>
                        </a:rPr>
                        <a:t>Requirements (before 01/01/2030)</a:t>
                      </a:r>
                      <a:endParaRPr lang="en-GB" sz="1600" dirty="0">
                        <a:effectLst/>
                        <a:latin typeface="+mn-lt"/>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600" dirty="0">
                          <a:effectLst/>
                          <a:latin typeface="+mn-lt"/>
                          <a:ea typeface="Calibri" panose="020F0502020204030204" pitchFamily="34" charset="0"/>
                          <a:cs typeface="Times New Roman" panose="02020603050405020304" pitchFamily="18" charset="0"/>
                        </a:rPr>
                        <a:t>Requirements (from 01/01/2030)</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661599"/>
                  </a:ext>
                </a:extLst>
              </a:tr>
              <a:tr h="540060">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1</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dirty="0">
                          <a:effectLst/>
                          <a:latin typeface="+mn-lt"/>
                          <a:ea typeface="+mn-ea"/>
                          <a:cs typeface="Times New Roman" panose="02020603050405020304" pitchFamily="18" charset="0"/>
                        </a:rPr>
                        <a:t>A </a:t>
                      </a:r>
                      <a:r>
                        <a:rPr lang="en-US" sz="1200" b="1" dirty="0">
                          <a:effectLst/>
                          <a:latin typeface="+mn-lt"/>
                          <a:ea typeface="+mn-ea"/>
                          <a:cs typeface="Times New Roman" panose="02020603050405020304" pitchFamily="18" charset="0"/>
                        </a:rPr>
                        <a:t>Zero-Emission Aircraft</a:t>
                      </a:r>
                      <a:r>
                        <a:rPr lang="en-US" sz="1200" dirty="0">
                          <a:effectLst/>
                          <a:latin typeface="+mn-lt"/>
                          <a:ea typeface="+mn-ea"/>
                          <a:cs typeface="Times New Roman" panose="02020603050405020304" pitchFamily="18" charset="0"/>
                        </a:rPr>
                        <a:t>: any zero-emission aircraft that meets the relevant DNSH criteria.</a:t>
                      </a:r>
                      <a:endParaRPr lang="en-GB" sz="1200" dirty="0">
                        <a:effectLst/>
                        <a:latin typeface="+mn-lt"/>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Any Zero-Emission Aircraft.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5120320"/>
                  </a:ext>
                </a:extLst>
              </a:tr>
              <a:tr h="540060">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2</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200" dirty="0">
                          <a:effectLst/>
                          <a:latin typeface="+mn-lt"/>
                          <a:ea typeface="+mn-ea"/>
                          <a:cs typeface="Times New Roman" panose="02020603050405020304" pitchFamily="18" charset="0"/>
                        </a:rPr>
                        <a:t>A </a:t>
                      </a:r>
                      <a:r>
                        <a:rPr lang="en-GB" sz="1200" b="1" dirty="0">
                          <a:effectLst/>
                          <a:latin typeface="+mn-lt"/>
                          <a:ea typeface="+mn-ea"/>
                          <a:cs typeface="Times New Roman" panose="02020603050405020304" pitchFamily="18" charset="0"/>
                        </a:rPr>
                        <a:t>Grandfathered Aircraft</a:t>
                      </a:r>
                      <a:r>
                        <a:rPr lang="en-GB" sz="1200" dirty="0">
                          <a:effectLst/>
                          <a:latin typeface="+mn-lt"/>
                          <a:ea typeface="+mn-ea"/>
                          <a:cs typeface="Times New Roman" panose="02020603050405020304" pitchFamily="18" charset="0"/>
                        </a:rPr>
                        <a:t>: any aircraft that (1) </a:t>
                      </a:r>
                      <a:r>
                        <a:rPr lang="en-GB" sz="1200" dirty="0">
                          <a:effectLst/>
                          <a:latin typeface="+mn-lt"/>
                          <a:ea typeface="Calibri" panose="020F0502020204030204" pitchFamily="34" charset="0"/>
                          <a:cs typeface="Times New Roman" panose="02020603050405020304" pitchFamily="18" charset="0"/>
                        </a:rPr>
                        <a:t>is eligible in accordance with paragraphs (b) and (c) of the Manufacturer TSC and (2) meets the relevant DNSH criteria (such aircraft meeting the requirements of (1) and (2), an </a:t>
                      </a:r>
                      <a:r>
                        <a:rPr lang="en-GB" sz="1200" b="1" dirty="0">
                          <a:effectLst/>
                          <a:latin typeface="+mn-lt"/>
                          <a:ea typeface="Calibri" panose="020F0502020204030204" pitchFamily="34" charset="0"/>
                          <a:cs typeface="Times New Roman" panose="02020603050405020304" pitchFamily="18" charset="0"/>
                        </a:rPr>
                        <a:t>Eligible Aircraft</a:t>
                      </a:r>
                      <a:r>
                        <a:rPr lang="en-GB" sz="1200" dirty="0">
                          <a:effectLst/>
                          <a:latin typeface="+mn-lt"/>
                          <a:ea typeface="+mn-ea"/>
                          <a:cs typeface="Times New Roman" panose="02020603050405020304" pitchFamily="18" charset="0"/>
                        </a:rPr>
                        <a:t>), (3) was purchased before 11 December 2023. The number of grandfathered aircraft will be determined by multiplying the number of eligible aircraft controlled on 11 December 2023 by the Global Replacement Ratio.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Any Grandfathered Aircraft that uses 15% SAF in 2030, increasing by 2% annually thereafter.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028642"/>
                  </a:ext>
                </a:extLst>
              </a:tr>
              <a:tr h="540060">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3</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dirty="0">
                          <a:effectLst/>
                          <a:latin typeface="+mn-lt"/>
                          <a:ea typeface="+mn-ea"/>
                          <a:cs typeface="Times New Roman" panose="02020603050405020304" pitchFamily="18" charset="0"/>
                        </a:rPr>
                        <a:t>A </a:t>
                      </a:r>
                      <a:r>
                        <a:rPr lang="en-US" sz="1200" b="1" dirty="0">
                          <a:effectLst/>
                          <a:latin typeface="+mn-lt"/>
                          <a:ea typeface="+mn-ea"/>
                          <a:cs typeface="Times New Roman" panose="02020603050405020304" pitchFamily="18" charset="0"/>
                        </a:rPr>
                        <a:t>Replacement Aircraft</a:t>
                      </a:r>
                      <a:r>
                        <a:rPr lang="en-US" sz="1200" dirty="0">
                          <a:effectLst/>
                          <a:latin typeface="+mn-lt"/>
                          <a:ea typeface="+mn-ea"/>
                          <a:cs typeface="Times New Roman" panose="02020603050405020304" pitchFamily="18" charset="0"/>
                        </a:rPr>
                        <a:t>: any aircraft that (1) is an Eligible Aircraft, (2) was purchased on or after 11 December 2023, and (3) is paired with </a:t>
                      </a:r>
                      <a:r>
                        <a:rPr lang="en-GB" sz="1200" dirty="0">
                          <a:effectLst/>
                          <a:latin typeface="+mn-lt"/>
                          <a:ea typeface="+mn-ea"/>
                          <a:cs typeface="Times New Roman" panose="02020603050405020304" pitchFamily="18" charset="0"/>
                        </a:rPr>
                        <a:t>a non-Compliant Aircraft of at least 80% MTOW of the replacement aircraft, and which was airworthy within the previous 6 months and within the fleet for not less than 12 months, which is permanently withdrawn from use or from the fleet¹ within 6 months of purchase of the Eligible Aircraft.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Any Replacement Aircraft that uses 15% SAF in 2030, increasing by 2% annually thereafter.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8268532"/>
                  </a:ext>
                </a:extLst>
              </a:tr>
              <a:tr h="540060">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4</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200" dirty="0">
                          <a:effectLst/>
                          <a:latin typeface="+mn-lt"/>
                          <a:ea typeface="+mn-ea"/>
                          <a:cs typeface="Times New Roman" panose="02020603050405020304" pitchFamily="18" charset="0"/>
                        </a:rPr>
                        <a:t>A </a:t>
                      </a:r>
                      <a:r>
                        <a:rPr lang="en-GB" sz="1200" b="1" dirty="0">
                          <a:effectLst/>
                          <a:latin typeface="+mn-lt"/>
                          <a:ea typeface="+mn-ea"/>
                          <a:cs typeface="Times New Roman" panose="02020603050405020304" pitchFamily="18" charset="0"/>
                        </a:rPr>
                        <a:t>SAF Qualifying Aircraft</a:t>
                      </a:r>
                      <a:r>
                        <a:rPr lang="en-GB" sz="1200" dirty="0">
                          <a:effectLst/>
                          <a:latin typeface="+mn-lt"/>
                          <a:ea typeface="+mn-ea"/>
                          <a:cs typeface="Times New Roman" panose="02020603050405020304" pitchFamily="18" charset="0"/>
                        </a:rPr>
                        <a:t>: any aircraft using 5% SAF in 2022, increasing by 2% annually thereafter.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Any SAF Qualifying Aircraft.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0063256"/>
                  </a:ext>
                </a:extLst>
              </a:tr>
            </a:tbl>
          </a:graphicData>
        </a:graphic>
      </p:graphicFrame>
      <p:sp>
        <p:nvSpPr>
          <p:cNvPr id="6" name="Text Placeholder 8" descr="|">
            <a:extLst>
              <a:ext uri="{FF2B5EF4-FFF2-40B4-BE49-F238E27FC236}">
                <a16:creationId xmlns:a16="http://schemas.microsoft.com/office/drawing/2014/main" id="{B9D2EBF9-3CE4-484B-9EC6-A15C5B955ADE}"/>
              </a:ext>
            </a:extLst>
          </p:cNvPr>
          <p:cNvSpPr txBox="1">
            <a:spLocks/>
          </p:cNvSpPr>
          <p:nvPr/>
        </p:nvSpPr>
        <p:spPr>
          <a:xfrm>
            <a:off x="414024" y="6357938"/>
            <a:ext cx="7759170" cy="501650"/>
          </a:xfrm>
          <a:prstGeom prst="rect">
            <a:avLst/>
          </a:prstGeom>
        </p:spPr>
        <p:txBody>
          <a:bodyPr vert="horz" lIns="0" tIns="0" rIns="0" bIns="0" numCol="1" spcCol="0" rtlCol="0">
            <a:noAutofit/>
          </a:bodyPr>
          <a:lstStyle>
            <a:lvl1pPr marL="0" indent="0" algn="l" defTabSz="914400"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400"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6000" indent="-216000" algn="l" defTabSz="914400"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2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8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5pPr>
            <a:lvl6pPr marL="216000" indent="-216000" algn="l" defTabSz="914400"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2000" indent="-216000" algn="l" defTabSz="914400"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8000" indent="-216000" algn="l" defTabSz="914400"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GB" sz="1000" dirty="0"/>
              <a:t>1 Where a non-Compliant Aircraft is permanently withdrawn from the fleet, any Revenue will be deemed ‘environmentally sustainable’ only to the extent of the Global Replacement Ratio.</a:t>
            </a:r>
          </a:p>
          <a:p>
            <a:pPr lvl="1"/>
            <a:endParaRPr lang="en-GB" dirty="0"/>
          </a:p>
          <a:p>
            <a:pPr lvl="1"/>
            <a:endParaRPr lang="en-GB" dirty="0"/>
          </a:p>
        </p:txBody>
      </p:sp>
      <p:sp>
        <p:nvSpPr>
          <p:cNvPr id="3" name="Slide Number Placeholder 2">
            <a:extLst>
              <a:ext uri="{FF2B5EF4-FFF2-40B4-BE49-F238E27FC236}">
                <a16:creationId xmlns:a16="http://schemas.microsoft.com/office/drawing/2014/main" id="{6BC8D9AB-883B-4A4B-9B48-35907D0F2CCB}"/>
              </a:ext>
            </a:extLst>
          </p:cNvPr>
          <p:cNvSpPr>
            <a:spLocks noGrp="1"/>
          </p:cNvSpPr>
          <p:nvPr>
            <p:ph type="sldNum" sz="quarter" idx="15"/>
          </p:nvPr>
        </p:nvSpPr>
        <p:spPr/>
        <p:txBody>
          <a:bodyPr/>
          <a:lstStyle/>
          <a:p>
            <a:fld id="{65D0BFA5-6A5D-4FCC-B1D5-670AAD90936D}" type="slidenum">
              <a:rPr lang="en-GB" smtClean="0"/>
              <a:t>11</a:t>
            </a:fld>
            <a:endParaRPr lang="en-GB" dirty="0"/>
          </a:p>
        </p:txBody>
      </p:sp>
    </p:spTree>
    <p:extLst>
      <p:ext uri="{BB962C8B-B14F-4D97-AF65-F5344CB8AC3E}">
        <p14:creationId xmlns:p14="http://schemas.microsoft.com/office/powerpoint/2010/main" val="1592082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2C48BA9C-FAB2-4C03-B2B0-53B77465D4AA}"/>
              </a:ext>
            </a:extLst>
          </p:cNvPr>
          <p:cNvSpPr>
            <a:spLocks noGrp="1"/>
          </p:cNvSpPr>
          <p:nvPr>
            <p:ph type="title"/>
          </p:nvPr>
        </p:nvSpPr>
        <p:spPr/>
        <p:txBody>
          <a:bodyPr/>
          <a:lstStyle/>
          <a:p>
            <a:r>
              <a:rPr lang="en-GB" dirty="0">
                <a:solidFill>
                  <a:schemeClr val="accent4"/>
                </a:solidFill>
              </a:rPr>
              <a:t>Summary of Lessor TSC</a:t>
            </a:r>
          </a:p>
        </p:txBody>
      </p:sp>
      <p:sp>
        <p:nvSpPr>
          <p:cNvPr id="4" name="Text Placeholder 8" descr="|">
            <a:extLst>
              <a:ext uri="{FF2B5EF4-FFF2-40B4-BE49-F238E27FC236}">
                <a16:creationId xmlns:a16="http://schemas.microsoft.com/office/drawing/2014/main" id="{37256A33-ED7F-488F-A5AD-2114C2B19CFE}"/>
              </a:ext>
            </a:extLst>
          </p:cNvPr>
          <p:cNvSpPr>
            <a:spLocks noGrp="1"/>
          </p:cNvSpPr>
          <p:nvPr>
            <p:ph type="body" sz="quarter" idx="12"/>
          </p:nvPr>
        </p:nvSpPr>
        <p:spPr>
          <a:xfrm>
            <a:off x="360363" y="1412874"/>
            <a:ext cx="8420100" cy="4443413"/>
          </a:xfrm>
        </p:spPr>
        <p:txBody>
          <a:bodyPr/>
          <a:lstStyle/>
          <a:p>
            <a:pPr marL="285750" lvl="1" indent="-285750">
              <a:buFont typeface="Arial" panose="020B0604020202020204" pitchFamily="34" charset="0"/>
              <a:buChar char="•"/>
            </a:pPr>
            <a:r>
              <a:rPr lang="en-GB" sz="1200" dirty="0"/>
              <a:t>We set out below a high-level table of the options for an ‘environmentally sustainable’ transaction under the Lessor TSC (any aircraft meeting such requirements, being a </a:t>
            </a:r>
            <a:r>
              <a:rPr lang="en-GB" sz="1200" b="1" dirty="0"/>
              <a:t>Compliant Aircraft</a:t>
            </a:r>
            <a:r>
              <a:rPr lang="en-GB" sz="1200" dirty="0"/>
              <a:t>): </a:t>
            </a:r>
          </a:p>
          <a:p>
            <a:pPr marL="285750" lvl="1" indent="-285750">
              <a:buFont typeface="Arial" panose="020B0604020202020204" pitchFamily="34" charset="0"/>
              <a:buChar char="•"/>
            </a:pPr>
            <a:endParaRPr lang="en-GB" dirty="0"/>
          </a:p>
          <a:p>
            <a:pPr lvl="1"/>
            <a:endParaRPr lang="en-GB" dirty="0"/>
          </a:p>
          <a:p>
            <a:pPr lvl="1"/>
            <a:endParaRPr lang="en-GB" dirty="0"/>
          </a:p>
        </p:txBody>
      </p:sp>
      <p:graphicFrame>
        <p:nvGraphicFramePr>
          <p:cNvPr id="5" name="Table 7">
            <a:extLst>
              <a:ext uri="{FF2B5EF4-FFF2-40B4-BE49-F238E27FC236}">
                <a16:creationId xmlns:a16="http://schemas.microsoft.com/office/drawing/2014/main" id="{B9CE8838-9640-4BDA-8EE8-C101B920AAE1}"/>
              </a:ext>
            </a:extLst>
          </p:cNvPr>
          <p:cNvGraphicFramePr>
            <a:graphicFrameLocks noGrp="1"/>
          </p:cNvGraphicFramePr>
          <p:nvPr>
            <p:extLst>
              <p:ext uri="{D42A27DB-BD31-4B8C-83A1-F6EECF244321}">
                <p14:modId xmlns:p14="http://schemas.microsoft.com/office/powerpoint/2010/main" val="2903408298"/>
              </p:ext>
            </p:extLst>
          </p:nvPr>
        </p:nvGraphicFramePr>
        <p:xfrm>
          <a:off x="414024" y="1917626"/>
          <a:ext cx="8312413" cy="3998453"/>
        </p:xfrm>
        <a:graphic>
          <a:graphicData uri="http://schemas.openxmlformats.org/drawingml/2006/table">
            <a:tbl>
              <a:tblPr firstRow="1" bandRow="1">
                <a:tableStyleId>{7E9639D4-E3E2-4D34-9284-5A2195B3D0D7}</a:tableStyleId>
              </a:tblPr>
              <a:tblGrid>
                <a:gridCol w="769409">
                  <a:extLst>
                    <a:ext uri="{9D8B030D-6E8A-4147-A177-3AD203B41FA5}">
                      <a16:colId xmlns:a16="http://schemas.microsoft.com/office/drawing/2014/main" val="3949383407"/>
                    </a:ext>
                  </a:extLst>
                </a:gridCol>
                <a:gridCol w="4181449">
                  <a:extLst>
                    <a:ext uri="{9D8B030D-6E8A-4147-A177-3AD203B41FA5}">
                      <a16:colId xmlns:a16="http://schemas.microsoft.com/office/drawing/2014/main" val="1151817053"/>
                    </a:ext>
                  </a:extLst>
                </a:gridCol>
                <a:gridCol w="3361555">
                  <a:extLst>
                    <a:ext uri="{9D8B030D-6E8A-4147-A177-3AD203B41FA5}">
                      <a16:colId xmlns:a16="http://schemas.microsoft.com/office/drawing/2014/main" val="1496502177"/>
                    </a:ext>
                  </a:extLst>
                </a:gridCol>
              </a:tblGrid>
              <a:tr h="540060">
                <a:tc>
                  <a:txBody>
                    <a:bodyPr/>
                    <a:lstStyle/>
                    <a:p>
                      <a:pPr algn="ct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Option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600" dirty="0">
                          <a:effectLst/>
                          <a:latin typeface="+mn-lt"/>
                        </a:rPr>
                        <a:t>Requirements (before 01/01/2030)</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600" dirty="0">
                          <a:effectLst/>
                          <a:latin typeface="+mn-lt"/>
                          <a:ea typeface="Calibri" panose="020F0502020204030204" pitchFamily="34" charset="0"/>
                          <a:cs typeface="Times New Roman" panose="02020603050405020304" pitchFamily="18" charset="0"/>
                        </a:rPr>
                        <a:t>Requirements (from 01/01/2030)</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661599"/>
                  </a:ext>
                </a:extLst>
              </a:tr>
              <a:tr h="540060">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1</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A </a:t>
                      </a:r>
                      <a:r>
                        <a:rPr lang="en-US" sz="1200" b="1" dirty="0">
                          <a:effectLst/>
                          <a:latin typeface="+mn-lt"/>
                          <a:ea typeface="Calibri" panose="020F0502020204030204" pitchFamily="34" charset="0"/>
                          <a:cs typeface="Times New Roman" panose="02020603050405020304" pitchFamily="18" charset="0"/>
                        </a:rPr>
                        <a:t>Zero-Emission Aircraft</a:t>
                      </a:r>
                      <a:r>
                        <a:rPr lang="en-US" sz="1200" dirty="0">
                          <a:effectLst/>
                          <a:latin typeface="+mn-lt"/>
                          <a:ea typeface="Calibri" panose="020F0502020204030204" pitchFamily="34" charset="0"/>
                          <a:cs typeface="Times New Roman" panose="02020603050405020304" pitchFamily="18" charset="0"/>
                        </a:rPr>
                        <a:t>: any zero-emission aircraft that meets the relevant DNSH criteria.</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Any Zero-Emission Aircraft.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5120320"/>
                  </a:ext>
                </a:extLst>
              </a:tr>
              <a:tr h="540060">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2</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A </a:t>
                      </a:r>
                      <a:r>
                        <a:rPr lang="en-GB" sz="1200" b="1" dirty="0">
                          <a:effectLst/>
                          <a:latin typeface="+mn-lt"/>
                          <a:ea typeface="Calibri" panose="020F0502020204030204" pitchFamily="34" charset="0"/>
                          <a:cs typeface="Times New Roman" panose="02020603050405020304" pitchFamily="18" charset="0"/>
                        </a:rPr>
                        <a:t>Grandfathered Aircraft</a:t>
                      </a:r>
                      <a:r>
                        <a:rPr lang="en-GB" sz="1200" dirty="0">
                          <a:effectLst/>
                          <a:latin typeface="+mn-lt"/>
                          <a:ea typeface="Calibri" panose="020F0502020204030204" pitchFamily="34" charset="0"/>
                          <a:cs typeface="Times New Roman" panose="02020603050405020304" pitchFamily="18" charset="0"/>
                        </a:rPr>
                        <a:t>: any aircraft that (1) is eligible in accordance with paragraphs (b) and (c) of the Manufacturer TSC and (2) meets the relevant DNSH criteria (such aircraft meeting the requirements of (1) and (2), an </a:t>
                      </a:r>
                      <a:r>
                        <a:rPr lang="en-GB" sz="1200" b="1" dirty="0">
                          <a:effectLst/>
                          <a:latin typeface="+mn-lt"/>
                          <a:ea typeface="Calibri" panose="020F0502020204030204" pitchFamily="34" charset="0"/>
                          <a:cs typeface="Times New Roman" panose="02020603050405020304" pitchFamily="18" charset="0"/>
                        </a:rPr>
                        <a:t>Eligible Aircraft</a:t>
                      </a:r>
                      <a:r>
                        <a:rPr lang="en-GB" sz="1200" dirty="0">
                          <a:effectLst/>
                          <a:latin typeface="+mn-lt"/>
                          <a:ea typeface="Calibri" panose="020F0502020204030204" pitchFamily="34" charset="0"/>
                          <a:cs typeface="Times New Roman" panose="02020603050405020304" pitchFamily="18" charset="0"/>
                        </a:rPr>
                        <a:t>), (3) was purchased before 11 December 2023. The number of grandfathered aircraft will be determined by multiplying the number of eligible aircraft controlled on 11 December 2023 by the Global Replacement Ratio.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Any Grandfathered Aircraft that uses 15% SAF in 2030, increasing by 2% annually thereafter.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028642"/>
                  </a:ext>
                </a:extLst>
              </a:tr>
              <a:tr h="540060">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3</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A </a:t>
                      </a:r>
                      <a:r>
                        <a:rPr lang="en-US" sz="1200" b="1" dirty="0">
                          <a:effectLst/>
                          <a:latin typeface="+mn-lt"/>
                          <a:ea typeface="Calibri" panose="020F0502020204030204" pitchFamily="34" charset="0"/>
                          <a:cs typeface="Times New Roman" panose="02020603050405020304" pitchFamily="18" charset="0"/>
                        </a:rPr>
                        <a:t>Replacement Aircraft</a:t>
                      </a:r>
                      <a:r>
                        <a:rPr lang="en-US" sz="1200" dirty="0">
                          <a:effectLst/>
                          <a:latin typeface="+mn-lt"/>
                          <a:ea typeface="Calibri" panose="020F0502020204030204" pitchFamily="34" charset="0"/>
                          <a:cs typeface="Times New Roman" panose="02020603050405020304" pitchFamily="18" charset="0"/>
                        </a:rPr>
                        <a:t>: any aircraft that (1) is an Eligible Aircraft, (2) was purchased on or after 11 December 2023, and (3) is paired with </a:t>
                      </a:r>
                      <a:r>
                        <a:rPr lang="en-GB" sz="1200" dirty="0">
                          <a:effectLst/>
                          <a:latin typeface="+mn-lt"/>
                          <a:ea typeface="Calibri" panose="020F0502020204030204" pitchFamily="34" charset="0"/>
                          <a:cs typeface="Times New Roman" panose="02020603050405020304" pitchFamily="18" charset="0"/>
                        </a:rPr>
                        <a:t>a non-Compliant Aircraft of at least 80% MTOW of the replacement aircraft, and which was airworthy within the  previous 6 months and within the fleet for not less than 12 months, which is permanently withdrawn from use or from the fleet¹ within 6 months of purchase of the Eligible Aircraft.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Any Replacement Aircraft that uses 15% SAF in 2030, increasing by 2% annually thereafter.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8268532"/>
                  </a:ext>
                </a:extLst>
              </a:tr>
            </a:tbl>
          </a:graphicData>
        </a:graphic>
      </p:graphicFrame>
      <p:sp>
        <p:nvSpPr>
          <p:cNvPr id="6" name="Text Placeholder 8" descr="|">
            <a:extLst>
              <a:ext uri="{FF2B5EF4-FFF2-40B4-BE49-F238E27FC236}">
                <a16:creationId xmlns:a16="http://schemas.microsoft.com/office/drawing/2014/main" id="{B9D2EBF9-3CE4-484B-9EC6-A15C5B955ADE}"/>
              </a:ext>
            </a:extLst>
          </p:cNvPr>
          <p:cNvSpPr txBox="1">
            <a:spLocks/>
          </p:cNvSpPr>
          <p:nvPr/>
        </p:nvSpPr>
        <p:spPr>
          <a:xfrm>
            <a:off x="414024" y="6076951"/>
            <a:ext cx="8420100" cy="561973"/>
          </a:xfrm>
          <a:prstGeom prst="rect">
            <a:avLst/>
          </a:prstGeom>
        </p:spPr>
        <p:txBody>
          <a:bodyPr vert="horz" lIns="0" tIns="0" rIns="0" bIns="0" numCol="1" spcCol="0" rtlCol="0">
            <a:noAutofit/>
          </a:bodyPr>
          <a:lstStyle>
            <a:lvl1pPr marL="0" indent="0" algn="l" defTabSz="914400"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400"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6000" indent="-216000" algn="l" defTabSz="914400"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2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8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5pPr>
            <a:lvl6pPr marL="216000" indent="-216000" algn="l" defTabSz="914400"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2000" indent="-216000" algn="l" defTabSz="914400"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8000" indent="-216000" algn="l" defTabSz="914400"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GB" sz="1000" dirty="0"/>
              <a:t>1 Where a non-compliant Aircraft is permanently withdrawn from the fleet, any Revenue will be deemed ‘environmentally sustainable’ but limited by the Global Replacement Ratio.</a:t>
            </a:r>
          </a:p>
          <a:p>
            <a:pPr lvl="1"/>
            <a:endParaRPr lang="en-GB" dirty="0"/>
          </a:p>
          <a:p>
            <a:pPr lvl="1"/>
            <a:endParaRPr lang="en-GB" dirty="0"/>
          </a:p>
        </p:txBody>
      </p:sp>
      <p:sp>
        <p:nvSpPr>
          <p:cNvPr id="3" name="Slide Number Placeholder 2">
            <a:extLst>
              <a:ext uri="{FF2B5EF4-FFF2-40B4-BE49-F238E27FC236}">
                <a16:creationId xmlns:a16="http://schemas.microsoft.com/office/drawing/2014/main" id="{BE31AA95-9182-4729-9267-869A2E4B7482}"/>
              </a:ext>
            </a:extLst>
          </p:cNvPr>
          <p:cNvSpPr>
            <a:spLocks noGrp="1"/>
          </p:cNvSpPr>
          <p:nvPr>
            <p:ph type="sldNum" sz="quarter" idx="15"/>
          </p:nvPr>
        </p:nvSpPr>
        <p:spPr/>
        <p:txBody>
          <a:bodyPr/>
          <a:lstStyle/>
          <a:p>
            <a:fld id="{65D0BFA5-6A5D-4FCC-B1D5-670AAD90936D}" type="slidenum">
              <a:rPr lang="en-GB" smtClean="0"/>
              <a:t>12</a:t>
            </a:fld>
            <a:endParaRPr lang="en-GB" dirty="0"/>
          </a:p>
        </p:txBody>
      </p:sp>
    </p:spTree>
    <p:extLst>
      <p:ext uri="{BB962C8B-B14F-4D97-AF65-F5344CB8AC3E}">
        <p14:creationId xmlns:p14="http://schemas.microsoft.com/office/powerpoint/2010/main" val="1547356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2C48BA9C-FAB2-4C03-B2B0-53B77465D4AA}"/>
              </a:ext>
            </a:extLst>
          </p:cNvPr>
          <p:cNvSpPr>
            <a:spLocks noGrp="1"/>
          </p:cNvSpPr>
          <p:nvPr>
            <p:ph type="title"/>
          </p:nvPr>
        </p:nvSpPr>
        <p:spPr/>
        <p:txBody>
          <a:bodyPr/>
          <a:lstStyle/>
          <a:p>
            <a:r>
              <a:rPr lang="en-GB" dirty="0">
                <a:solidFill>
                  <a:schemeClr val="accent4"/>
                </a:solidFill>
              </a:rPr>
              <a:t>Commission FAQ and ICF Eligible Aircraft Technology Paper</a:t>
            </a:r>
          </a:p>
        </p:txBody>
      </p:sp>
      <p:sp>
        <p:nvSpPr>
          <p:cNvPr id="4" name="Text Placeholder 8" descr="|">
            <a:extLst>
              <a:ext uri="{FF2B5EF4-FFF2-40B4-BE49-F238E27FC236}">
                <a16:creationId xmlns:a16="http://schemas.microsoft.com/office/drawing/2014/main" id="{37256A33-ED7F-488F-A5AD-2114C2B19CFE}"/>
              </a:ext>
            </a:extLst>
          </p:cNvPr>
          <p:cNvSpPr>
            <a:spLocks noGrp="1"/>
          </p:cNvSpPr>
          <p:nvPr>
            <p:ph type="body" sz="quarter" idx="12"/>
          </p:nvPr>
        </p:nvSpPr>
        <p:spPr>
          <a:xfrm>
            <a:off x="360000" y="1269554"/>
            <a:ext cx="8420100" cy="5453509"/>
          </a:xfrm>
        </p:spPr>
        <p:txBody>
          <a:bodyPr/>
          <a:lstStyle/>
          <a:p>
            <a:pPr lvl="1">
              <a:spcAft>
                <a:spcPts val="600"/>
              </a:spcAft>
            </a:pPr>
            <a:r>
              <a:rPr lang="en-GB" sz="1400" b="1" dirty="0"/>
              <a:t>The Commission’s FAQ</a:t>
            </a:r>
          </a:p>
          <a:p>
            <a:pPr marL="285750" lvl="1" indent="-285750">
              <a:spcAft>
                <a:spcPts val="0"/>
              </a:spcAft>
              <a:buFont typeface="Arial" panose="020B0604020202020204" pitchFamily="34" charset="0"/>
              <a:buChar char="•"/>
            </a:pPr>
            <a:r>
              <a:rPr lang="en-GB" sz="1200" dirty="0"/>
              <a:t>In December 2024, the Commission issued a </a:t>
            </a:r>
            <a:r>
              <a:rPr lang="en-IE" sz="1200" dirty="0">
                <a:effectLst/>
                <a:latin typeface="Calibri" panose="020F0502020204030204" pitchFamily="34" charset="0"/>
                <a:ea typeface="Yu Mincho" panose="02020400000000000000" pitchFamily="18" charset="-128"/>
                <a:cs typeface="Times New Roman" panose="02020603050405020304" pitchFamily="18" charset="0"/>
              </a:rPr>
              <a:t>notice on the interpretation and implementation of certain legal provisions of the EU Taxonomy Environmental Delegated Act, the EU Taxonomy Climate Delegated Act and the EU Taxonomy Disclosures Delegated Act (the </a:t>
            </a:r>
            <a:r>
              <a:rPr lang="en-IE" sz="1200" b="1" dirty="0">
                <a:effectLst/>
                <a:latin typeface="Calibri" panose="020F0502020204030204" pitchFamily="34" charset="0"/>
                <a:ea typeface="Yu Mincho" panose="02020400000000000000" pitchFamily="18" charset="-128"/>
                <a:cs typeface="Times New Roman" panose="02020603050405020304" pitchFamily="18" charset="0"/>
              </a:rPr>
              <a:t>FAQ</a:t>
            </a:r>
            <a:r>
              <a:rPr lang="en-IE" sz="1200" dirty="0">
                <a:effectLst/>
                <a:latin typeface="Calibri" panose="020F0502020204030204" pitchFamily="34" charset="0"/>
                <a:ea typeface="Yu Mincho" panose="02020400000000000000" pitchFamily="18" charset="-128"/>
                <a:cs typeface="Times New Roman" panose="02020603050405020304" pitchFamily="18" charset="0"/>
              </a:rPr>
              <a:t>).</a:t>
            </a:r>
          </a:p>
          <a:p>
            <a:pPr marL="285750" lvl="1" indent="-285750">
              <a:spcAft>
                <a:spcPts val="0"/>
              </a:spcAft>
              <a:buFont typeface="Arial" panose="020B0604020202020204" pitchFamily="34" charset="0"/>
              <a:buChar char="•"/>
            </a:pPr>
            <a:r>
              <a:rPr lang="en-IE" sz="1200" dirty="0">
                <a:latin typeface="Calibri" panose="020F0502020204030204" pitchFamily="34" charset="0"/>
                <a:ea typeface="Yu Mincho" panose="02020400000000000000" pitchFamily="18" charset="-128"/>
                <a:cs typeface="Times New Roman" panose="02020603050405020304" pitchFamily="18" charset="0"/>
              </a:rPr>
              <a:t>The FAQ covers multiple sectors that fall under the Taxonomy Regulation, but includes provisions that supplement the Relevant TSCs.</a:t>
            </a:r>
          </a:p>
          <a:p>
            <a:pPr marL="285750" lvl="1" indent="-285750">
              <a:spcAft>
                <a:spcPts val="600"/>
              </a:spcAft>
              <a:buFont typeface="Arial" panose="020B0604020202020204" pitchFamily="34" charset="0"/>
              <a:buChar char="•"/>
            </a:pPr>
            <a:r>
              <a:rPr lang="en-IE" sz="1200" dirty="0">
                <a:latin typeface="Calibri" panose="020F0502020204030204" pitchFamily="34" charset="0"/>
                <a:ea typeface="Yu Mincho" panose="02020400000000000000" pitchFamily="18" charset="-128"/>
                <a:cs typeface="Times New Roman" panose="02020603050405020304" pitchFamily="18" charset="0"/>
              </a:rPr>
              <a:t>The contents of the FAQ have been factored into this Summary Document and will be further reflected in the Best Practices Manual.</a:t>
            </a:r>
            <a:endParaRPr lang="en-GB" sz="1200" dirty="0"/>
          </a:p>
          <a:p>
            <a:pPr lvl="1">
              <a:spcAft>
                <a:spcPts val="600"/>
              </a:spcAft>
            </a:pPr>
            <a:r>
              <a:rPr lang="en-GB" sz="1400" b="1" dirty="0"/>
              <a:t>ICF Eligible Aircraft Technology Paper</a:t>
            </a:r>
          </a:p>
          <a:p>
            <a:pPr marL="285750" lvl="1" indent="-285750">
              <a:spcAft>
                <a:spcPts val="600"/>
              </a:spcAft>
              <a:buFont typeface="Arial" panose="020B0604020202020204" pitchFamily="34" charset="0"/>
              <a:buChar char="•"/>
            </a:pPr>
            <a:r>
              <a:rPr lang="en-GB" sz="1200" dirty="0"/>
              <a:t>ICF, as consultant to EASA, has produced an analysis of eligible aircraft (the </a:t>
            </a:r>
            <a:r>
              <a:rPr lang="en-GB" sz="1200" b="1" dirty="0"/>
              <a:t>ICF Eligible Aircraft Technology Paper</a:t>
            </a:r>
            <a:r>
              <a:rPr lang="en-GB" sz="1200" dirty="0"/>
              <a:t>), principally for reporting purposes in respect of financial years commencing in 2024. With their consent, we annex the ICF Eligible Aircraft Technology Paper hereto, it being understood and agreed by ICF, with the concurrence of EASA, that parties may cite and otherwise make use of the ICF Eligible Aircraft Technology Paper in such reporting and for related purposes. In respect of the ICF Eligible Aircraft Technology Paper the following is noted:</a:t>
            </a:r>
          </a:p>
          <a:p>
            <a:pPr marL="717750" lvl="3" indent="-285750"/>
            <a:r>
              <a:rPr lang="en-GB" sz="1200" dirty="0"/>
              <a:t>it outlines ICF’s projections regarding the in-production aircraft models and associated engine variants that may be in scope for eligibility as Eligible Aircraft (subject to ongoing compliance with any DNSH requirements) under the Taxonomy Regulation;</a:t>
            </a:r>
          </a:p>
          <a:p>
            <a:pPr marL="717750" lvl="3" indent="-285750"/>
            <a:r>
              <a:rPr lang="en-GB" sz="1200" dirty="0"/>
              <a:t>it covers aircraft manufactured by Boeing, Airbus, </a:t>
            </a:r>
            <a:r>
              <a:rPr lang="fr-FR" sz="1200" dirty="0"/>
              <a:t>ATR and </a:t>
            </a:r>
            <a:r>
              <a:rPr lang="en-GB" sz="1200" dirty="0"/>
              <a:t>Embraer</a:t>
            </a:r>
            <a:r>
              <a:rPr lang="fr-FR" sz="1200" dirty="0"/>
              <a:t> S.A. (</a:t>
            </a:r>
            <a:r>
              <a:rPr lang="en-GB" sz="1200" dirty="0"/>
              <a:t>but</a:t>
            </a:r>
            <a:r>
              <a:rPr lang="fr-FR" sz="1200" dirty="0"/>
              <a:t> </a:t>
            </a:r>
            <a:r>
              <a:rPr lang="en-GB" sz="1200" dirty="0"/>
              <a:t>does</a:t>
            </a:r>
            <a:r>
              <a:rPr lang="fr-FR" sz="1200" dirty="0"/>
              <a:t> </a:t>
            </a:r>
            <a:r>
              <a:rPr lang="en-GB" sz="1200" dirty="0"/>
              <a:t>not</a:t>
            </a:r>
            <a:r>
              <a:rPr lang="fr-FR" sz="1200" dirty="0"/>
              <a:t> </a:t>
            </a:r>
            <a:r>
              <a:rPr lang="en-GB" sz="1200" dirty="0"/>
              <a:t>cover</a:t>
            </a:r>
            <a:r>
              <a:rPr lang="fr-FR" sz="1200" dirty="0"/>
              <a:t> </a:t>
            </a:r>
            <a:r>
              <a:rPr lang="en-GB" sz="1200" dirty="0"/>
              <a:t>any aircraft manufactured by COMAC</a:t>
            </a:r>
            <a:r>
              <a:rPr lang="fr-FR" sz="1200" dirty="0"/>
              <a:t>);</a:t>
            </a:r>
            <a:endParaRPr lang="en-GB" sz="1200" dirty="0"/>
          </a:p>
          <a:p>
            <a:pPr marL="717750" lvl="3" indent="-285750"/>
            <a:r>
              <a:rPr lang="en-GB" sz="1200" dirty="0"/>
              <a:t>it specifies that the information therein is not equivalent to an OEM self-declaration or CO2 certification (thereby confirming the primacy of OEM self-declarations and CO2 certification);</a:t>
            </a:r>
          </a:p>
          <a:p>
            <a:pPr marL="717750" lvl="3" indent="-285750"/>
            <a:r>
              <a:rPr lang="en-GB" sz="1200" dirty="0"/>
              <a:t>the opinions therein in respect of CO2 margins are based on the information provided by aircraft OEMs and the use of PIANO software; and</a:t>
            </a:r>
          </a:p>
          <a:p>
            <a:pPr marL="717750" lvl="3" indent="-285750">
              <a:spcAft>
                <a:spcPts val="600"/>
              </a:spcAft>
            </a:pPr>
            <a:r>
              <a:rPr lang="en-GB" sz="1200" dirty="0"/>
              <a:t>it provides comfort that day one DNSH requirements are met in respect of the noted aircraft.</a:t>
            </a:r>
          </a:p>
          <a:p>
            <a:pPr lvl="1"/>
            <a:endParaRPr lang="en-GB" dirty="0"/>
          </a:p>
          <a:p>
            <a:pPr lvl="1"/>
            <a:endParaRPr lang="en-GB" dirty="0"/>
          </a:p>
        </p:txBody>
      </p:sp>
      <p:sp>
        <p:nvSpPr>
          <p:cNvPr id="3" name="Slide Number Placeholder 1" descr="|">
            <a:extLst>
              <a:ext uri="{FF2B5EF4-FFF2-40B4-BE49-F238E27FC236}">
                <a16:creationId xmlns:a16="http://schemas.microsoft.com/office/drawing/2014/main" id="{020960E0-F053-4594-97F2-8F3F4444416D}"/>
              </a:ext>
            </a:extLst>
          </p:cNvPr>
          <p:cNvSpPr>
            <a:spLocks noGrp="1"/>
          </p:cNvSpPr>
          <p:nvPr>
            <p:ph type="sldNum" sz="quarter" idx="15"/>
          </p:nvPr>
        </p:nvSpPr>
        <p:spPr/>
        <p:txBody>
          <a:bodyPr/>
          <a:lstStyle/>
          <a:p>
            <a:fld id="{65D0BFA5-6A5D-4FCC-B1D5-670AAD90936D}" type="slidenum">
              <a:rPr lang="en-GB" smtClean="0"/>
              <a:t>13</a:t>
            </a:fld>
            <a:endParaRPr lang="en-GB" dirty="0"/>
          </a:p>
        </p:txBody>
      </p:sp>
    </p:spTree>
    <p:extLst>
      <p:ext uri="{BB962C8B-B14F-4D97-AF65-F5344CB8AC3E}">
        <p14:creationId xmlns:p14="http://schemas.microsoft.com/office/powerpoint/2010/main" val="1935139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2C48BA9C-FAB2-4C03-B2B0-53B77465D4AA}"/>
              </a:ext>
            </a:extLst>
          </p:cNvPr>
          <p:cNvSpPr>
            <a:spLocks noGrp="1"/>
          </p:cNvSpPr>
          <p:nvPr>
            <p:ph type="title"/>
          </p:nvPr>
        </p:nvSpPr>
        <p:spPr/>
        <p:txBody>
          <a:bodyPr/>
          <a:lstStyle/>
          <a:p>
            <a:r>
              <a:rPr lang="en-GB" dirty="0">
                <a:solidFill>
                  <a:schemeClr val="accent4"/>
                </a:solidFill>
              </a:rPr>
              <a:t>Taxonomy Eligible Aircraft Types</a:t>
            </a:r>
          </a:p>
        </p:txBody>
      </p:sp>
      <p:sp>
        <p:nvSpPr>
          <p:cNvPr id="4" name="Text Placeholder 8" descr="|">
            <a:extLst>
              <a:ext uri="{FF2B5EF4-FFF2-40B4-BE49-F238E27FC236}">
                <a16:creationId xmlns:a16="http://schemas.microsoft.com/office/drawing/2014/main" id="{37256A33-ED7F-488F-A5AD-2114C2B19CFE}"/>
              </a:ext>
            </a:extLst>
          </p:cNvPr>
          <p:cNvSpPr>
            <a:spLocks noGrp="1"/>
          </p:cNvSpPr>
          <p:nvPr>
            <p:ph type="body" sz="quarter" idx="12"/>
          </p:nvPr>
        </p:nvSpPr>
        <p:spPr>
          <a:xfrm>
            <a:off x="360000" y="1269555"/>
            <a:ext cx="8420100" cy="936104"/>
          </a:xfrm>
        </p:spPr>
        <p:txBody>
          <a:bodyPr/>
          <a:lstStyle/>
          <a:p>
            <a:pPr marL="285750" lvl="1" indent="-285750">
              <a:spcAft>
                <a:spcPts val="0"/>
              </a:spcAft>
              <a:buFont typeface="Arial" panose="020B0604020202020204" pitchFamily="34" charset="0"/>
              <a:buChar char="•"/>
            </a:pPr>
            <a:r>
              <a:rPr lang="en-GB" sz="1200" dirty="0"/>
              <a:t>T</a:t>
            </a:r>
            <a:r>
              <a:rPr lang="en-IE" sz="1200" dirty="0"/>
              <a:t>he </a:t>
            </a:r>
            <a:r>
              <a:rPr lang="en-GB" sz="1200" dirty="0"/>
              <a:t>ICF Eligible Aircraft Technology Paper confirms </a:t>
            </a:r>
            <a:r>
              <a:rPr lang="en-IE" sz="1200" dirty="0"/>
              <a:t>that the following aircraft types and engine variants were likely to be eligible subject to self-declaration or CO2 certification under Taxonomy Regulation.</a:t>
            </a:r>
          </a:p>
          <a:p>
            <a:pPr marL="285750" lvl="1" indent="-285750">
              <a:spcAft>
                <a:spcPts val="0"/>
              </a:spcAft>
              <a:buFont typeface="Arial" panose="020B0604020202020204" pitchFamily="34" charset="0"/>
              <a:buChar char="•"/>
            </a:pPr>
            <a:r>
              <a:rPr lang="en-IE" sz="1200" dirty="0"/>
              <a:t>The </a:t>
            </a:r>
            <a:r>
              <a:rPr lang="en-GB" sz="1200" dirty="0"/>
              <a:t>ICF Eligible Aircraft Technology Paper</a:t>
            </a:r>
            <a:r>
              <a:rPr lang="en-IE" sz="1200" dirty="0"/>
              <a:t> also notes that these aircraft types / engine variants are expected to meet the DNSH criteria (including DNSH (4) and (5) Compliance in respect of noise, </a:t>
            </a:r>
            <a:r>
              <a:rPr lang="en-IE" sz="1200" dirty="0" err="1"/>
              <a:t>Nox</a:t>
            </a:r>
            <a:r>
              <a:rPr lang="en-IE" sz="1200" dirty="0"/>
              <a:t> and nvPM) of the Taxonomy Regulation. See the </a:t>
            </a:r>
            <a:r>
              <a:rPr lang="en-GB" sz="1200" dirty="0"/>
              <a:t>ICF Eligible Aircraft Technology Paper</a:t>
            </a:r>
            <a:r>
              <a:rPr lang="en-IE" sz="1200" dirty="0"/>
              <a:t> for further details.</a:t>
            </a:r>
          </a:p>
          <a:p>
            <a:pPr marL="285750" lvl="1" indent="-285750">
              <a:spcAft>
                <a:spcPts val="0"/>
              </a:spcAft>
              <a:buFont typeface="Arial" panose="020B0604020202020204" pitchFamily="34" charset="0"/>
              <a:buChar char="•"/>
            </a:pPr>
            <a:r>
              <a:rPr lang="en-IE" sz="1200" dirty="0"/>
              <a:t>For Taxonomy related reporting for financial years beginning in 2024, subject to confirmation to the contrary by either (a) </a:t>
            </a:r>
            <a:r>
              <a:rPr lang="en-GB" sz="1200" dirty="0"/>
              <a:t>an FAQ issued by the Commission, (b) EASA on its website or otherwise or (c) the relevant OEM, </a:t>
            </a:r>
            <a:r>
              <a:rPr lang="en-IE" sz="1200" dirty="0"/>
              <a:t>these will be treated as Eligible Aircraft and Eligible Engines:</a:t>
            </a:r>
          </a:p>
          <a:p>
            <a:pPr lvl="1"/>
            <a:endParaRPr lang="en-GB" sz="1200" dirty="0"/>
          </a:p>
          <a:p>
            <a:pPr lvl="1"/>
            <a:endParaRPr lang="en-GB" dirty="0"/>
          </a:p>
        </p:txBody>
      </p:sp>
      <p:sp>
        <p:nvSpPr>
          <p:cNvPr id="3" name="Slide Number Placeholder 1" descr="|">
            <a:extLst>
              <a:ext uri="{FF2B5EF4-FFF2-40B4-BE49-F238E27FC236}">
                <a16:creationId xmlns:a16="http://schemas.microsoft.com/office/drawing/2014/main" id="{020960E0-F053-4594-97F2-8F3F4444416D}"/>
              </a:ext>
            </a:extLst>
          </p:cNvPr>
          <p:cNvSpPr>
            <a:spLocks noGrp="1"/>
          </p:cNvSpPr>
          <p:nvPr>
            <p:ph type="sldNum" sz="quarter" idx="15"/>
          </p:nvPr>
        </p:nvSpPr>
        <p:spPr/>
        <p:txBody>
          <a:bodyPr/>
          <a:lstStyle/>
          <a:p>
            <a:fld id="{65D0BFA5-6A5D-4FCC-B1D5-670AAD90936D}" type="slidenum">
              <a:rPr lang="en-GB" smtClean="0"/>
              <a:t>14</a:t>
            </a:fld>
            <a:endParaRPr lang="en-GB" dirty="0"/>
          </a:p>
        </p:txBody>
      </p:sp>
      <p:graphicFrame>
        <p:nvGraphicFramePr>
          <p:cNvPr id="5" name="Table 4">
            <a:extLst>
              <a:ext uri="{FF2B5EF4-FFF2-40B4-BE49-F238E27FC236}">
                <a16:creationId xmlns:a16="http://schemas.microsoft.com/office/drawing/2014/main" id="{CC08EC2D-BD50-646B-B36E-117ADCBDC6A2}"/>
              </a:ext>
            </a:extLst>
          </p:cNvPr>
          <p:cNvGraphicFramePr>
            <a:graphicFrameLocks noGrp="1"/>
          </p:cNvGraphicFramePr>
          <p:nvPr>
            <p:extLst>
              <p:ext uri="{D42A27DB-BD31-4B8C-83A1-F6EECF244321}">
                <p14:modId xmlns:p14="http://schemas.microsoft.com/office/powerpoint/2010/main" val="1437154855"/>
              </p:ext>
            </p:extLst>
          </p:nvPr>
        </p:nvGraphicFramePr>
        <p:xfrm>
          <a:off x="628650" y="2822590"/>
          <a:ext cx="7560841" cy="3662680"/>
        </p:xfrm>
        <a:graphic>
          <a:graphicData uri="http://schemas.openxmlformats.org/drawingml/2006/table">
            <a:tbl>
              <a:tblPr firstRow="1" bandRow="1">
                <a:tableStyleId>{5C22544A-7EE6-4342-B048-85BDC9FD1C3A}</a:tableStyleId>
              </a:tblPr>
              <a:tblGrid>
                <a:gridCol w="1203475">
                  <a:extLst>
                    <a:ext uri="{9D8B030D-6E8A-4147-A177-3AD203B41FA5}">
                      <a16:colId xmlns:a16="http://schemas.microsoft.com/office/drawing/2014/main" val="188201284"/>
                    </a:ext>
                  </a:extLst>
                </a:gridCol>
                <a:gridCol w="3837086">
                  <a:extLst>
                    <a:ext uri="{9D8B030D-6E8A-4147-A177-3AD203B41FA5}">
                      <a16:colId xmlns:a16="http://schemas.microsoft.com/office/drawing/2014/main" val="1378803468"/>
                    </a:ext>
                  </a:extLst>
                </a:gridCol>
                <a:gridCol w="2520280">
                  <a:extLst>
                    <a:ext uri="{9D8B030D-6E8A-4147-A177-3AD203B41FA5}">
                      <a16:colId xmlns:a16="http://schemas.microsoft.com/office/drawing/2014/main" val="3999933122"/>
                    </a:ext>
                  </a:extLst>
                </a:gridCol>
              </a:tblGrid>
              <a:tr h="370840">
                <a:tc>
                  <a:txBody>
                    <a:bodyPr/>
                    <a:lstStyle/>
                    <a:p>
                      <a:r>
                        <a:rPr lang="en-IE" sz="1200" dirty="0"/>
                        <a:t>OEM</a:t>
                      </a:r>
                    </a:p>
                  </a:txBody>
                  <a:tcPr/>
                </a:tc>
                <a:tc>
                  <a:txBody>
                    <a:bodyPr/>
                    <a:lstStyle/>
                    <a:p>
                      <a:r>
                        <a:rPr lang="en-IE" sz="1200" dirty="0"/>
                        <a:t>Aircraft Model</a:t>
                      </a:r>
                    </a:p>
                  </a:txBody>
                  <a:tcPr/>
                </a:tc>
                <a:tc>
                  <a:txBody>
                    <a:bodyPr/>
                    <a:lstStyle/>
                    <a:p>
                      <a:r>
                        <a:rPr lang="en-IE" sz="1200" dirty="0"/>
                        <a:t>Engine Variant</a:t>
                      </a:r>
                    </a:p>
                  </a:txBody>
                  <a:tcPr/>
                </a:tc>
                <a:extLst>
                  <a:ext uri="{0D108BD9-81ED-4DB2-BD59-A6C34878D82A}">
                    <a16:rowId xmlns:a16="http://schemas.microsoft.com/office/drawing/2014/main" val="4090615115"/>
                  </a:ext>
                </a:extLst>
              </a:tr>
              <a:tr h="140256">
                <a:tc rowSpan="7">
                  <a:txBody>
                    <a:bodyPr/>
                    <a:lstStyle/>
                    <a:p>
                      <a:r>
                        <a:rPr lang="en-IE" sz="1200" b="1" dirty="0"/>
                        <a:t>Airbus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a:solidFill>
                            <a:schemeClr val="dk1"/>
                          </a:solidFill>
                          <a:latin typeface="+mn-lt"/>
                          <a:ea typeface="+mn-ea"/>
                          <a:cs typeface="+mn-cs"/>
                        </a:rPr>
                        <a:t>A319-100N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a:solidFill>
                            <a:schemeClr val="dk1"/>
                          </a:solidFill>
                          <a:latin typeface="+mn-lt"/>
                          <a:ea typeface="+mn-ea"/>
                          <a:cs typeface="+mn-cs"/>
                        </a:rPr>
                        <a:t>LEAP-1A </a:t>
                      </a:r>
                    </a:p>
                  </a:txBody>
                  <a:tcPr/>
                </a:tc>
                <a:extLst>
                  <a:ext uri="{0D108BD9-81ED-4DB2-BD59-A6C34878D82A}">
                    <a16:rowId xmlns:a16="http://schemas.microsoft.com/office/drawing/2014/main" val="2606697031"/>
                  </a:ext>
                </a:extLst>
              </a:tr>
              <a:tr h="0">
                <a:tc vMerge="1">
                  <a:txBody>
                    <a:bodyPr/>
                    <a:lstStyle/>
                    <a:p>
                      <a:endParaRPr lang="en-I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a:solidFill>
                            <a:schemeClr val="dk1"/>
                          </a:solidFill>
                          <a:latin typeface="+mn-lt"/>
                          <a:ea typeface="+mn-ea"/>
                          <a:cs typeface="+mn-cs"/>
                        </a:rPr>
                        <a:t>A220-100, A220-300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a:solidFill>
                            <a:schemeClr val="dk1"/>
                          </a:solidFill>
                          <a:latin typeface="+mn-lt"/>
                          <a:ea typeface="+mn-ea"/>
                          <a:cs typeface="+mn-cs"/>
                        </a:rPr>
                        <a:t>PW1500G</a:t>
                      </a:r>
                    </a:p>
                  </a:txBody>
                  <a:tcPr/>
                </a:tc>
                <a:extLst>
                  <a:ext uri="{0D108BD9-81ED-4DB2-BD59-A6C34878D82A}">
                    <a16:rowId xmlns:a16="http://schemas.microsoft.com/office/drawing/2014/main" val="1717462151"/>
                  </a:ext>
                </a:extLst>
              </a:tr>
              <a:tr h="0">
                <a:tc vMerge="1">
                  <a:txBody>
                    <a:bodyPr/>
                    <a:lstStyle/>
                    <a:p>
                      <a:endParaRPr lang="en-I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a:solidFill>
                            <a:schemeClr val="dk1"/>
                          </a:solidFill>
                          <a:latin typeface="+mn-lt"/>
                          <a:ea typeface="+mn-ea"/>
                          <a:cs typeface="+mn-cs"/>
                        </a:rPr>
                        <a:t>A320-200N, A321-200N</a:t>
                      </a:r>
                      <a:endParaRPr lang="en-IE" sz="1200" b="0" i="0" u="none" strike="noStrike" kern="1200" baseline="0" dirty="0">
                        <a:solidFill>
                          <a:schemeClr val="dk1"/>
                        </a:solidFill>
                        <a:highlight>
                          <a:srgbClr val="FFFF00"/>
                        </a:highligh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a:solidFill>
                            <a:schemeClr val="dk1"/>
                          </a:solidFill>
                          <a:latin typeface="+mn-lt"/>
                          <a:ea typeface="+mn-ea"/>
                          <a:cs typeface="+mn-cs"/>
                        </a:rPr>
                        <a:t>PW1100G, LEAP-1A</a:t>
                      </a:r>
                    </a:p>
                  </a:txBody>
                  <a:tcPr/>
                </a:tc>
                <a:extLst>
                  <a:ext uri="{0D108BD9-81ED-4DB2-BD59-A6C34878D82A}">
                    <a16:rowId xmlns:a16="http://schemas.microsoft.com/office/drawing/2014/main" val="2810331028"/>
                  </a:ext>
                </a:extLst>
              </a:tr>
              <a:tr h="0">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a:solidFill>
                            <a:schemeClr val="dk1"/>
                          </a:solidFill>
                          <a:latin typeface="+mn-lt"/>
                          <a:ea typeface="+mn-ea"/>
                          <a:cs typeface="+mn-cs"/>
                        </a:rPr>
                        <a:t>A321N XLR</a:t>
                      </a:r>
                      <a:endParaRPr lang="en-IE" sz="1200" b="0" i="0" u="none" strike="noStrike" kern="1200" baseline="0" dirty="0">
                        <a:solidFill>
                          <a:schemeClr val="dk1"/>
                        </a:solidFill>
                        <a:highlight>
                          <a:srgbClr val="FFFF00"/>
                        </a:highligh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a:solidFill>
                            <a:schemeClr val="dk1"/>
                          </a:solidFill>
                          <a:latin typeface="+mn-lt"/>
                          <a:ea typeface="+mn-ea"/>
                          <a:cs typeface="+mn-cs"/>
                        </a:rPr>
                        <a:t>LEAP-1A</a:t>
                      </a:r>
                    </a:p>
                  </a:txBody>
                  <a:tcPr/>
                </a:tc>
                <a:extLst>
                  <a:ext uri="{0D108BD9-81ED-4DB2-BD59-A6C34878D82A}">
                    <a16:rowId xmlns:a16="http://schemas.microsoft.com/office/drawing/2014/main" val="597288749"/>
                  </a:ext>
                </a:extLst>
              </a:tr>
              <a:tr h="123096">
                <a:tc vMerge="1">
                  <a:txBody>
                    <a:bodyPr/>
                    <a:lstStyle/>
                    <a:p>
                      <a:endParaRPr lang="en-I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a:solidFill>
                            <a:schemeClr val="dk1"/>
                          </a:solidFill>
                          <a:latin typeface="+mn-lt"/>
                          <a:ea typeface="+mn-ea"/>
                          <a:cs typeface="+mn-cs"/>
                        </a:rPr>
                        <a:t>A330-800, A330-900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a:solidFill>
                            <a:schemeClr val="dk1"/>
                          </a:solidFill>
                          <a:latin typeface="+mn-lt"/>
                          <a:ea typeface="+mn-ea"/>
                          <a:cs typeface="+mn-cs"/>
                        </a:rPr>
                        <a:t>Trent 7000</a:t>
                      </a:r>
                    </a:p>
                  </a:txBody>
                  <a:tcPr/>
                </a:tc>
                <a:extLst>
                  <a:ext uri="{0D108BD9-81ED-4DB2-BD59-A6C34878D82A}">
                    <a16:rowId xmlns:a16="http://schemas.microsoft.com/office/drawing/2014/main" val="560240709"/>
                  </a:ext>
                </a:extLst>
              </a:tr>
              <a:tr h="136808">
                <a:tc vMerge="1">
                  <a:txBody>
                    <a:bodyPr/>
                    <a:lstStyle/>
                    <a:p>
                      <a:endParaRPr lang="en-I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a:solidFill>
                            <a:schemeClr val="dk1"/>
                          </a:solidFill>
                          <a:latin typeface="+mn-lt"/>
                          <a:ea typeface="+mn-ea"/>
                          <a:cs typeface="+mn-cs"/>
                        </a:rPr>
                        <a:t>A350-900, A350-1000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a:solidFill>
                            <a:schemeClr val="dk1"/>
                          </a:solidFill>
                          <a:latin typeface="+mn-lt"/>
                          <a:ea typeface="+mn-ea"/>
                          <a:cs typeface="+mn-cs"/>
                        </a:rPr>
                        <a:t>Trent XWB</a:t>
                      </a:r>
                    </a:p>
                  </a:txBody>
                  <a:tcPr/>
                </a:tc>
                <a:extLst>
                  <a:ext uri="{0D108BD9-81ED-4DB2-BD59-A6C34878D82A}">
                    <a16:rowId xmlns:a16="http://schemas.microsoft.com/office/drawing/2014/main" val="2810186481"/>
                  </a:ext>
                </a:extLst>
              </a:tr>
              <a:tr h="150520">
                <a:tc vMerge="1">
                  <a:txBody>
                    <a:bodyPr/>
                    <a:lstStyle/>
                    <a:p>
                      <a:endParaRPr lang="en-IE" sz="12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a:solidFill>
                            <a:schemeClr val="dk1"/>
                          </a:solidFill>
                          <a:latin typeface="+mn-lt"/>
                          <a:ea typeface="+mn-ea"/>
                          <a:cs typeface="+mn-cs"/>
                        </a:rPr>
                        <a:t>A321N XLR (PW1100G), A350F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a:solidFill>
                            <a:schemeClr val="dk1"/>
                          </a:solidFill>
                          <a:latin typeface="+mn-lt"/>
                          <a:ea typeface="+mn-ea"/>
                          <a:cs typeface="+mn-cs"/>
                        </a:rPr>
                        <a:t>Not yet certified</a:t>
                      </a:r>
                    </a:p>
                  </a:txBody>
                  <a:tcPr/>
                </a:tc>
                <a:extLst>
                  <a:ext uri="{0D108BD9-81ED-4DB2-BD59-A6C34878D82A}">
                    <a16:rowId xmlns:a16="http://schemas.microsoft.com/office/drawing/2014/main" val="3315374177"/>
                  </a:ext>
                </a:extLst>
              </a:tr>
              <a:tr h="0">
                <a:tc rowSpan="3">
                  <a:txBody>
                    <a:bodyPr/>
                    <a:lstStyle/>
                    <a:p>
                      <a:r>
                        <a:rPr lang="en-IE" sz="1200" b="1" dirty="0"/>
                        <a:t>Boeing</a:t>
                      </a:r>
                    </a:p>
                  </a:txBody>
                  <a:tcPr anchor="ctr">
                    <a:solidFill>
                      <a:srgbClr val="E7EA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a:solidFill>
                            <a:schemeClr val="dk1"/>
                          </a:solidFill>
                          <a:latin typeface="+mn-lt"/>
                          <a:ea typeface="+mn-ea"/>
                          <a:cs typeface="+mn-cs"/>
                        </a:rPr>
                        <a:t>737-8 MAX, 737-9 MAX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a:solidFill>
                            <a:schemeClr val="dk1"/>
                          </a:solidFill>
                          <a:latin typeface="+mn-lt"/>
                          <a:ea typeface="+mn-ea"/>
                          <a:cs typeface="+mn-cs"/>
                        </a:rPr>
                        <a:t>LEAP-1B 	</a:t>
                      </a:r>
                    </a:p>
                  </a:txBody>
                  <a:tcPr/>
                </a:tc>
                <a:extLst>
                  <a:ext uri="{0D108BD9-81ED-4DB2-BD59-A6C34878D82A}">
                    <a16:rowId xmlns:a16="http://schemas.microsoft.com/office/drawing/2014/main" val="476327697"/>
                  </a:ext>
                </a:extLst>
              </a:tr>
              <a:tr h="0">
                <a:tc vMerge="1">
                  <a:txBody>
                    <a:bodyPr/>
                    <a:lstStyle/>
                    <a:p>
                      <a:endParaRPr lang="en-I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a:solidFill>
                            <a:schemeClr val="dk1"/>
                          </a:solidFill>
                          <a:latin typeface="+mn-lt"/>
                          <a:ea typeface="+mn-ea"/>
                          <a:cs typeface="+mn-cs"/>
                        </a:rPr>
                        <a:t>787-8, 787-9, 787-10</a:t>
                      </a:r>
                      <a:endParaRPr lang="en-IE" sz="1200" b="0" i="0" u="none" strike="noStrike" kern="1200" baseline="0" dirty="0">
                        <a:solidFill>
                          <a:schemeClr val="dk1"/>
                        </a:solidFill>
                        <a:highlight>
                          <a:srgbClr val="FFFF00"/>
                        </a:highlight>
                        <a:latin typeface="+mn-lt"/>
                        <a:ea typeface="+mn-ea"/>
                        <a:cs typeface="+mn-cs"/>
                      </a:endParaRPr>
                    </a:p>
                  </a:txBody>
                  <a:tcPr>
                    <a:solidFill>
                      <a:srgbClr val="CCD2D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a:solidFill>
                            <a:schemeClr val="dk1"/>
                          </a:solidFill>
                          <a:latin typeface="+mn-lt"/>
                          <a:ea typeface="+mn-ea"/>
                          <a:cs typeface="+mn-cs"/>
                        </a:rPr>
                        <a:t>GENX-1B, TRENT 1000 	</a:t>
                      </a:r>
                    </a:p>
                  </a:txBody>
                  <a:tcPr>
                    <a:solidFill>
                      <a:srgbClr val="CCD2D3"/>
                    </a:solidFill>
                  </a:tcPr>
                </a:tc>
                <a:extLst>
                  <a:ext uri="{0D108BD9-81ED-4DB2-BD59-A6C34878D82A}">
                    <a16:rowId xmlns:a16="http://schemas.microsoft.com/office/drawing/2014/main" val="610376828"/>
                  </a:ext>
                </a:extLst>
              </a:tr>
              <a:tr h="0">
                <a:tc vMerge="1">
                  <a:txBody>
                    <a:bodyPr/>
                    <a:lstStyle/>
                    <a:p>
                      <a:endParaRPr lang="en-IE" sz="1200" b="1" dirty="0"/>
                    </a:p>
                  </a:txBody>
                  <a:tcPr anchor="ctr">
                    <a:solidFill>
                      <a:srgbClr val="E7EA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a:solidFill>
                            <a:schemeClr val="dk1"/>
                          </a:solidFill>
                          <a:latin typeface="+mn-lt"/>
                          <a:ea typeface="+mn-ea"/>
                          <a:cs typeface="+mn-cs"/>
                        </a:rPr>
                        <a:t>737-7 MAX, 737-10 MAX, 777-8F, 777-8, 777-9</a:t>
                      </a:r>
                    </a:p>
                  </a:txBody>
                  <a:tcPr>
                    <a:solidFill>
                      <a:srgbClr val="E7EA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a:solidFill>
                            <a:schemeClr val="dk1"/>
                          </a:solidFill>
                          <a:latin typeface="+mn-lt"/>
                          <a:ea typeface="+mn-ea"/>
                          <a:cs typeface="+mn-cs"/>
                        </a:rPr>
                        <a:t>Not yet certified</a:t>
                      </a:r>
                    </a:p>
                  </a:txBody>
                  <a:tcPr>
                    <a:solidFill>
                      <a:srgbClr val="E7EAEB"/>
                    </a:solidFill>
                  </a:tcPr>
                </a:tc>
                <a:extLst>
                  <a:ext uri="{0D108BD9-81ED-4DB2-BD59-A6C34878D82A}">
                    <a16:rowId xmlns:a16="http://schemas.microsoft.com/office/drawing/2014/main" val="1826674323"/>
                  </a:ext>
                </a:extLst>
              </a:tr>
              <a:tr h="119648">
                <a:tc>
                  <a:txBody>
                    <a:bodyPr/>
                    <a:lstStyle/>
                    <a:p>
                      <a:r>
                        <a:rPr lang="en-IE" sz="1200" b="1" dirty="0"/>
                        <a:t>Embraer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a:solidFill>
                            <a:schemeClr val="dk1"/>
                          </a:solidFill>
                          <a:latin typeface="+mn-lt"/>
                          <a:ea typeface="+mn-ea"/>
                          <a:cs typeface="+mn-cs"/>
                        </a:rPr>
                        <a:t>E190-E2, E195-E2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a:solidFill>
                            <a:schemeClr val="dk1"/>
                          </a:solidFill>
                          <a:latin typeface="+mn-lt"/>
                          <a:ea typeface="+mn-ea"/>
                          <a:cs typeface="+mn-cs"/>
                        </a:rPr>
                        <a:t>PW1900G</a:t>
                      </a:r>
                    </a:p>
                  </a:txBody>
                  <a:tcPr/>
                </a:tc>
                <a:extLst>
                  <a:ext uri="{0D108BD9-81ED-4DB2-BD59-A6C34878D82A}">
                    <a16:rowId xmlns:a16="http://schemas.microsoft.com/office/drawing/2014/main" val="772081782"/>
                  </a:ext>
                </a:extLst>
              </a:tr>
              <a:tr h="205368">
                <a:tc>
                  <a:txBody>
                    <a:bodyPr/>
                    <a:lstStyle/>
                    <a:p>
                      <a:r>
                        <a:rPr lang="en-IE" sz="1200" b="1" dirty="0"/>
                        <a:t>ATR</a:t>
                      </a:r>
                    </a:p>
                  </a:txBody>
                  <a:tcPr>
                    <a:solidFill>
                      <a:srgbClr val="E7EA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a:solidFill>
                            <a:schemeClr val="dk1"/>
                          </a:solidFill>
                          <a:latin typeface="+mn-lt"/>
                          <a:ea typeface="+mn-ea"/>
                          <a:cs typeface="+mn-cs"/>
                        </a:rPr>
                        <a:t>ATR42-600, ATR72-600</a:t>
                      </a:r>
                    </a:p>
                  </a:txBody>
                  <a:tcPr>
                    <a:solidFill>
                      <a:srgbClr val="E7EA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a:solidFill>
                            <a:schemeClr val="dk1"/>
                          </a:solidFill>
                          <a:latin typeface="+mn-lt"/>
                          <a:ea typeface="+mn-ea"/>
                          <a:cs typeface="+mn-cs"/>
                        </a:rPr>
                        <a:t>PW127</a:t>
                      </a:r>
                    </a:p>
                  </a:txBody>
                  <a:tcPr>
                    <a:solidFill>
                      <a:srgbClr val="E7EAEB"/>
                    </a:solidFill>
                  </a:tcPr>
                </a:tc>
                <a:extLst>
                  <a:ext uri="{0D108BD9-81ED-4DB2-BD59-A6C34878D82A}">
                    <a16:rowId xmlns:a16="http://schemas.microsoft.com/office/drawing/2014/main" val="4146417719"/>
                  </a:ext>
                </a:extLst>
              </a:tr>
            </a:tbl>
          </a:graphicData>
        </a:graphic>
      </p:graphicFrame>
    </p:spTree>
    <p:extLst>
      <p:ext uri="{BB962C8B-B14F-4D97-AF65-F5344CB8AC3E}">
        <p14:creationId xmlns:p14="http://schemas.microsoft.com/office/powerpoint/2010/main" val="2250834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2C48BA9C-FAB2-4C03-B2B0-53B77465D4AA}"/>
              </a:ext>
            </a:extLst>
          </p:cNvPr>
          <p:cNvSpPr>
            <a:spLocks noGrp="1"/>
          </p:cNvSpPr>
          <p:nvPr>
            <p:ph type="title"/>
          </p:nvPr>
        </p:nvSpPr>
        <p:spPr/>
        <p:txBody>
          <a:bodyPr/>
          <a:lstStyle/>
          <a:p>
            <a:r>
              <a:rPr lang="en-GB" dirty="0">
                <a:solidFill>
                  <a:schemeClr val="accent4"/>
                </a:solidFill>
              </a:rPr>
              <a:t>Application and Scope </a:t>
            </a:r>
          </a:p>
        </p:txBody>
      </p:sp>
      <p:sp>
        <p:nvSpPr>
          <p:cNvPr id="3" name="Slide Number Placeholder 2">
            <a:extLst>
              <a:ext uri="{FF2B5EF4-FFF2-40B4-BE49-F238E27FC236}">
                <a16:creationId xmlns:a16="http://schemas.microsoft.com/office/drawing/2014/main" id="{A70AEFC7-25D7-4546-A340-58336F879B0C}"/>
              </a:ext>
            </a:extLst>
          </p:cNvPr>
          <p:cNvSpPr>
            <a:spLocks noGrp="1"/>
          </p:cNvSpPr>
          <p:nvPr>
            <p:ph type="sldNum" sz="quarter" idx="10"/>
          </p:nvPr>
        </p:nvSpPr>
        <p:spPr/>
        <p:txBody>
          <a:bodyPr/>
          <a:lstStyle/>
          <a:p>
            <a:fld id="{65D0BFA5-6A5D-4FCC-B1D5-670AAD90936D}" type="slidenum">
              <a:rPr lang="en-GB" smtClean="0"/>
              <a:t>15</a:t>
            </a:fld>
            <a:endParaRPr lang="en-GB" dirty="0"/>
          </a:p>
        </p:txBody>
      </p:sp>
    </p:spTree>
    <p:extLst>
      <p:ext uri="{BB962C8B-B14F-4D97-AF65-F5344CB8AC3E}">
        <p14:creationId xmlns:p14="http://schemas.microsoft.com/office/powerpoint/2010/main" val="2956551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2C48BA9C-FAB2-4C03-B2B0-53B77465D4AA}"/>
              </a:ext>
            </a:extLst>
          </p:cNvPr>
          <p:cNvSpPr>
            <a:spLocks noGrp="1"/>
          </p:cNvSpPr>
          <p:nvPr>
            <p:ph type="title"/>
          </p:nvPr>
        </p:nvSpPr>
        <p:spPr/>
        <p:txBody>
          <a:bodyPr/>
          <a:lstStyle/>
          <a:p>
            <a:r>
              <a:rPr lang="en-GB" dirty="0">
                <a:solidFill>
                  <a:schemeClr val="accent4"/>
                </a:solidFill>
              </a:rPr>
              <a:t>Application </a:t>
            </a:r>
          </a:p>
        </p:txBody>
      </p:sp>
      <p:sp>
        <p:nvSpPr>
          <p:cNvPr id="4" name="Text Placeholder 8" descr="|">
            <a:extLst>
              <a:ext uri="{FF2B5EF4-FFF2-40B4-BE49-F238E27FC236}">
                <a16:creationId xmlns:a16="http://schemas.microsoft.com/office/drawing/2014/main" id="{37256A33-ED7F-488F-A5AD-2114C2B19CFE}"/>
              </a:ext>
            </a:extLst>
          </p:cNvPr>
          <p:cNvSpPr>
            <a:spLocks noGrp="1"/>
          </p:cNvSpPr>
          <p:nvPr>
            <p:ph type="body" sz="quarter" idx="12"/>
          </p:nvPr>
        </p:nvSpPr>
        <p:spPr>
          <a:xfrm>
            <a:off x="360363" y="1269554"/>
            <a:ext cx="8420100" cy="4896544"/>
          </a:xfrm>
        </p:spPr>
        <p:txBody>
          <a:bodyPr/>
          <a:lstStyle/>
          <a:p>
            <a:pPr marL="285750" lvl="1" indent="-285750">
              <a:buFont typeface="Arial" panose="020B0604020202020204" pitchFamily="34" charset="0"/>
              <a:buChar char="•"/>
            </a:pPr>
            <a:r>
              <a:rPr lang="en-GB" sz="1400" dirty="0"/>
              <a:t>The Taxonomy Regulation is the EU classification scheme for determining whether Revenue, CapEx, OpEx, and any associated financing in respect of an ‘economic activity’ is considered ‘environmentally sustainable’ (and, as applicable, in what proportion). </a:t>
            </a:r>
          </a:p>
          <a:p>
            <a:pPr marL="285750" lvl="1" indent="-285750">
              <a:buFont typeface="Arial" panose="020B0604020202020204" pitchFamily="34" charset="0"/>
              <a:buChar char="•"/>
            </a:pPr>
            <a:r>
              <a:rPr lang="en-GB" sz="1400" dirty="0"/>
              <a:t>Where an ‘economic activity’ is deemed ‘environmentally sustainable’ pursuant to a Relevant TSC, certain Revenue, CapEx, OpEx, and any associated financing in the chain of transactions connected to such ‘economic activity’ will be considered ‘environmentally sustainable’. </a:t>
            </a:r>
          </a:p>
          <a:p>
            <a:pPr marL="285750" lvl="1" indent="-285750">
              <a:buFont typeface="Arial" panose="020B0604020202020204" pitchFamily="34" charset="0"/>
              <a:buChar char="•"/>
            </a:pPr>
            <a:r>
              <a:rPr lang="en-GB" sz="1400" dirty="0"/>
              <a:t>The Taxonomy Regulation applies to certain reporting requirements. Professional advice is required on whether, and the extent to which, the Taxonomy Regulation applies to reporting for entities not principally based in the EU but with presence and transactional and financial activities in the EU, both (a) under EU reporting rules, or (b) by reference to EU reporting rules in standards applied for reporting outside the EU.</a:t>
            </a:r>
          </a:p>
          <a:p>
            <a:pPr marL="285750" lvl="1" indent="-285750">
              <a:buFont typeface="Arial" panose="020B0604020202020204" pitchFamily="34" charset="0"/>
              <a:buChar char="•"/>
            </a:pPr>
            <a:r>
              <a:rPr lang="en-GB" sz="1400" dirty="0"/>
              <a:t>The Taxonomy Regulation will form the basis for other EU law. In addition to the above-mentioned reporting, there is an expectation that there will also be application to capital adequacy treatment and taxation.  </a:t>
            </a:r>
          </a:p>
          <a:p>
            <a:pPr marL="285750" lvl="1" indent="-285750">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As a general note, airlines and lessors should apply the Manufacturer TSC, Airline TSC or Lessor TSC to its </a:t>
            </a:r>
            <a:r>
              <a:rPr lang="en-US" sz="1400" dirty="0">
                <a:latin typeface="Calibri" panose="020F0502020204030204" pitchFamily="34" charset="0"/>
                <a:ea typeface="Times New Roman" panose="02020603050405020304" pitchFamily="18" charset="0"/>
              </a:rPr>
              <a:t>economic activities </a:t>
            </a:r>
            <a:r>
              <a:rPr lang="en-US" sz="1400" dirty="0">
                <a:effectLst/>
                <a:latin typeface="Calibri" panose="020F0502020204030204" pitchFamily="34" charset="0"/>
                <a:ea typeface="Times New Roman" panose="02020603050405020304" pitchFamily="18" charset="0"/>
              </a:rPr>
              <a:t>and aircraft. However, </a:t>
            </a:r>
            <a:r>
              <a:rPr lang="en-US" sz="1400" dirty="0">
                <a:latin typeface="Calibri" panose="020F0502020204030204" pitchFamily="34" charset="0"/>
                <a:ea typeface="Times New Roman" panose="02020603050405020304" pitchFamily="18" charset="0"/>
              </a:rPr>
              <a:t>OEMs, MROs and</a:t>
            </a:r>
            <a:r>
              <a:rPr lang="en-IE" sz="1400" dirty="0">
                <a:effectLst/>
                <a:latin typeface="Calibri" panose="020F0502020204030204" pitchFamily="34" charset="0"/>
                <a:ea typeface="Times New Roman" panose="02020603050405020304" pitchFamily="18" charset="0"/>
              </a:rPr>
              <a:t> airlines should use the Manufacturer TSC to the extent that it is engaged in providing maintenance services to third-party aircraft.</a:t>
            </a:r>
            <a:endParaRPr lang="en-GB" sz="1400" dirty="0">
              <a:solidFill>
                <a:srgbClr val="FF0000"/>
              </a:solidFill>
            </a:endParaRPr>
          </a:p>
          <a:p>
            <a:pPr marL="285750" lvl="1" indent="-285750">
              <a:buFont typeface="Arial" panose="020B0604020202020204" pitchFamily="34" charset="0"/>
              <a:buChar char="•"/>
            </a:pPr>
            <a:r>
              <a:rPr lang="en-GB" sz="1400" dirty="0"/>
              <a:t>An example of such practical application is shown on the following page. </a:t>
            </a:r>
          </a:p>
          <a:p>
            <a:pPr marL="285750" lvl="1" indent="-285750">
              <a:buFont typeface="Arial" panose="020B0604020202020204" pitchFamily="34" charset="0"/>
              <a:buChar char="•"/>
            </a:pPr>
            <a:endParaRPr lang="en-GB" dirty="0"/>
          </a:p>
        </p:txBody>
      </p:sp>
      <p:sp>
        <p:nvSpPr>
          <p:cNvPr id="3" name="Slide Number Placeholder 2">
            <a:extLst>
              <a:ext uri="{FF2B5EF4-FFF2-40B4-BE49-F238E27FC236}">
                <a16:creationId xmlns:a16="http://schemas.microsoft.com/office/drawing/2014/main" id="{020960E0-F053-4594-97F2-8F3F4444416D}"/>
              </a:ext>
            </a:extLst>
          </p:cNvPr>
          <p:cNvSpPr>
            <a:spLocks noGrp="1"/>
          </p:cNvSpPr>
          <p:nvPr>
            <p:ph type="sldNum" sz="quarter" idx="15"/>
          </p:nvPr>
        </p:nvSpPr>
        <p:spPr/>
        <p:txBody>
          <a:bodyPr/>
          <a:lstStyle/>
          <a:p>
            <a:fld id="{65D0BFA5-6A5D-4FCC-B1D5-670AAD90936D}" type="slidenum">
              <a:rPr lang="en-GB" smtClean="0"/>
              <a:t>16</a:t>
            </a:fld>
            <a:endParaRPr lang="en-GB" dirty="0"/>
          </a:p>
        </p:txBody>
      </p:sp>
    </p:spTree>
    <p:extLst>
      <p:ext uri="{BB962C8B-B14F-4D97-AF65-F5344CB8AC3E}">
        <p14:creationId xmlns:p14="http://schemas.microsoft.com/office/powerpoint/2010/main" val="4244947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2C48BA9C-FAB2-4C03-B2B0-53B77465D4AA}"/>
              </a:ext>
            </a:extLst>
          </p:cNvPr>
          <p:cNvSpPr>
            <a:spLocks noGrp="1"/>
          </p:cNvSpPr>
          <p:nvPr>
            <p:ph type="title"/>
          </p:nvPr>
        </p:nvSpPr>
        <p:spPr/>
        <p:txBody>
          <a:bodyPr/>
          <a:lstStyle/>
          <a:p>
            <a:r>
              <a:rPr lang="en-GB" dirty="0">
                <a:solidFill>
                  <a:schemeClr val="accent4"/>
                </a:solidFill>
              </a:rPr>
              <a:t>Application – Example </a:t>
            </a:r>
          </a:p>
        </p:txBody>
      </p:sp>
      <p:sp>
        <p:nvSpPr>
          <p:cNvPr id="3" name="Slide Number Placeholder 1" descr="|">
            <a:extLst>
              <a:ext uri="{FF2B5EF4-FFF2-40B4-BE49-F238E27FC236}">
                <a16:creationId xmlns:a16="http://schemas.microsoft.com/office/drawing/2014/main" id="{020960E0-F053-4594-97F2-8F3F4444416D}"/>
              </a:ext>
            </a:extLst>
          </p:cNvPr>
          <p:cNvSpPr>
            <a:spLocks noGrp="1"/>
          </p:cNvSpPr>
          <p:nvPr>
            <p:ph type="sldNum" sz="quarter" idx="15"/>
          </p:nvPr>
        </p:nvSpPr>
        <p:spPr/>
        <p:txBody>
          <a:bodyPr/>
          <a:lstStyle/>
          <a:p>
            <a:fld id="{65D0BFA5-6A5D-4FCC-B1D5-670AAD90936D}" type="slidenum">
              <a:rPr lang="en-GB" smtClean="0"/>
              <a:t>17</a:t>
            </a:fld>
            <a:endParaRPr lang="en-GB" dirty="0"/>
          </a:p>
        </p:txBody>
      </p:sp>
      <p:sp>
        <p:nvSpPr>
          <p:cNvPr id="7" name="Rounded Rectangle 7">
            <a:extLst>
              <a:ext uri="{FF2B5EF4-FFF2-40B4-BE49-F238E27FC236}">
                <a16:creationId xmlns:a16="http://schemas.microsoft.com/office/drawing/2014/main" id="{801AD824-93B3-6FED-F089-BD9C2959A7DC}"/>
              </a:ext>
            </a:extLst>
          </p:cNvPr>
          <p:cNvSpPr/>
          <p:nvPr/>
        </p:nvSpPr>
        <p:spPr bwMode="auto">
          <a:xfrm>
            <a:off x="5181029" y="3973228"/>
            <a:ext cx="943816" cy="288032"/>
          </a:xfrm>
          <a:prstGeom prst="roundRect">
            <a:avLst/>
          </a:prstGeom>
          <a:solidFill>
            <a:srgbClr val="002060"/>
          </a:solidFill>
          <a:ln w="9525" cap="flat" cmpd="sng" algn="ctr">
            <a:solidFill>
              <a:schemeClr val="tx2"/>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1000" b="1" kern="0" dirty="0">
                <a:solidFill>
                  <a:schemeClr val="bg1"/>
                </a:solidFill>
                <a:latin typeface="Futura BT Book" panose="020B0502020204020303" pitchFamily="34" charset="0"/>
              </a:rPr>
              <a:t>Airline </a:t>
            </a:r>
            <a:endParaRPr kumimoji="0" lang="en-GB" sz="1000" b="1" i="0" u="none" strike="noStrike" kern="0" cap="none" spc="0" normalizeH="0" baseline="0" noProof="0" dirty="0">
              <a:ln>
                <a:noFill/>
              </a:ln>
              <a:solidFill>
                <a:schemeClr val="bg1"/>
              </a:solidFill>
              <a:effectLst/>
              <a:uLnTx/>
              <a:uFillTx/>
              <a:latin typeface="Futura BT Book" panose="020B0502020204020303" pitchFamily="34" charset="0"/>
            </a:endParaRPr>
          </a:p>
        </p:txBody>
      </p:sp>
      <p:sp>
        <p:nvSpPr>
          <p:cNvPr id="8" name="Rounded Rectangle 8">
            <a:extLst>
              <a:ext uri="{FF2B5EF4-FFF2-40B4-BE49-F238E27FC236}">
                <a16:creationId xmlns:a16="http://schemas.microsoft.com/office/drawing/2014/main" id="{E2865311-693C-5751-6AC9-2C1DE8A854CB}"/>
              </a:ext>
            </a:extLst>
          </p:cNvPr>
          <p:cNvSpPr/>
          <p:nvPr/>
        </p:nvSpPr>
        <p:spPr bwMode="auto">
          <a:xfrm>
            <a:off x="4971313" y="2945238"/>
            <a:ext cx="1363248" cy="288032"/>
          </a:xfrm>
          <a:prstGeom prst="roundRect">
            <a:avLst/>
          </a:prstGeom>
          <a:solidFill>
            <a:srgbClr val="002060"/>
          </a:solidFill>
          <a:ln w="9525" cap="flat" cmpd="sng" algn="ctr">
            <a:solidFill>
              <a:schemeClr val="tx2"/>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chemeClr val="bg1"/>
                </a:solidFill>
                <a:effectLst/>
                <a:uLnTx/>
                <a:uFillTx/>
                <a:latin typeface="Futura BT Book" panose="020B0502020204020303" pitchFamily="34" charset="0"/>
              </a:rPr>
              <a:t>Lessor</a:t>
            </a:r>
          </a:p>
        </p:txBody>
      </p:sp>
      <p:sp>
        <p:nvSpPr>
          <p:cNvPr id="9" name="Rounded Rectangle 13">
            <a:extLst>
              <a:ext uri="{FF2B5EF4-FFF2-40B4-BE49-F238E27FC236}">
                <a16:creationId xmlns:a16="http://schemas.microsoft.com/office/drawing/2014/main" id="{3F34A270-7D8D-AF32-4A68-39633E5E888A}"/>
              </a:ext>
            </a:extLst>
          </p:cNvPr>
          <p:cNvSpPr/>
          <p:nvPr/>
        </p:nvSpPr>
        <p:spPr bwMode="auto">
          <a:xfrm>
            <a:off x="4981126" y="1917248"/>
            <a:ext cx="1353435" cy="288032"/>
          </a:xfrm>
          <a:prstGeom prst="roundRect">
            <a:avLst/>
          </a:prstGeom>
          <a:solidFill>
            <a:srgbClr val="002060"/>
          </a:solidFill>
          <a:ln w="9525" cap="flat" cmpd="sng" algn="ctr">
            <a:solidFill>
              <a:schemeClr val="accent1"/>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1000" b="1" kern="0" dirty="0">
                <a:solidFill>
                  <a:schemeClr val="bg1"/>
                </a:solidFill>
                <a:latin typeface="Futura BT Book" panose="020B0502020204020303" pitchFamily="34" charset="0"/>
              </a:rPr>
              <a:t>Financier</a:t>
            </a:r>
            <a:r>
              <a:rPr kumimoji="0" lang="en-GB" sz="1000" b="1" i="0" u="none" strike="noStrike" kern="0" cap="none" spc="0" normalizeH="0" baseline="0" noProof="0" dirty="0">
                <a:ln>
                  <a:noFill/>
                </a:ln>
                <a:solidFill>
                  <a:schemeClr val="bg1"/>
                </a:solidFill>
                <a:effectLst/>
                <a:uLnTx/>
                <a:uFillTx/>
                <a:latin typeface="Futura BT Book" panose="020B0502020204020303" pitchFamily="34" charset="0"/>
              </a:rPr>
              <a:t> </a:t>
            </a:r>
          </a:p>
        </p:txBody>
      </p:sp>
      <p:sp>
        <p:nvSpPr>
          <p:cNvPr id="10" name="TextBox 9">
            <a:extLst>
              <a:ext uri="{FF2B5EF4-FFF2-40B4-BE49-F238E27FC236}">
                <a16:creationId xmlns:a16="http://schemas.microsoft.com/office/drawing/2014/main" id="{82FC23FA-3BAA-A84C-8824-FCF50B7DC42D}"/>
              </a:ext>
            </a:extLst>
          </p:cNvPr>
          <p:cNvSpPr txBox="1"/>
          <p:nvPr/>
        </p:nvSpPr>
        <p:spPr>
          <a:xfrm>
            <a:off x="4936897" y="2408181"/>
            <a:ext cx="771365" cy="400110"/>
          </a:xfrm>
          <a:prstGeom prst="rect">
            <a:avLst/>
          </a:prstGeom>
          <a:noFill/>
        </p:spPr>
        <p:txBody>
          <a:bodyPr wrap="none" rtlCol="0">
            <a:spAutoFit/>
          </a:bodyPr>
          <a:lstStyle/>
          <a:p>
            <a:pPr defTabSz="914400" fontAlgn="base">
              <a:spcBef>
                <a:spcPct val="0"/>
              </a:spcBef>
              <a:spcAft>
                <a:spcPct val="0"/>
              </a:spcAft>
            </a:pPr>
            <a:r>
              <a:rPr lang="en-GB" sz="1000" dirty="0">
                <a:solidFill>
                  <a:srgbClr val="343D41"/>
                </a:solidFill>
                <a:latin typeface="Futura BT Book" panose="020B0502020204020303" pitchFamily="34" charset="0"/>
              </a:rPr>
              <a:t>Financing </a:t>
            </a:r>
          </a:p>
          <a:p>
            <a:pPr defTabSz="914400" fontAlgn="base">
              <a:spcBef>
                <a:spcPct val="0"/>
              </a:spcBef>
              <a:spcAft>
                <a:spcPct val="0"/>
              </a:spcAft>
            </a:pPr>
            <a:endParaRPr lang="en-GB" sz="1000" dirty="0">
              <a:solidFill>
                <a:srgbClr val="343D41"/>
              </a:solidFill>
              <a:latin typeface="Futura BT Book" panose="020B0502020204020303" pitchFamily="34" charset="0"/>
            </a:endParaRPr>
          </a:p>
        </p:txBody>
      </p:sp>
      <p:cxnSp>
        <p:nvCxnSpPr>
          <p:cNvPr id="11" name="Straight Arrow Connector 10">
            <a:extLst>
              <a:ext uri="{FF2B5EF4-FFF2-40B4-BE49-F238E27FC236}">
                <a16:creationId xmlns:a16="http://schemas.microsoft.com/office/drawing/2014/main" id="{D99E14D2-BAC8-6605-12D7-8A830FC11169}"/>
              </a:ext>
            </a:extLst>
          </p:cNvPr>
          <p:cNvCxnSpPr>
            <a:cxnSpLocks/>
            <a:stCxn id="8" idx="0"/>
            <a:endCxn id="9" idx="2"/>
          </p:cNvCxnSpPr>
          <p:nvPr/>
        </p:nvCxnSpPr>
        <p:spPr bwMode="auto">
          <a:xfrm flipV="1">
            <a:off x="5652937" y="2205280"/>
            <a:ext cx="4907" cy="739958"/>
          </a:xfrm>
          <a:prstGeom prst="straightConnector1">
            <a:avLst/>
          </a:prstGeom>
          <a:solidFill>
            <a:srgbClr val="D96F8E"/>
          </a:solidFill>
          <a:ln w="1270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a:extLst>
              <a:ext uri="{FF2B5EF4-FFF2-40B4-BE49-F238E27FC236}">
                <a16:creationId xmlns:a16="http://schemas.microsoft.com/office/drawing/2014/main" id="{5B2AA518-A6DC-6745-9983-E5E52C04DE6E}"/>
              </a:ext>
            </a:extLst>
          </p:cNvPr>
          <p:cNvCxnSpPr>
            <a:cxnSpLocks/>
            <a:stCxn id="7" idx="0"/>
            <a:endCxn id="8" idx="2"/>
          </p:cNvCxnSpPr>
          <p:nvPr/>
        </p:nvCxnSpPr>
        <p:spPr bwMode="auto">
          <a:xfrm flipV="1">
            <a:off x="5652937" y="3233270"/>
            <a:ext cx="0" cy="739958"/>
          </a:xfrm>
          <a:prstGeom prst="straightConnector1">
            <a:avLst/>
          </a:prstGeom>
          <a:solidFill>
            <a:srgbClr val="D96F8E"/>
          </a:solidFill>
          <a:ln w="1270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ounded Rectangle 29">
            <a:extLst>
              <a:ext uri="{FF2B5EF4-FFF2-40B4-BE49-F238E27FC236}">
                <a16:creationId xmlns:a16="http://schemas.microsoft.com/office/drawing/2014/main" id="{3E88197A-EA3D-CE8F-0C72-1647F60721D0}"/>
              </a:ext>
            </a:extLst>
          </p:cNvPr>
          <p:cNvSpPr/>
          <p:nvPr/>
        </p:nvSpPr>
        <p:spPr bwMode="auto">
          <a:xfrm>
            <a:off x="2327912" y="2945238"/>
            <a:ext cx="1138912" cy="288032"/>
          </a:xfrm>
          <a:prstGeom prst="roundRect">
            <a:avLst/>
          </a:prstGeom>
          <a:solidFill>
            <a:srgbClr val="002060"/>
          </a:solidFill>
          <a:ln w="9525" cap="flat" cmpd="sng" algn="ctr">
            <a:solidFill>
              <a:schemeClr val="tx2"/>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chemeClr val="bg1"/>
                </a:solidFill>
                <a:effectLst/>
                <a:uLnTx/>
                <a:uFillTx/>
                <a:latin typeface="Futura BT Book" panose="020B0502020204020303" pitchFamily="34" charset="0"/>
              </a:rPr>
              <a:t>OEM</a:t>
            </a:r>
          </a:p>
        </p:txBody>
      </p:sp>
      <p:cxnSp>
        <p:nvCxnSpPr>
          <p:cNvPr id="17" name="Straight Connector 16">
            <a:extLst>
              <a:ext uri="{FF2B5EF4-FFF2-40B4-BE49-F238E27FC236}">
                <a16:creationId xmlns:a16="http://schemas.microsoft.com/office/drawing/2014/main" id="{714FE7B0-2D1D-DA50-E7DA-8FAC7F843AE3}"/>
              </a:ext>
            </a:extLst>
          </p:cNvPr>
          <p:cNvCxnSpPr>
            <a:cxnSpLocks/>
          </p:cNvCxnSpPr>
          <p:nvPr/>
        </p:nvCxnSpPr>
        <p:spPr bwMode="auto">
          <a:xfrm>
            <a:off x="3474408" y="2997368"/>
            <a:ext cx="1506718" cy="0"/>
          </a:xfrm>
          <a:prstGeom prst="line">
            <a:avLst/>
          </a:prstGeom>
          <a:solidFill>
            <a:srgbClr val="D96F8E"/>
          </a:solidFill>
          <a:ln w="12700" cap="flat" cmpd="sng" algn="ctr">
            <a:solidFill>
              <a:srgbClr val="00B05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a:extLst>
              <a:ext uri="{FF2B5EF4-FFF2-40B4-BE49-F238E27FC236}">
                <a16:creationId xmlns:a16="http://schemas.microsoft.com/office/drawing/2014/main" id="{E3D013C5-B91D-BCBE-17B5-209796DA4AF5}"/>
              </a:ext>
            </a:extLst>
          </p:cNvPr>
          <p:cNvSpPr txBox="1"/>
          <p:nvPr/>
        </p:nvSpPr>
        <p:spPr>
          <a:xfrm>
            <a:off x="3605057" y="3200789"/>
            <a:ext cx="1225015" cy="246221"/>
          </a:xfrm>
          <a:prstGeom prst="rect">
            <a:avLst/>
          </a:prstGeom>
          <a:noFill/>
          <a:ln>
            <a:noFill/>
          </a:ln>
        </p:spPr>
        <p:txBody>
          <a:bodyPr wrap="none" rtlCol="0">
            <a:spAutoFit/>
          </a:bodyPr>
          <a:lstStyle/>
          <a:p>
            <a:pPr defTabSz="914400" fontAlgn="base">
              <a:spcBef>
                <a:spcPct val="0"/>
              </a:spcBef>
              <a:spcAft>
                <a:spcPct val="0"/>
              </a:spcAft>
            </a:pPr>
            <a:r>
              <a:rPr lang="en-GB" sz="1000" dirty="0">
                <a:solidFill>
                  <a:srgbClr val="343D41"/>
                </a:solidFill>
                <a:latin typeface="Futura BT Book" panose="020B0502020204020303" pitchFamily="34" charset="0"/>
              </a:rPr>
              <a:t>Transfer of aircraft</a:t>
            </a:r>
          </a:p>
        </p:txBody>
      </p:sp>
      <p:sp>
        <p:nvSpPr>
          <p:cNvPr id="19" name="TextBox 18">
            <a:extLst>
              <a:ext uri="{FF2B5EF4-FFF2-40B4-BE49-F238E27FC236}">
                <a16:creationId xmlns:a16="http://schemas.microsoft.com/office/drawing/2014/main" id="{CA91251B-46F4-0A89-A542-29DAAE61D7A2}"/>
              </a:ext>
            </a:extLst>
          </p:cNvPr>
          <p:cNvSpPr txBox="1"/>
          <p:nvPr/>
        </p:nvSpPr>
        <p:spPr>
          <a:xfrm>
            <a:off x="5158396" y="3433841"/>
            <a:ext cx="543739" cy="400110"/>
          </a:xfrm>
          <a:prstGeom prst="rect">
            <a:avLst/>
          </a:prstGeom>
          <a:noFill/>
        </p:spPr>
        <p:txBody>
          <a:bodyPr wrap="none" rtlCol="0">
            <a:spAutoFit/>
          </a:bodyPr>
          <a:lstStyle/>
          <a:p>
            <a:pPr defTabSz="914400" fontAlgn="base">
              <a:spcBef>
                <a:spcPct val="0"/>
              </a:spcBef>
              <a:spcAft>
                <a:spcPct val="0"/>
              </a:spcAft>
            </a:pPr>
            <a:r>
              <a:rPr lang="en-GB" sz="1000" dirty="0">
                <a:solidFill>
                  <a:srgbClr val="343D41"/>
                </a:solidFill>
                <a:latin typeface="Futura BT Book" panose="020B0502020204020303" pitchFamily="34" charset="0"/>
              </a:rPr>
              <a:t>Lease</a:t>
            </a:r>
          </a:p>
          <a:p>
            <a:pPr defTabSz="914400" fontAlgn="base">
              <a:spcBef>
                <a:spcPct val="0"/>
              </a:spcBef>
              <a:spcAft>
                <a:spcPct val="0"/>
              </a:spcAft>
            </a:pPr>
            <a:r>
              <a:rPr lang="en-GB" sz="1000" dirty="0">
                <a:solidFill>
                  <a:srgbClr val="343D41"/>
                </a:solidFill>
                <a:latin typeface="Futura BT Book" panose="020B0502020204020303" pitchFamily="34" charset="0"/>
              </a:rPr>
              <a:t>rental </a:t>
            </a:r>
          </a:p>
        </p:txBody>
      </p:sp>
      <p:sp>
        <p:nvSpPr>
          <p:cNvPr id="28" name="Rounded Rectangle 13">
            <a:extLst>
              <a:ext uri="{FF2B5EF4-FFF2-40B4-BE49-F238E27FC236}">
                <a16:creationId xmlns:a16="http://schemas.microsoft.com/office/drawing/2014/main" id="{B82FADFE-532A-AFE6-B8F8-E0CBB3147011}"/>
              </a:ext>
            </a:extLst>
          </p:cNvPr>
          <p:cNvSpPr/>
          <p:nvPr/>
        </p:nvSpPr>
        <p:spPr bwMode="auto">
          <a:xfrm>
            <a:off x="2235115" y="1913520"/>
            <a:ext cx="1353435" cy="288032"/>
          </a:xfrm>
          <a:prstGeom prst="roundRect">
            <a:avLst/>
          </a:prstGeom>
          <a:solidFill>
            <a:srgbClr val="002060"/>
          </a:solidFill>
          <a:ln w="9525" cap="flat" cmpd="sng" algn="ctr">
            <a:solidFill>
              <a:schemeClr val="accent1"/>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1000" b="1" kern="0" dirty="0">
                <a:solidFill>
                  <a:schemeClr val="bg1"/>
                </a:solidFill>
                <a:latin typeface="Futura BT Book" panose="020B0502020204020303" pitchFamily="34" charset="0"/>
              </a:rPr>
              <a:t>Financier</a:t>
            </a:r>
            <a:r>
              <a:rPr kumimoji="0" lang="en-GB" sz="1000" b="1" i="0" u="none" strike="noStrike" kern="0" cap="none" spc="0" normalizeH="0" baseline="0" noProof="0" dirty="0">
                <a:ln>
                  <a:noFill/>
                </a:ln>
                <a:solidFill>
                  <a:schemeClr val="bg1"/>
                </a:solidFill>
                <a:effectLst/>
                <a:uLnTx/>
                <a:uFillTx/>
                <a:latin typeface="Futura BT Book" panose="020B0502020204020303" pitchFamily="34" charset="0"/>
              </a:rPr>
              <a:t> </a:t>
            </a:r>
          </a:p>
        </p:txBody>
      </p:sp>
      <p:sp>
        <p:nvSpPr>
          <p:cNvPr id="29" name="TextBox 28">
            <a:extLst>
              <a:ext uri="{FF2B5EF4-FFF2-40B4-BE49-F238E27FC236}">
                <a16:creationId xmlns:a16="http://schemas.microsoft.com/office/drawing/2014/main" id="{4BE05CF7-9653-BA9B-293F-3D3E901BA7E1}"/>
              </a:ext>
            </a:extLst>
          </p:cNvPr>
          <p:cNvSpPr txBox="1"/>
          <p:nvPr/>
        </p:nvSpPr>
        <p:spPr>
          <a:xfrm>
            <a:off x="2190886" y="2404453"/>
            <a:ext cx="771365" cy="400110"/>
          </a:xfrm>
          <a:prstGeom prst="rect">
            <a:avLst/>
          </a:prstGeom>
          <a:noFill/>
        </p:spPr>
        <p:txBody>
          <a:bodyPr wrap="none" rtlCol="0">
            <a:spAutoFit/>
          </a:bodyPr>
          <a:lstStyle/>
          <a:p>
            <a:pPr defTabSz="914400" fontAlgn="base">
              <a:spcBef>
                <a:spcPct val="0"/>
              </a:spcBef>
              <a:spcAft>
                <a:spcPct val="0"/>
              </a:spcAft>
            </a:pPr>
            <a:r>
              <a:rPr lang="en-GB" sz="1000" dirty="0">
                <a:solidFill>
                  <a:srgbClr val="343D41"/>
                </a:solidFill>
                <a:latin typeface="Futura BT Book" panose="020B0502020204020303" pitchFamily="34" charset="0"/>
              </a:rPr>
              <a:t>Financing </a:t>
            </a:r>
          </a:p>
          <a:p>
            <a:pPr defTabSz="914400" fontAlgn="base">
              <a:spcBef>
                <a:spcPct val="0"/>
              </a:spcBef>
              <a:spcAft>
                <a:spcPct val="0"/>
              </a:spcAft>
            </a:pPr>
            <a:endParaRPr lang="en-GB" sz="1000" dirty="0">
              <a:solidFill>
                <a:srgbClr val="343D41"/>
              </a:solidFill>
              <a:latin typeface="Futura BT Book" panose="020B0502020204020303" pitchFamily="34" charset="0"/>
            </a:endParaRPr>
          </a:p>
        </p:txBody>
      </p:sp>
      <p:cxnSp>
        <p:nvCxnSpPr>
          <p:cNvPr id="30" name="Straight Arrow Connector 29">
            <a:extLst>
              <a:ext uri="{FF2B5EF4-FFF2-40B4-BE49-F238E27FC236}">
                <a16:creationId xmlns:a16="http://schemas.microsoft.com/office/drawing/2014/main" id="{9EC44236-C748-4E24-4EE9-BD8B19C3DF37}"/>
              </a:ext>
            </a:extLst>
          </p:cNvPr>
          <p:cNvCxnSpPr>
            <a:cxnSpLocks/>
            <a:endCxn id="28" idx="2"/>
          </p:cNvCxnSpPr>
          <p:nvPr/>
        </p:nvCxnSpPr>
        <p:spPr bwMode="auto">
          <a:xfrm flipV="1">
            <a:off x="2906926" y="2201552"/>
            <a:ext cx="4907" cy="739958"/>
          </a:xfrm>
          <a:prstGeom prst="straightConnector1">
            <a:avLst/>
          </a:prstGeom>
          <a:solidFill>
            <a:srgbClr val="D96F8E"/>
          </a:solidFill>
          <a:ln w="12700"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a:extLst>
              <a:ext uri="{FF2B5EF4-FFF2-40B4-BE49-F238E27FC236}">
                <a16:creationId xmlns:a16="http://schemas.microsoft.com/office/drawing/2014/main" id="{F5CECB35-1A80-E0AA-ECE1-B3699C380263}"/>
              </a:ext>
            </a:extLst>
          </p:cNvPr>
          <p:cNvCxnSpPr>
            <a:cxnSpLocks/>
          </p:cNvCxnSpPr>
          <p:nvPr/>
        </p:nvCxnSpPr>
        <p:spPr bwMode="auto">
          <a:xfrm>
            <a:off x="1079696" y="4968530"/>
            <a:ext cx="6986195" cy="0"/>
          </a:xfrm>
          <a:prstGeom prst="line">
            <a:avLst/>
          </a:prstGeom>
          <a:solidFill>
            <a:srgbClr val="D96F8E"/>
          </a:solidFill>
          <a:ln w="9525"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38">
            <a:extLst>
              <a:ext uri="{FF2B5EF4-FFF2-40B4-BE49-F238E27FC236}">
                <a16:creationId xmlns:a16="http://schemas.microsoft.com/office/drawing/2014/main" id="{B6195605-A25F-ABDB-14C8-44B2AB63D31A}"/>
              </a:ext>
            </a:extLst>
          </p:cNvPr>
          <p:cNvSpPr txBox="1"/>
          <p:nvPr/>
        </p:nvSpPr>
        <p:spPr>
          <a:xfrm>
            <a:off x="577797" y="4829505"/>
            <a:ext cx="494046" cy="400110"/>
          </a:xfrm>
          <a:prstGeom prst="rect">
            <a:avLst/>
          </a:prstGeom>
          <a:noFill/>
        </p:spPr>
        <p:txBody>
          <a:bodyPr wrap="none" rtlCol="0">
            <a:spAutoFit/>
          </a:bodyPr>
          <a:lstStyle/>
          <a:p>
            <a:pPr defTabSz="914400" fontAlgn="base">
              <a:spcBef>
                <a:spcPct val="0"/>
              </a:spcBef>
              <a:spcAft>
                <a:spcPct val="0"/>
              </a:spcAft>
            </a:pPr>
            <a:r>
              <a:rPr lang="en-GB" sz="1000" dirty="0">
                <a:solidFill>
                  <a:srgbClr val="343D41"/>
                </a:solidFill>
                <a:latin typeface="Futura BT Book" panose="020B0502020204020303" pitchFamily="34" charset="0"/>
              </a:rPr>
              <a:t>Time </a:t>
            </a:r>
          </a:p>
          <a:p>
            <a:pPr defTabSz="914400" fontAlgn="base">
              <a:spcBef>
                <a:spcPct val="0"/>
              </a:spcBef>
              <a:spcAft>
                <a:spcPct val="0"/>
              </a:spcAft>
            </a:pPr>
            <a:endParaRPr lang="en-GB" sz="1000" dirty="0">
              <a:solidFill>
                <a:srgbClr val="343D41"/>
              </a:solidFill>
              <a:latin typeface="Futura BT Book" panose="020B0502020204020303" pitchFamily="34" charset="0"/>
            </a:endParaRPr>
          </a:p>
        </p:txBody>
      </p:sp>
      <p:cxnSp>
        <p:nvCxnSpPr>
          <p:cNvPr id="40" name="Straight Arrow Connector 39">
            <a:extLst>
              <a:ext uri="{FF2B5EF4-FFF2-40B4-BE49-F238E27FC236}">
                <a16:creationId xmlns:a16="http://schemas.microsoft.com/office/drawing/2014/main" id="{5A5EC918-0558-A7DE-B00E-345E8D024F3D}"/>
              </a:ext>
            </a:extLst>
          </p:cNvPr>
          <p:cNvCxnSpPr>
            <a:cxnSpLocks/>
          </p:cNvCxnSpPr>
          <p:nvPr/>
        </p:nvCxnSpPr>
        <p:spPr bwMode="auto">
          <a:xfrm flipV="1">
            <a:off x="4172280" y="4976876"/>
            <a:ext cx="0" cy="169924"/>
          </a:xfrm>
          <a:prstGeom prst="straightConnector1">
            <a:avLst/>
          </a:prstGeom>
          <a:solidFill>
            <a:srgbClr val="D96F8E"/>
          </a:solidFill>
          <a:ln w="9525"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42">
            <a:extLst>
              <a:ext uri="{FF2B5EF4-FFF2-40B4-BE49-F238E27FC236}">
                <a16:creationId xmlns:a16="http://schemas.microsoft.com/office/drawing/2014/main" id="{1E992A3F-4C32-564E-0CEE-B9549751A75E}"/>
              </a:ext>
            </a:extLst>
          </p:cNvPr>
          <p:cNvSpPr txBox="1"/>
          <p:nvPr/>
        </p:nvSpPr>
        <p:spPr>
          <a:xfrm>
            <a:off x="3694856" y="5142334"/>
            <a:ext cx="1003801" cy="553998"/>
          </a:xfrm>
          <a:prstGeom prst="rect">
            <a:avLst/>
          </a:prstGeom>
          <a:noFill/>
        </p:spPr>
        <p:txBody>
          <a:bodyPr wrap="none" rtlCol="0">
            <a:spAutoFit/>
          </a:bodyPr>
          <a:lstStyle/>
          <a:p>
            <a:pPr algn="ctr" defTabSz="914400" fontAlgn="base">
              <a:spcBef>
                <a:spcPct val="0"/>
              </a:spcBef>
              <a:spcAft>
                <a:spcPct val="0"/>
              </a:spcAft>
            </a:pPr>
            <a:r>
              <a:rPr lang="en-GB" sz="1000" dirty="0">
                <a:solidFill>
                  <a:srgbClr val="343D41"/>
                </a:solidFill>
                <a:latin typeface="Futura BT Book" panose="020B0502020204020303" pitchFamily="34" charset="0"/>
              </a:rPr>
              <a:t>Day 1 </a:t>
            </a:r>
          </a:p>
          <a:p>
            <a:pPr algn="ctr" defTabSz="914400" fontAlgn="base">
              <a:spcBef>
                <a:spcPct val="0"/>
              </a:spcBef>
              <a:spcAft>
                <a:spcPct val="0"/>
              </a:spcAft>
            </a:pPr>
            <a:r>
              <a:rPr lang="en-GB" sz="1000" dirty="0">
                <a:solidFill>
                  <a:srgbClr val="343D41"/>
                </a:solidFill>
                <a:latin typeface="Futura BT Book" panose="020B0502020204020303" pitchFamily="34" charset="0"/>
              </a:rPr>
              <a:t>Sale of aircraft</a:t>
            </a:r>
          </a:p>
          <a:p>
            <a:pPr defTabSz="914400" fontAlgn="base">
              <a:spcBef>
                <a:spcPct val="0"/>
              </a:spcBef>
              <a:spcAft>
                <a:spcPct val="0"/>
              </a:spcAft>
            </a:pPr>
            <a:endParaRPr lang="en-GB" sz="1000" dirty="0">
              <a:solidFill>
                <a:srgbClr val="343D41"/>
              </a:solidFill>
              <a:latin typeface="Futura BT Book" panose="020B0502020204020303" pitchFamily="34" charset="0"/>
            </a:endParaRPr>
          </a:p>
        </p:txBody>
      </p:sp>
      <p:cxnSp>
        <p:nvCxnSpPr>
          <p:cNvPr id="46" name="Straight Connector 45">
            <a:extLst>
              <a:ext uri="{FF2B5EF4-FFF2-40B4-BE49-F238E27FC236}">
                <a16:creationId xmlns:a16="http://schemas.microsoft.com/office/drawing/2014/main" id="{324DFDDF-A332-9AEF-06BE-C92D39E44155}"/>
              </a:ext>
            </a:extLst>
          </p:cNvPr>
          <p:cNvCxnSpPr>
            <a:cxnSpLocks/>
          </p:cNvCxnSpPr>
          <p:nvPr/>
        </p:nvCxnSpPr>
        <p:spPr bwMode="auto">
          <a:xfrm>
            <a:off x="3474408" y="3192845"/>
            <a:ext cx="1506718" cy="0"/>
          </a:xfrm>
          <a:prstGeom prst="line">
            <a:avLst/>
          </a:prstGeom>
          <a:solidFill>
            <a:srgbClr val="D96F8E"/>
          </a:solidFill>
          <a:ln w="12700" cap="flat" cmpd="sng" algn="ctr">
            <a:solidFill>
              <a:srgbClr val="00B0F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7">
            <a:extLst>
              <a:ext uri="{FF2B5EF4-FFF2-40B4-BE49-F238E27FC236}">
                <a16:creationId xmlns:a16="http://schemas.microsoft.com/office/drawing/2014/main" id="{8E1FA16A-C2C8-1C89-BAC9-EAE3D5C3B19D}"/>
              </a:ext>
            </a:extLst>
          </p:cNvPr>
          <p:cNvSpPr txBox="1"/>
          <p:nvPr/>
        </p:nvSpPr>
        <p:spPr>
          <a:xfrm>
            <a:off x="3701903" y="2750368"/>
            <a:ext cx="998991" cy="246221"/>
          </a:xfrm>
          <a:prstGeom prst="rect">
            <a:avLst/>
          </a:prstGeom>
          <a:noFill/>
          <a:ln>
            <a:noFill/>
          </a:ln>
        </p:spPr>
        <p:txBody>
          <a:bodyPr wrap="none" rtlCol="0">
            <a:spAutoFit/>
          </a:bodyPr>
          <a:lstStyle/>
          <a:p>
            <a:pPr defTabSz="914400" fontAlgn="base">
              <a:spcBef>
                <a:spcPct val="0"/>
              </a:spcBef>
              <a:spcAft>
                <a:spcPct val="0"/>
              </a:spcAft>
            </a:pPr>
            <a:r>
              <a:rPr lang="en-GB" sz="1000" dirty="0">
                <a:solidFill>
                  <a:srgbClr val="343D41"/>
                </a:solidFill>
                <a:latin typeface="Futura BT Book" panose="020B0502020204020303" pitchFamily="34" charset="0"/>
              </a:rPr>
              <a:t>Purchase price</a:t>
            </a:r>
          </a:p>
        </p:txBody>
      </p:sp>
      <p:cxnSp>
        <p:nvCxnSpPr>
          <p:cNvPr id="51" name="Straight Connector 50">
            <a:extLst>
              <a:ext uri="{FF2B5EF4-FFF2-40B4-BE49-F238E27FC236}">
                <a16:creationId xmlns:a16="http://schemas.microsoft.com/office/drawing/2014/main" id="{D7DBC4B7-AE67-EFAE-2C9B-D4590D428F53}"/>
              </a:ext>
            </a:extLst>
          </p:cNvPr>
          <p:cNvCxnSpPr>
            <a:cxnSpLocks/>
          </p:cNvCxnSpPr>
          <p:nvPr/>
        </p:nvCxnSpPr>
        <p:spPr bwMode="auto">
          <a:xfrm>
            <a:off x="805179" y="5958666"/>
            <a:ext cx="267738" cy="0"/>
          </a:xfrm>
          <a:prstGeom prst="line">
            <a:avLst/>
          </a:prstGeom>
          <a:solidFill>
            <a:srgbClr val="D96F8E"/>
          </a:solidFill>
          <a:ln w="1905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TextBox 52">
            <a:extLst>
              <a:ext uri="{FF2B5EF4-FFF2-40B4-BE49-F238E27FC236}">
                <a16:creationId xmlns:a16="http://schemas.microsoft.com/office/drawing/2014/main" id="{CB5018E8-68B4-5592-7E90-562D659699BD}"/>
              </a:ext>
            </a:extLst>
          </p:cNvPr>
          <p:cNvSpPr txBox="1"/>
          <p:nvPr/>
        </p:nvSpPr>
        <p:spPr>
          <a:xfrm>
            <a:off x="748735" y="5639978"/>
            <a:ext cx="420308" cy="400110"/>
          </a:xfrm>
          <a:prstGeom prst="rect">
            <a:avLst/>
          </a:prstGeom>
          <a:noFill/>
        </p:spPr>
        <p:txBody>
          <a:bodyPr wrap="none" rtlCol="0">
            <a:spAutoFit/>
          </a:bodyPr>
          <a:lstStyle/>
          <a:p>
            <a:pPr defTabSz="914400" fontAlgn="base">
              <a:spcBef>
                <a:spcPct val="0"/>
              </a:spcBef>
              <a:spcAft>
                <a:spcPct val="0"/>
              </a:spcAft>
            </a:pPr>
            <a:r>
              <a:rPr lang="en-GB" sz="1000" dirty="0">
                <a:solidFill>
                  <a:srgbClr val="343D41"/>
                </a:solidFill>
                <a:latin typeface="Futura BT Book" panose="020B0502020204020303" pitchFamily="34" charset="0"/>
              </a:rPr>
              <a:t>Key </a:t>
            </a:r>
          </a:p>
          <a:p>
            <a:pPr defTabSz="914400" fontAlgn="base">
              <a:spcBef>
                <a:spcPct val="0"/>
              </a:spcBef>
              <a:spcAft>
                <a:spcPct val="0"/>
              </a:spcAft>
            </a:pPr>
            <a:endParaRPr lang="en-GB" sz="1000" dirty="0">
              <a:solidFill>
                <a:srgbClr val="343D41"/>
              </a:solidFill>
              <a:latin typeface="Futura BT Book" panose="020B0502020204020303" pitchFamily="34" charset="0"/>
            </a:endParaRPr>
          </a:p>
        </p:txBody>
      </p:sp>
      <p:cxnSp>
        <p:nvCxnSpPr>
          <p:cNvPr id="55" name="Straight Connector 54">
            <a:extLst>
              <a:ext uri="{FF2B5EF4-FFF2-40B4-BE49-F238E27FC236}">
                <a16:creationId xmlns:a16="http://schemas.microsoft.com/office/drawing/2014/main" id="{652F42BD-0D2B-6F15-0380-3F4C82B1AA01}"/>
              </a:ext>
            </a:extLst>
          </p:cNvPr>
          <p:cNvCxnSpPr>
            <a:cxnSpLocks/>
          </p:cNvCxnSpPr>
          <p:nvPr/>
        </p:nvCxnSpPr>
        <p:spPr bwMode="auto">
          <a:xfrm>
            <a:off x="805179" y="6174690"/>
            <a:ext cx="267738" cy="0"/>
          </a:xfrm>
          <a:prstGeom prst="line">
            <a:avLst/>
          </a:prstGeom>
          <a:solidFill>
            <a:srgbClr val="D96F8E"/>
          </a:solidFill>
          <a:ln w="190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TextBox 56">
            <a:extLst>
              <a:ext uri="{FF2B5EF4-FFF2-40B4-BE49-F238E27FC236}">
                <a16:creationId xmlns:a16="http://schemas.microsoft.com/office/drawing/2014/main" id="{90E04B5E-0833-459F-08A4-B702387E738D}"/>
              </a:ext>
            </a:extLst>
          </p:cNvPr>
          <p:cNvSpPr txBox="1"/>
          <p:nvPr/>
        </p:nvSpPr>
        <p:spPr>
          <a:xfrm>
            <a:off x="1079421" y="5812501"/>
            <a:ext cx="4580020" cy="400110"/>
          </a:xfrm>
          <a:prstGeom prst="rect">
            <a:avLst/>
          </a:prstGeom>
          <a:noFill/>
        </p:spPr>
        <p:txBody>
          <a:bodyPr wrap="square" rtlCol="0">
            <a:spAutoFit/>
          </a:bodyPr>
          <a:lstStyle/>
          <a:p>
            <a:pPr defTabSz="914400" fontAlgn="base">
              <a:spcBef>
                <a:spcPct val="0"/>
              </a:spcBef>
              <a:spcAft>
                <a:spcPct val="0"/>
              </a:spcAft>
            </a:pPr>
            <a:r>
              <a:rPr lang="en-GB" sz="1000" dirty="0">
                <a:solidFill>
                  <a:srgbClr val="343D41"/>
                </a:solidFill>
                <a:latin typeface="Futura BT Book" panose="020B0502020204020303" pitchFamily="34" charset="0"/>
              </a:rPr>
              <a:t>Manufacturer TSC – ‘environmentally sustainable’ in the relevant proportion </a:t>
            </a:r>
          </a:p>
          <a:p>
            <a:pPr defTabSz="914400" fontAlgn="base">
              <a:spcBef>
                <a:spcPct val="0"/>
              </a:spcBef>
              <a:spcAft>
                <a:spcPct val="0"/>
              </a:spcAft>
            </a:pPr>
            <a:endParaRPr lang="en-GB" sz="1000" dirty="0">
              <a:solidFill>
                <a:srgbClr val="343D41"/>
              </a:solidFill>
              <a:latin typeface="Futura BT Book" panose="020B0502020204020303" pitchFamily="34" charset="0"/>
            </a:endParaRPr>
          </a:p>
        </p:txBody>
      </p:sp>
      <p:sp>
        <p:nvSpPr>
          <p:cNvPr id="58" name="TextBox 57">
            <a:extLst>
              <a:ext uri="{FF2B5EF4-FFF2-40B4-BE49-F238E27FC236}">
                <a16:creationId xmlns:a16="http://schemas.microsoft.com/office/drawing/2014/main" id="{1D5F1B8E-AEF9-506E-342B-D3AC0EB265B5}"/>
              </a:ext>
            </a:extLst>
          </p:cNvPr>
          <p:cNvSpPr txBox="1"/>
          <p:nvPr/>
        </p:nvSpPr>
        <p:spPr>
          <a:xfrm>
            <a:off x="1072917" y="6023078"/>
            <a:ext cx="4580020" cy="400110"/>
          </a:xfrm>
          <a:prstGeom prst="rect">
            <a:avLst/>
          </a:prstGeom>
          <a:noFill/>
        </p:spPr>
        <p:txBody>
          <a:bodyPr wrap="square" rtlCol="0">
            <a:spAutoFit/>
          </a:bodyPr>
          <a:lstStyle/>
          <a:p>
            <a:pPr defTabSz="914400" fontAlgn="base">
              <a:spcBef>
                <a:spcPct val="0"/>
              </a:spcBef>
              <a:spcAft>
                <a:spcPct val="0"/>
              </a:spcAft>
            </a:pPr>
            <a:r>
              <a:rPr lang="en-GB" sz="1000" dirty="0">
                <a:solidFill>
                  <a:srgbClr val="343D41"/>
                </a:solidFill>
                <a:latin typeface="Futura BT Book" panose="020B0502020204020303" pitchFamily="34" charset="0"/>
              </a:rPr>
              <a:t>Lessor TSC – ‘environmentally sustainable’ in the relevant proportion  </a:t>
            </a:r>
          </a:p>
          <a:p>
            <a:pPr defTabSz="914400" fontAlgn="base">
              <a:spcBef>
                <a:spcPct val="0"/>
              </a:spcBef>
              <a:spcAft>
                <a:spcPct val="0"/>
              </a:spcAft>
            </a:pPr>
            <a:endParaRPr lang="en-GB" sz="1000" dirty="0">
              <a:solidFill>
                <a:srgbClr val="343D41"/>
              </a:solidFill>
              <a:latin typeface="Futura BT Book" panose="020B0502020204020303" pitchFamily="34" charset="0"/>
            </a:endParaRPr>
          </a:p>
        </p:txBody>
      </p:sp>
      <p:sp>
        <p:nvSpPr>
          <p:cNvPr id="60" name="Rectangle 59">
            <a:extLst>
              <a:ext uri="{FF2B5EF4-FFF2-40B4-BE49-F238E27FC236}">
                <a16:creationId xmlns:a16="http://schemas.microsoft.com/office/drawing/2014/main" id="{14589B30-762B-52ED-DEA6-6D020F54E823}"/>
              </a:ext>
            </a:extLst>
          </p:cNvPr>
          <p:cNvSpPr/>
          <p:nvPr/>
        </p:nvSpPr>
        <p:spPr>
          <a:xfrm>
            <a:off x="597399" y="5639977"/>
            <a:ext cx="4880447" cy="71098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ACD7945E-D629-0ED4-41AD-2D263539CA49}"/>
              </a:ext>
            </a:extLst>
          </p:cNvPr>
          <p:cNvSpPr txBox="1"/>
          <p:nvPr/>
        </p:nvSpPr>
        <p:spPr>
          <a:xfrm>
            <a:off x="710647" y="6379343"/>
            <a:ext cx="6709380" cy="246221"/>
          </a:xfrm>
          <a:prstGeom prst="rect">
            <a:avLst/>
          </a:prstGeom>
          <a:noFill/>
        </p:spPr>
        <p:txBody>
          <a:bodyPr wrap="square">
            <a:spAutoFit/>
          </a:bodyPr>
          <a:lstStyle/>
          <a:p>
            <a:r>
              <a:rPr lang="en-US" sz="1000" dirty="0">
                <a:effectLst/>
                <a:latin typeface="Calibri" panose="020F0502020204030204" pitchFamily="34" charset="0"/>
                <a:ea typeface="Times New Roman" panose="02020603050405020304" pitchFamily="18" charset="0"/>
              </a:rPr>
              <a:t>Note: example provided in respect of the Lessor TSC, but there would be substantially similar application for the Airline TSC.</a:t>
            </a:r>
            <a:endParaRPr lang="en-US" sz="1000" dirty="0"/>
          </a:p>
        </p:txBody>
      </p:sp>
    </p:spTree>
    <p:extLst>
      <p:ext uri="{BB962C8B-B14F-4D97-AF65-F5344CB8AC3E}">
        <p14:creationId xmlns:p14="http://schemas.microsoft.com/office/powerpoint/2010/main" val="2127093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2C48BA9C-FAB2-4C03-B2B0-53B77465D4AA}"/>
              </a:ext>
            </a:extLst>
          </p:cNvPr>
          <p:cNvSpPr>
            <a:spLocks noGrp="1"/>
          </p:cNvSpPr>
          <p:nvPr>
            <p:ph type="title"/>
          </p:nvPr>
        </p:nvSpPr>
        <p:spPr/>
        <p:txBody>
          <a:bodyPr/>
          <a:lstStyle/>
          <a:p>
            <a:r>
              <a:rPr lang="en-GB" dirty="0">
                <a:solidFill>
                  <a:schemeClr val="accent4"/>
                </a:solidFill>
              </a:rPr>
              <a:t>Geographical Scope</a:t>
            </a:r>
          </a:p>
        </p:txBody>
      </p:sp>
      <p:sp>
        <p:nvSpPr>
          <p:cNvPr id="4" name="Text Placeholder 8" descr="|">
            <a:extLst>
              <a:ext uri="{FF2B5EF4-FFF2-40B4-BE49-F238E27FC236}">
                <a16:creationId xmlns:a16="http://schemas.microsoft.com/office/drawing/2014/main" id="{37256A33-ED7F-488F-A5AD-2114C2B19CFE}"/>
              </a:ext>
            </a:extLst>
          </p:cNvPr>
          <p:cNvSpPr>
            <a:spLocks noGrp="1"/>
          </p:cNvSpPr>
          <p:nvPr>
            <p:ph type="body" sz="quarter" idx="12"/>
          </p:nvPr>
        </p:nvSpPr>
        <p:spPr>
          <a:xfrm>
            <a:off x="360363" y="1412874"/>
            <a:ext cx="8420100" cy="4443413"/>
          </a:xfrm>
        </p:spPr>
        <p:txBody>
          <a:bodyPr/>
          <a:lstStyle/>
          <a:p>
            <a:pPr marL="285750" lvl="1" indent="-285750">
              <a:buFont typeface="Arial" panose="020B0604020202020204" pitchFamily="34" charset="0"/>
              <a:buChar char="•"/>
            </a:pPr>
            <a:r>
              <a:rPr lang="en-GB" sz="1400" dirty="0"/>
              <a:t>There is a presumption that the Taxonomy Regulation will not be used extraterritorially, that is, to create obligations for entities not principally based in the EU other than to the extent that they are required to report under complementary requirements such as the CSRD, though the extent to which it will apply to those with presence, or to transactional and financial activities, in the EU by such entities will need to be determined on a case-by-case basis.</a:t>
            </a:r>
          </a:p>
          <a:p>
            <a:pPr marL="285750" lvl="1" indent="-285750">
              <a:buFont typeface="Arial" panose="020B0604020202020204" pitchFamily="34" charset="0"/>
              <a:buChar char="•"/>
            </a:pPr>
            <a:r>
              <a:rPr lang="en-GB" sz="1400" dirty="0"/>
              <a:t>Notwithstanding the foregoing, and given the global nature of the aviation industry, the rights associated with the Relevant TSCs must continue to apply outside the EU (so that such rights are not lost, but also to provide for Revenues that flow outside of the EU before returning to the EU). </a:t>
            </a:r>
          </a:p>
          <a:p>
            <a:pPr marL="285750" lvl="1" indent="-285750">
              <a:buFont typeface="Arial" panose="020B0604020202020204" pitchFamily="34" charset="0"/>
              <a:buChar char="•"/>
            </a:pPr>
            <a:r>
              <a:rPr lang="en-GB" sz="1400" dirty="0"/>
              <a:t>Such rights will include all Revenue, CapEx, OpEx, and any associated financing in the chain of transactions connected to a Relevant TSC but will also include such other rights as noted on pages 48 to 50 (</a:t>
            </a:r>
            <a:r>
              <a:rPr lang="en-GB" sz="1400" i="1" dirty="0"/>
              <a:t>Transfer of Rights</a:t>
            </a:r>
            <a:r>
              <a:rPr lang="en-GB" sz="1400" dirty="0"/>
              <a:t>). </a:t>
            </a:r>
          </a:p>
          <a:p>
            <a:pPr marL="285750" lvl="1" indent="-285750">
              <a:buFont typeface="Arial" panose="020B0604020202020204" pitchFamily="34" charset="0"/>
              <a:buChar char="•"/>
            </a:pPr>
            <a:r>
              <a:rPr lang="en-GB" sz="1400" dirty="0"/>
              <a:t>An example of such geographical application is shown on the following page. </a:t>
            </a:r>
          </a:p>
          <a:p>
            <a:pPr marL="285750" lvl="1" indent="-285750">
              <a:buFont typeface="Arial" panose="020B0604020202020204" pitchFamily="34" charset="0"/>
              <a:buChar char="•"/>
            </a:pPr>
            <a:endParaRPr lang="en-GB" dirty="0"/>
          </a:p>
          <a:p>
            <a:pPr lvl="1"/>
            <a:endParaRPr lang="en-GB" dirty="0"/>
          </a:p>
        </p:txBody>
      </p:sp>
      <p:sp>
        <p:nvSpPr>
          <p:cNvPr id="3" name="Slide Number Placeholder 2">
            <a:extLst>
              <a:ext uri="{FF2B5EF4-FFF2-40B4-BE49-F238E27FC236}">
                <a16:creationId xmlns:a16="http://schemas.microsoft.com/office/drawing/2014/main" id="{020960E0-F053-4594-97F2-8F3F4444416D}"/>
              </a:ext>
            </a:extLst>
          </p:cNvPr>
          <p:cNvSpPr>
            <a:spLocks noGrp="1"/>
          </p:cNvSpPr>
          <p:nvPr>
            <p:ph type="sldNum" sz="quarter" idx="15"/>
          </p:nvPr>
        </p:nvSpPr>
        <p:spPr/>
        <p:txBody>
          <a:bodyPr/>
          <a:lstStyle/>
          <a:p>
            <a:fld id="{65D0BFA5-6A5D-4FCC-B1D5-670AAD90936D}" type="slidenum">
              <a:rPr lang="en-GB" smtClean="0"/>
              <a:t>18</a:t>
            </a:fld>
            <a:endParaRPr lang="en-GB" dirty="0"/>
          </a:p>
        </p:txBody>
      </p:sp>
    </p:spTree>
    <p:extLst>
      <p:ext uri="{BB962C8B-B14F-4D97-AF65-F5344CB8AC3E}">
        <p14:creationId xmlns:p14="http://schemas.microsoft.com/office/powerpoint/2010/main" val="822465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2C48BA9C-FAB2-4C03-B2B0-53B77465D4AA}"/>
              </a:ext>
            </a:extLst>
          </p:cNvPr>
          <p:cNvSpPr>
            <a:spLocks noGrp="1"/>
          </p:cNvSpPr>
          <p:nvPr>
            <p:ph type="title"/>
          </p:nvPr>
        </p:nvSpPr>
        <p:spPr/>
        <p:txBody>
          <a:bodyPr/>
          <a:lstStyle/>
          <a:p>
            <a:r>
              <a:rPr lang="en-GB" dirty="0">
                <a:solidFill>
                  <a:schemeClr val="accent4"/>
                </a:solidFill>
              </a:rPr>
              <a:t>Geographical Scope – Example </a:t>
            </a:r>
          </a:p>
        </p:txBody>
      </p:sp>
      <p:sp>
        <p:nvSpPr>
          <p:cNvPr id="3" name="Slide Number Placeholder 1" descr="|">
            <a:extLst>
              <a:ext uri="{FF2B5EF4-FFF2-40B4-BE49-F238E27FC236}">
                <a16:creationId xmlns:a16="http://schemas.microsoft.com/office/drawing/2014/main" id="{020960E0-F053-4594-97F2-8F3F4444416D}"/>
              </a:ext>
            </a:extLst>
          </p:cNvPr>
          <p:cNvSpPr>
            <a:spLocks noGrp="1"/>
          </p:cNvSpPr>
          <p:nvPr>
            <p:ph type="sldNum" sz="quarter" idx="15"/>
          </p:nvPr>
        </p:nvSpPr>
        <p:spPr/>
        <p:txBody>
          <a:bodyPr/>
          <a:lstStyle/>
          <a:p>
            <a:fld id="{65D0BFA5-6A5D-4FCC-B1D5-670AAD90936D}" type="slidenum">
              <a:rPr lang="en-GB" smtClean="0"/>
              <a:t>19</a:t>
            </a:fld>
            <a:endParaRPr lang="en-GB" dirty="0"/>
          </a:p>
        </p:txBody>
      </p:sp>
      <p:sp>
        <p:nvSpPr>
          <p:cNvPr id="7" name="Rounded Rectangle 7">
            <a:extLst>
              <a:ext uri="{FF2B5EF4-FFF2-40B4-BE49-F238E27FC236}">
                <a16:creationId xmlns:a16="http://schemas.microsoft.com/office/drawing/2014/main" id="{EA4283D5-9D6B-21AA-F6B8-E6A061D50F0A}"/>
              </a:ext>
            </a:extLst>
          </p:cNvPr>
          <p:cNvSpPr/>
          <p:nvPr/>
        </p:nvSpPr>
        <p:spPr bwMode="auto">
          <a:xfrm>
            <a:off x="5005938" y="3911972"/>
            <a:ext cx="943816" cy="400110"/>
          </a:xfrm>
          <a:prstGeom prst="roundRect">
            <a:avLst/>
          </a:prstGeom>
          <a:solidFill>
            <a:srgbClr val="002060"/>
          </a:solidFill>
          <a:ln w="9525" cap="flat" cmpd="sng" algn="ctr">
            <a:solidFill>
              <a:schemeClr val="tx2"/>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1000" b="1" kern="0" dirty="0">
                <a:solidFill>
                  <a:schemeClr val="bg1"/>
                </a:solidFill>
                <a:latin typeface="Futura BT Book" panose="020B0502020204020303" pitchFamily="34" charset="0"/>
              </a:rPr>
              <a:t>Lessor Subsidiary </a:t>
            </a:r>
            <a:endParaRPr kumimoji="0" lang="en-GB" sz="1000" b="1" i="0" u="none" strike="noStrike" kern="0" cap="none" spc="0" normalizeH="0" baseline="0" noProof="0" dirty="0">
              <a:ln>
                <a:noFill/>
              </a:ln>
              <a:solidFill>
                <a:schemeClr val="bg1"/>
              </a:solidFill>
              <a:effectLst/>
              <a:uLnTx/>
              <a:uFillTx/>
              <a:latin typeface="Futura BT Book" panose="020B0502020204020303" pitchFamily="34" charset="0"/>
            </a:endParaRPr>
          </a:p>
        </p:txBody>
      </p:sp>
      <p:sp>
        <p:nvSpPr>
          <p:cNvPr id="8" name="Rounded Rectangle 8">
            <a:extLst>
              <a:ext uri="{FF2B5EF4-FFF2-40B4-BE49-F238E27FC236}">
                <a16:creationId xmlns:a16="http://schemas.microsoft.com/office/drawing/2014/main" id="{498C776C-0A48-F288-ECD9-25C9F6D275C9}"/>
              </a:ext>
            </a:extLst>
          </p:cNvPr>
          <p:cNvSpPr/>
          <p:nvPr/>
        </p:nvSpPr>
        <p:spPr bwMode="auto">
          <a:xfrm>
            <a:off x="2229961" y="3240395"/>
            <a:ext cx="1363248" cy="288032"/>
          </a:xfrm>
          <a:prstGeom prst="roundRect">
            <a:avLst/>
          </a:prstGeom>
          <a:solidFill>
            <a:srgbClr val="002060"/>
          </a:solidFill>
          <a:ln w="9525" cap="flat" cmpd="sng" algn="ctr">
            <a:solidFill>
              <a:schemeClr val="tx2"/>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chemeClr val="bg1"/>
                </a:solidFill>
                <a:effectLst/>
                <a:uLnTx/>
                <a:uFillTx/>
                <a:latin typeface="Futura BT Book" panose="020B0502020204020303" pitchFamily="34" charset="0"/>
              </a:rPr>
              <a:t>Lessor</a:t>
            </a:r>
          </a:p>
        </p:txBody>
      </p:sp>
      <p:sp>
        <p:nvSpPr>
          <p:cNvPr id="9" name="Rounded Rectangle 13">
            <a:extLst>
              <a:ext uri="{FF2B5EF4-FFF2-40B4-BE49-F238E27FC236}">
                <a16:creationId xmlns:a16="http://schemas.microsoft.com/office/drawing/2014/main" id="{327CBE18-F9C9-A7D1-55CC-B117C7018730}"/>
              </a:ext>
            </a:extLst>
          </p:cNvPr>
          <p:cNvSpPr/>
          <p:nvPr/>
        </p:nvSpPr>
        <p:spPr bwMode="auto">
          <a:xfrm>
            <a:off x="4860826" y="2277666"/>
            <a:ext cx="1353435" cy="288032"/>
          </a:xfrm>
          <a:prstGeom prst="roundRect">
            <a:avLst/>
          </a:prstGeom>
          <a:solidFill>
            <a:srgbClr val="002060"/>
          </a:solidFill>
          <a:ln w="9525" cap="flat" cmpd="sng" algn="ctr">
            <a:solidFill>
              <a:schemeClr val="accent1"/>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1000" b="1" kern="0" dirty="0">
                <a:solidFill>
                  <a:schemeClr val="bg1"/>
                </a:solidFill>
                <a:latin typeface="Futura BT Book" panose="020B0502020204020303" pitchFamily="34" charset="0"/>
              </a:rPr>
              <a:t>Financier</a:t>
            </a:r>
            <a:r>
              <a:rPr kumimoji="0" lang="en-GB" sz="1000" b="1" i="0" u="none" strike="noStrike" kern="0" cap="none" spc="0" normalizeH="0" baseline="0" noProof="0" dirty="0">
                <a:ln>
                  <a:noFill/>
                </a:ln>
                <a:solidFill>
                  <a:schemeClr val="bg1"/>
                </a:solidFill>
                <a:effectLst/>
                <a:uLnTx/>
                <a:uFillTx/>
                <a:latin typeface="Futura BT Book" panose="020B0502020204020303" pitchFamily="34" charset="0"/>
              </a:rPr>
              <a:t> </a:t>
            </a:r>
          </a:p>
        </p:txBody>
      </p:sp>
      <p:sp>
        <p:nvSpPr>
          <p:cNvPr id="10" name="TextBox 9">
            <a:extLst>
              <a:ext uri="{FF2B5EF4-FFF2-40B4-BE49-F238E27FC236}">
                <a16:creationId xmlns:a16="http://schemas.microsoft.com/office/drawing/2014/main" id="{4D96629A-68C3-926F-40E3-2DE0B3D7495E}"/>
              </a:ext>
            </a:extLst>
          </p:cNvPr>
          <p:cNvSpPr txBox="1"/>
          <p:nvPr/>
        </p:nvSpPr>
        <p:spPr>
          <a:xfrm>
            <a:off x="4341851" y="2732430"/>
            <a:ext cx="771365" cy="400110"/>
          </a:xfrm>
          <a:prstGeom prst="rect">
            <a:avLst/>
          </a:prstGeom>
          <a:noFill/>
        </p:spPr>
        <p:txBody>
          <a:bodyPr wrap="none" rtlCol="0">
            <a:spAutoFit/>
          </a:bodyPr>
          <a:lstStyle/>
          <a:p>
            <a:pPr defTabSz="914400" fontAlgn="base">
              <a:spcBef>
                <a:spcPct val="0"/>
              </a:spcBef>
              <a:spcAft>
                <a:spcPct val="0"/>
              </a:spcAft>
            </a:pPr>
            <a:r>
              <a:rPr lang="en-GB" sz="1000" dirty="0">
                <a:solidFill>
                  <a:srgbClr val="343D41"/>
                </a:solidFill>
                <a:latin typeface="Futura BT Book" panose="020B0502020204020303" pitchFamily="34" charset="0"/>
              </a:rPr>
              <a:t>Financing </a:t>
            </a:r>
          </a:p>
          <a:p>
            <a:pPr defTabSz="914400" fontAlgn="base">
              <a:spcBef>
                <a:spcPct val="0"/>
              </a:spcBef>
              <a:spcAft>
                <a:spcPct val="0"/>
              </a:spcAft>
            </a:pPr>
            <a:endParaRPr lang="en-GB" sz="1000" dirty="0">
              <a:solidFill>
                <a:srgbClr val="343D41"/>
              </a:solidFill>
              <a:latin typeface="Futura BT Book" panose="020B0502020204020303" pitchFamily="34" charset="0"/>
            </a:endParaRPr>
          </a:p>
        </p:txBody>
      </p:sp>
      <p:cxnSp>
        <p:nvCxnSpPr>
          <p:cNvPr id="11" name="Straight Arrow Connector 10">
            <a:extLst>
              <a:ext uri="{FF2B5EF4-FFF2-40B4-BE49-F238E27FC236}">
                <a16:creationId xmlns:a16="http://schemas.microsoft.com/office/drawing/2014/main" id="{F6B8CEE9-4927-BECD-0E9B-DB9EAF2731A3}"/>
              </a:ext>
            </a:extLst>
          </p:cNvPr>
          <p:cNvCxnSpPr>
            <a:cxnSpLocks/>
            <a:stCxn id="8" idx="0"/>
            <a:endCxn id="9" idx="1"/>
          </p:cNvCxnSpPr>
          <p:nvPr/>
        </p:nvCxnSpPr>
        <p:spPr bwMode="auto">
          <a:xfrm flipV="1">
            <a:off x="2911585" y="2421682"/>
            <a:ext cx="1949241" cy="818713"/>
          </a:xfrm>
          <a:prstGeom prst="straightConnector1">
            <a:avLst/>
          </a:prstGeom>
          <a:solidFill>
            <a:srgbClr val="D96F8E"/>
          </a:solidFill>
          <a:ln w="1270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a:extLst>
              <a:ext uri="{FF2B5EF4-FFF2-40B4-BE49-F238E27FC236}">
                <a16:creationId xmlns:a16="http://schemas.microsoft.com/office/drawing/2014/main" id="{30A20AD4-E0FF-E52E-9958-81D5496A940D}"/>
              </a:ext>
            </a:extLst>
          </p:cNvPr>
          <p:cNvCxnSpPr>
            <a:cxnSpLocks/>
            <a:stCxn id="7" idx="0"/>
            <a:endCxn id="8" idx="3"/>
          </p:cNvCxnSpPr>
          <p:nvPr/>
        </p:nvCxnSpPr>
        <p:spPr bwMode="auto">
          <a:xfrm flipH="1" flipV="1">
            <a:off x="3593209" y="3384411"/>
            <a:ext cx="1884637" cy="527561"/>
          </a:xfrm>
          <a:prstGeom prst="straightConnector1">
            <a:avLst/>
          </a:prstGeom>
          <a:solidFill>
            <a:srgbClr val="D96F8E"/>
          </a:solidFill>
          <a:ln w="1270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a:extLst>
              <a:ext uri="{FF2B5EF4-FFF2-40B4-BE49-F238E27FC236}">
                <a16:creationId xmlns:a16="http://schemas.microsoft.com/office/drawing/2014/main" id="{160CEA57-320B-723D-4261-4579728DEBDC}"/>
              </a:ext>
            </a:extLst>
          </p:cNvPr>
          <p:cNvSpPr txBox="1"/>
          <p:nvPr/>
        </p:nvSpPr>
        <p:spPr>
          <a:xfrm>
            <a:off x="4288455" y="3685197"/>
            <a:ext cx="651140" cy="400110"/>
          </a:xfrm>
          <a:prstGeom prst="rect">
            <a:avLst/>
          </a:prstGeom>
          <a:noFill/>
        </p:spPr>
        <p:txBody>
          <a:bodyPr wrap="none" rtlCol="0">
            <a:spAutoFit/>
          </a:bodyPr>
          <a:lstStyle/>
          <a:p>
            <a:pPr defTabSz="914400" fontAlgn="base">
              <a:spcBef>
                <a:spcPct val="0"/>
              </a:spcBef>
              <a:spcAft>
                <a:spcPct val="0"/>
              </a:spcAft>
            </a:pPr>
            <a:r>
              <a:rPr lang="en-GB" sz="1000" dirty="0">
                <a:solidFill>
                  <a:srgbClr val="343D41"/>
                </a:solidFill>
                <a:latin typeface="Futura BT Book" panose="020B0502020204020303" pitchFamily="34" charset="0"/>
              </a:rPr>
              <a:t>Lease</a:t>
            </a:r>
          </a:p>
          <a:p>
            <a:pPr defTabSz="914400" fontAlgn="base">
              <a:spcBef>
                <a:spcPct val="0"/>
              </a:spcBef>
              <a:spcAft>
                <a:spcPct val="0"/>
              </a:spcAft>
            </a:pPr>
            <a:r>
              <a:rPr lang="en-GB" sz="1000" dirty="0">
                <a:solidFill>
                  <a:srgbClr val="343D41"/>
                </a:solidFill>
                <a:latin typeface="Futura BT Book" panose="020B0502020204020303" pitchFamily="34" charset="0"/>
              </a:rPr>
              <a:t>Revenue</a:t>
            </a:r>
          </a:p>
        </p:txBody>
      </p:sp>
      <p:cxnSp>
        <p:nvCxnSpPr>
          <p:cNvPr id="39" name="Straight Connector 38">
            <a:extLst>
              <a:ext uri="{FF2B5EF4-FFF2-40B4-BE49-F238E27FC236}">
                <a16:creationId xmlns:a16="http://schemas.microsoft.com/office/drawing/2014/main" id="{9F28C481-0FD2-2FD6-DB05-64F199F330F3}"/>
              </a:ext>
            </a:extLst>
          </p:cNvPr>
          <p:cNvCxnSpPr>
            <a:cxnSpLocks/>
          </p:cNvCxnSpPr>
          <p:nvPr/>
        </p:nvCxnSpPr>
        <p:spPr>
          <a:xfrm>
            <a:off x="4222111" y="1341562"/>
            <a:ext cx="0" cy="3744416"/>
          </a:xfrm>
          <a:prstGeom prst="line">
            <a:avLst/>
          </a:prstGeom>
          <a:ln w="15875">
            <a:prstDash val="lg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4176D21-CCD7-C1FB-248B-E7A244F983FC}"/>
              </a:ext>
            </a:extLst>
          </p:cNvPr>
          <p:cNvSpPr txBox="1"/>
          <p:nvPr/>
        </p:nvSpPr>
        <p:spPr>
          <a:xfrm>
            <a:off x="2168433" y="5059403"/>
            <a:ext cx="1486304" cy="246221"/>
          </a:xfrm>
          <a:prstGeom prst="rect">
            <a:avLst/>
          </a:prstGeom>
          <a:noFill/>
        </p:spPr>
        <p:txBody>
          <a:bodyPr wrap="none" rtlCol="0">
            <a:spAutoFit/>
          </a:bodyPr>
          <a:lstStyle/>
          <a:p>
            <a:pPr defTabSz="914400" fontAlgn="base">
              <a:spcBef>
                <a:spcPct val="0"/>
              </a:spcBef>
              <a:spcAft>
                <a:spcPct val="0"/>
              </a:spcAft>
            </a:pPr>
            <a:r>
              <a:rPr lang="en-GB" sz="1000" b="1" u="sng" dirty="0">
                <a:solidFill>
                  <a:srgbClr val="343D41"/>
                </a:solidFill>
                <a:latin typeface="Futura BT Book" panose="020B0502020204020303" pitchFamily="34" charset="0"/>
              </a:rPr>
              <a:t>Entities outside the EU</a:t>
            </a:r>
          </a:p>
        </p:txBody>
      </p:sp>
      <p:sp>
        <p:nvSpPr>
          <p:cNvPr id="42" name="TextBox 41">
            <a:extLst>
              <a:ext uri="{FF2B5EF4-FFF2-40B4-BE49-F238E27FC236}">
                <a16:creationId xmlns:a16="http://schemas.microsoft.com/office/drawing/2014/main" id="{29CF68D7-2970-929D-23B1-4650A78E2542}"/>
              </a:ext>
            </a:extLst>
          </p:cNvPr>
          <p:cNvSpPr txBox="1"/>
          <p:nvPr/>
        </p:nvSpPr>
        <p:spPr>
          <a:xfrm>
            <a:off x="4782511" y="5035270"/>
            <a:ext cx="1406154" cy="246221"/>
          </a:xfrm>
          <a:prstGeom prst="rect">
            <a:avLst/>
          </a:prstGeom>
          <a:noFill/>
        </p:spPr>
        <p:txBody>
          <a:bodyPr wrap="none" rtlCol="0">
            <a:spAutoFit/>
          </a:bodyPr>
          <a:lstStyle/>
          <a:p>
            <a:pPr defTabSz="914400" fontAlgn="base">
              <a:spcBef>
                <a:spcPct val="0"/>
              </a:spcBef>
              <a:spcAft>
                <a:spcPct val="0"/>
              </a:spcAft>
            </a:pPr>
            <a:r>
              <a:rPr lang="en-GB" sz="1000" b="1" u="sng" dirty="0">
                <a:solidFill>
                  <a:srgbClr val="343D41"/>
                </a:solidFill>
                <a:latin typeface="Futura BT Book" panose="020B0502020204020303" pitchFamily="34" charset="0"/>
              </a:rPr>
              <a:t>Entities inside the EU</a:t>
            </a:r>
          </a:p>
        </p:txBody>
      </p:sp>
      <p:sp>
        <p:nvSpPr>
          <p:cNvPr id="16" name="Rounded Rectangle 8">
            <a:extLst>
              <a:ext uri="{FF2B5EF4-FFF2-40B4-BE49-F238E27FC236}">
                <a16:creationId xmlns:a16="http://schemas.microsoft.com/office/drawing/2014/main" id="{918164AB-3415-4E0C-DE1A-49DCCAFA0935}"/>
              </a:ext>
            </a:extLst>
          </p:cNvPr>
          <p:cNvSpPr/>
          <p:nvPr/>
        </p:nvSpPr>
        <p:spPr bwMode="auto">
          <a:xfrm>
            <a:off x="2237309" y="2152805"/>
            <a:ext cx="1363248" cy="288032"/>
          </a:xfrm>
          <a:prstGeom prst="roundRect">
            <a:avLst/>
          </a:prstGeom>
          <a:solidFill>
            <a:srgbClr val="002060"/>
          </a:solidFill>
          <a:ln w="9525" cap="flat" cmpd="sng" algn="ctr">
            <a:solidFill>
              <a:schemeClr val="tx2"/>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1000" b="1" kern="0" dirty="0">
                <a:solidFill>
                  <a:schemeClr val="bg1"/>
                </a:solidFill>
                <a:latin typeface="Futura BT Book" panose="020B0502020204020303" pitchFamily="34" charset="0"/>
              </a:rPr>
              <a:t>OEM</a:t>
            </a:r>
            <a:endParaRPr kumimoji="0" lang="en-GB" sz="1000" b="1" i="0" u="none" strike="noStrike" kern="0" cap="none" spc="0" normalizeH="0" baseline="0" noProof="0" dirty="0">
              <a:ln>
                <a:noFill/>
              </a:ln>
              <a:solidFill>
                <a:schemeClr val="bg1"/>
              </a:solidFill>
              <a:effectLst/>
              <a:uLnTx/>
              <a:uFillTx/>
              <a:latin typeface="Futura BT Book" panose="020B0502020204020303" pitchFamily="34" charset="0"/>
            </a:endParaRPr>
          </a:p>
        </p:txBody>
      </p:sp>
      <p:sp>
        <p:nvSpPr>
          <p:cNvPr id="17" name="Rounded Rectangle 13">
            <a:extLst>
              <a:ext uri="{FF2B5EF4-FFF2-40B4-BE49-F238E27FC236}">
                <a16:creationId xmlns:a16="http://schemas.microsoft.com/office/drawing/2014/main" id="{B83FF955-EE88-5A58-99F3-C17E05440B7F}"/>
              </a:ext>
            </a:extLst>
          </p:cNvPr>
          <p:cNvSpPr/>
          <p:nvPr/>
        </p:nvSpPr>
        <p:spPr bwMode="auto">
          <a:xfrm>
            <a:off x="4860826" y="1327703"/>
            <a:ext cx="1353435" cy="288032"/>
          </a:xfrm>
          <a:prstGeom prst="roundRect">
            <a:avLst/>
          </a:prstGeom>
          <a:solidFill>
            <a:srgbClr val="002060"/>
          </a:solidFill>
          <a:ln w="9525" cap="flat" cmpd="sng" algn="ctr">
            <a:solidFill>
              <a:schemeClr val="accent1"/>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1000" b="1" kern="0" dirty="0">
                <a:solidFill>
                  <a:schemeClr val="bg1"/>
                </a:solidFill>
                <a:latin typeface="Futura BT Book" panose="020B0502020204020303" pitchFamily="34" charset="0"/>
              </a:rPr>
              <a:t>Financier</a:t>
            </a:r>
            <a:r>
              <a:rPr kumimoji="0" lang="en-GB" sz="1000" b="1" i="0" u="none" strike="noStrike" kern="0" cap="none" spc="0" normalizeH="0" baseline="0" noProof="0" dirty="0">
                <a:ln>
                  <a:noFill/>
                </a:ln>
                <a:solidFill>
                  <a:schemeClr val="bg1"/>
                </a:solidFill>
                <a:effectLst/>
                <a:uLnTx/>
                <a:uFillTx/>
                <a:latin typeface="Futura BT Book" panose="020B0502020204020303" pitchFamily="34" charset="0"/>
              </a:rPr>
              <a:t> </a:t>
            </a:r>
          </a:p>
        </p:txBody>
      </p:sp>
      <p:sp>
        <p:nvSpPr>
          <p:cNvPr id="19" name="TextBox 18">
            <a:extLst>
              <a:ext uri="{FF2B5EF4-FFF2-40B4-BE49-F238E27FC236}">
                <a16:creationId xmlns:a16="http://schemas.microsoft.com/office/drawing/2014/main" id="{50CD6131-3A4F-40CA-13BE-ACCADF53A37A}"/>
              </a:ext>
            </a:extLst>
          </p:cNvPr>
          <p:cNvSpPr txBox="1"/>
          <p:nvPr/>
        </p:nvSpPr>
        <p:spPr>
          <a:xfrm>
            <a:off x="3124357" y="1497096"/>
            <a:ext cx="771365" cy="400110"/>
          </a:xfrm>
          <a:prstGeom prst="rect">
            <a:avLst/>
          </a:prstGeom>
          <a:noFill/>
        </p:spPr>
        <p:txBody>
          <a:bodyPr wrap="none" rtlCol="0">
            <a:spAutoFit/>
          </a:bodyPr>
          <a:lstStyle/>
          <a:p>
            <a:pPr defTabSz="914400" fontAlgn="base">
              <a:spcBef>
                <a:spcPct val="0"/>
              </a:spcBef>
              <a:spcAft>
                <a:spcPct val="0"/>
              </a:spcAft>
            </a:pPr>
            <a:r>
              <a:rPr lang="en-GB" sz="1000" dirty="0">
                <a:solidFill>
                  <a:srgbClr val="343D41"/>
                </a:solidFill>
                <a:latin typeface="Futura BT Book" panose="020B0502020204020303" pitchFamily="34" charset="0"/>
              </a:rPr>
              <a:t>Financing </a:t>
            </a:r>
          </a:p>
          <a:p>
            <a:pPr defTabSz="914400" fontAlgn="base">
              <a:spcBef>
                <a:spcPct val="0"/>
              </a:spcBef>
              <a:spcAft>
                <a:spcPct val="0"/>
              </a:spcAft>
            </a:pPr>
            <a:endParaRPr lang="en-GB" sz="1000" dirty="0">
              <a:solidFill>
                <a:srgbClr val="343D41"/>
              </a:solidFill>
              <a:latin typeface="Futura BT Book" panose="020B0502020204020303" pitchFamily="34" charset="0"/>
            </a:endParaRPr>
          </a:p>
        </p:txBody>
      </p:sp>
      <p:cxnSp>
        <p:nvCxnSpPr>
          <p:cNvPr id="20" name="Straight Arrow Connector 19">
            <a:extLst>
              <a:ext uri="{FF2B5EF4-FFF2-40B4-BE49-F238E27FC236}">
                <a16:creationId xmlns:a16="http://schemas.microsoft.com/office/drawing/2014/main" id="{CD08322F-3F3C-98F2-B9CB-E28033ACD1E7}"/>
              </a:ext>
            </a:extLst>
          </p:cNvPr>
          <p:cNvCxnSpPr>
            <a:cxnSpLocks/>
            <a:stCxn id="16" idx="0"/>
            <a:endCxn id="17" idx="1"/>
          </p:cNvCxnSpPr>
          <p:nvPr/>
        </p:nvCxnSpPr>
        <p:spPr bwMode="auto">
          <a:xfrm flipV="1">
            <a:off x="2918933" y="1471719"/>
            <a:ext cx="1941893" cy="681086"/>
          </a:xfrm>
          <a:prstGeom prst="straightConnector1">
            <a:avLst/>
          </a:prstGeom>
          <a:solidFill>
            <a:srgbClr val="D96F8E"/>
          </a:solidFill>
          <a:ln w="12700"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a:extLst>
              <a:ext uri="{FF2B5EF4-FFF2-40B4-BE49-F238E27FC236}">
                <a16:creationId xmlns:a16="http://schemas.microsoft.com/office/drawing/2014/main" id="{4E3FB2DF-0FC7-2648-7E99-87B4E50BCC6C}"/>
              </a:ext>
            </a:extLst>
          </p:cNvPr>
          <p:cNvSpPr txBox="1"/>
          <p:nvPr/>
        </p:nvSpPr>
        <p:spPr>
          <a:xfrm>
            <a:off x="2192452" y="2711993"/>
            <a:ext cx="726481" cy="553998"/>
          </a:xfrm>
          <a:prstGeom prst="rect">
            <a:avLst/>
          </a:prstGeom>
          <a:noFill/>
        </p:spPr>
        <p:txBody>
          <a:bodyPr wrap="none" rtlCol="0">
            <a:spAutoFit/>
          </a:bodyPr>
          <a:lstStyle/>
          <a:p>
            <a:pPr defTabSz="914400" fontAlgn="base">
              <a:spcBef>
                <a:spcPct val="0"/>
              </a:spcBef>
              <a:spcAft>
                <a:spcPct val="0"/>
              </a:spcAft>
            </a:pPr>
            <a:r>
              <a:rPr lang="en-GB" sz="1000" dirty="0">
                <a:solidFill>
                  <a:srgbClr val="343D41"/>
                </a:solidFill>
                <a:latin typeface="Futura BT Book" panose="020B0502020204020303" pitchFamily="34" charset="0"/>
              </a:rPr>
              <a:t>Purchase </a:t>
            </a:r>
          </a:p>
          <a:p>
            <a:pPr defTabSz="914400" fontAlgn="base">
              <a:spcBef>
                <a:spcPct val="0"/>
              </a:spcBef>
              <a:spcAft>
                <a:spcPct val="0"/>
              </a:spcAft>
            </a:pPr>
            <a:r>
              <a:rPr lang="en-GB" sz="1000" dirty="0">
                <a:solidFill>
                  <a:srgbClr val="343D41"/>
                </a:solidFill>
                <a:latin typeface="Futura BT Book" panose="020B0502020204020303" pitchFamily="34" charset="0"/>
              </a:rPr>
              <a:t>price </a:t>
            </a:r>
          </a:p>
          <a:p>
            <a:pPr defTabSz="914400" fontAlgn="base">
              <a:spcBef>
                <a:spcPct val="0"/>
              </a:spcBef>
              <a:spcAft>
                <a:spcPct val="0"/>
              </a:spcAft>
            </a:pPr>
            <a:endParaRPr lang="en-GB" sz="1000" dirty="0">
              <a:solidFill>
                <a:srgbClr val="343D41"/>
              </a:solidFill>
              <a:latin typeface="Futura BT Book" panose="020B0502020204020303" pitchFamily="34" charset="0"/>
            </a:endParaRPr>
          </a:p>
        </p:txBody>
      </p:sp>
      <p:cxnSp>
        <p:nvCxnSpPr>
          <p:cNvPr id="22" name="Straight Arrow Connector 21">
            <a:extLst>
              <a:ext uri="{FF2B5EF4-FFF2-40B4-BE49-F238E27FC236}">
                <a16:creationId xmlns:a16="http://schemas.microsoft.com/office/drawing/2014/main" id="{AB89D1E0-43DA-1552-B9BC-28A336C1170A}"/>
              </a:ext>
            </a:extLst>
          </p:cNvPr>
          <p:cNvCxnSpPr>
            <a:cxnSpLocks/>
            <a:stCxn id="8" idx="0"/>
            <a:endCxn id="16" idx="2"/>
          </p:cNvCxnSpPr>
          <p:nvPr/>
        </p:nvCxnSpPr>
        <p:spPr bwMode="auto">
          <a:xfrm flipV="1">
            <a:off x="2911585" y="2440837"/>
            <a:ext cx="7348" cy="799558"/>
          </a:xfrm>
          <a:prstGeom prst="straightConnector1">
            <a:avLst/>
          </a:prstGeom>
          <a:solidFill>
            <a:srgbClr val="D96F8E"/>
          </a:solidFill>
          <a:ln w="12700"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a16="http://schemas.microsoft.com/office/drawing/2014/main" id="{B8C8256E-EC63-A8B8-BACD-C057FC73B763}"/>
              </a:ext>
            </a:extLst>
          </p:cNvPr>
          <p:cNvCxnSpPr>
            <a:cxnSpLocks/>
          </p:cNvCxnSpPr>
          <p:nvPr/>
        </p:nvCxnSpPr>
        <p:spPr bwMode="auto">
          <a:xfrm>
            <a:off x="805179" y="5958666"/>
            <a:ext cx="267738" cy="0"/>
          </a:xfrm>
          <a:prstGeom prst="line">
            <a:avLst/>
          </a:prstGeom>
          <a:solidFill>
            <a:srgbClr val="D96F8E"/>
          </a:solidFill>
          <a:ln w="1905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Box 44">
            <a:extLst>
              <a:ext uri="{FF2B5EF4-FFF2-40B4-BE49-F238E27FC236}">
                <a16:creationId xmlns:a16="http://schemas.microsoft.com/office/drawing/2014/main" id="{AE97948D-4C5D-F72E-A47C-6D9DF9177B0A}"/>
              </a:ext>
            </a:extLst>
          </p:cNvPr>
          <p:cNvSpPr txBox="1"/>
          <p:nvPr/>
        </p:nvSpPr>
        <p:spPr>
          <a:xfrm>
            <a:off x="748735" y="5639978"/>
            <a:ext cx="420308" cy="400110"/>
          </a:xfrm>
          <a:prstGeom prst="rect">
            <a:avLst/>
          </a:prstGeom>
          <a:noFill/>
        </p:spPr>
        <p:txBody>
          <a:bodyPr wrap="none" rtlCol="0">
            <a:spAutoFit/>
          </a:bodyPr>
          <a:lstStyle/>
          <a:p>
            <a:pPr defTabSz="914400" fontAlgn="base">
              <a:spcBef>
                <a:spcPct val="0"/>
              </a:spcBef>
              <a:spcAft>
                <a:spcPct val="0"/>
              </a:spcAft>
            </a:pPr>
            <a:r>
              <a:rPr lang="en-GB" sz="1000" dirty="0">
                <a:solidFill>
                  <a:srgbClr val="343D41"/>
                </a:solidFill>
                <a:latin typeface="Futura BT Book" panose="020B0502020204020303" pitchFamily="34" charset="0"/>
              </a:rPr>
              <a:t>Key </a:t>
            </a:r>
          </a:p>
          <a:p>
            <a:pPr defTabSz="914400" fontAlgn="base">
              <a:spcBef>
                <a:spcPct val="0"/>
              </a:spcBef>
              <a:spcAft>
                <a:spcPct val="0"/>
              </a:spcAft>
            </a:pPr>
            <a:endParaRPr lang="en-GB" sz="1000" dirty="0">
              <a:solidFill>
                <a:srgbClr val="343D41"/>
              </a:solidFill>
              <a:latin typeface="Futura BT Book" panose="020B0502020204020303" pitchFamily="34" charset="0"/>
            </a:endParaRPr>
          </a:p>
        </p:txBody>
      </p:sp>
      <p:cxnSp>
        <p:nvCxnSpPr>
          <p:cNvPr id="46" name="Straight Connector 45">
            <a:extLst>
              <a:ext uri="{FF2B5EF4-FFF2-40B4-BE49-F238E27FC236}">
                <a16:creationId xmlns:a16="http://schemas.microsoft.com/office/drawing/2014/main" id="{1D4B5A0C-739D-A87D-8CB7-CEDEF44CBDEB}"/>
              </a:ext>
            </a:extLst>
          </p:cNvPr>
          <p:cNvCxnSpPr>
            <a:cxnSpLocks/>
          </p:cNvCxnSpPr>
          <p:nvPr/>
        </p:nvCxnSpPr>
        <p:spPr bwMode="auto">
          <a:xfrm>
            <a:off x="805179" y="6174690"/>
            <a:ext cx="267738" cy="0"/>
          </a:xfrm>
          <a:prstGeom prst="line">
            <a:avLst/>
          </a:prstGeom>
          <a:solidFill>
            <a:srgbClr val="D96F8E"/>
          </a:solidFill>
          <a:ln w="190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Box 46">
            <a:extLst>
              <a:ext uri="{FF2B5EF4-FFF2-40B4-BE49-F238E27FC236}">
                <a16:creationId xmlns:a16="http://schemas.microsoft.com/office/drawing/2014/main" id="{497AE0C1-82F5-3DFD-0F8D-5616EB87C899}"/>
              </a:ext>
            </a:extLst>
          </p:cNvPr>
          <p:cNvSpPr txBox="1"/>
          <p:nvPr/>
        </p:nvSpPr>
        <p:spPr>
          <a:xfrm>
            <a:off x="1079421" y="5812501"/>
            <a:ext cx="4580020" cy="400110"/>
          </a:xfrm>
          <a:prstGeom prst="rect">
            <a:avLst/>
          </a:prstGeom>
          <a:noFill/>
        </p:spPr>
        <p:txBody>
          <a:bodyPr wrap="square" rtlCol="0">
            <a:spAutoFit/>
          </a:bodyPr>
          <a:lstStyle/>
          <a:p>
            <a:pPr defTabSz="914400" fontAlgn="base">
              <a:spcBef>
                <a:spcPct val="0"/>
              </a:spcBef>
              <a:spcAft>
                <a:spcPct val="0"/>
              </a:spcAft>
            </a:pPr>
            <a:r>
              <a:rPr lang="en-GB" sz="1000" dirty="0">
                <a:solidFill>
                  <a:srgbClr val="343D41"/>
                </a:solidFill>
                <a:latin typeface="Futura BT Book" panose="020B0502020204020303" pitchFamily="34" charset="0"/>
              </a:rPr>
              <a:t>Manufacturer TSC – ‘environmentally sustainable’ in the relevant proportion </a:t>
            </a:r>
          </a:p>
          <a:p>
            <a:pPr defTabSz="914400" fontAlgn="base">
              <a:spcBef>
                <a:spcPct val="0"/>
              </a:spcBef>
              <a:spcAft>
                <a:spcPct val="0"/>
              </a:spcAft>
            </a:pPr>
            <a:endParaRPr lang="en-GB" sz="1000" dirty="0">
              <a:solidFill>
                <a:srgbClr val="343D41"/>
              </a:solidFill>
              <a:latin typeface="Futura BT Book" panose="020B0502020204020303" pitchFamily="34" charset="0"/>
            </a:endParaRPr>
          </a:p>
        </p:txBody>
      </p:sp>
      <p:sp>
        <p:nvSpPr>
          <p:cNvPr id="48" name="TextBox 47">
            <a:extLst>
              <a:ext uri="{FF2B5EF4-FFF2-40B4-BE49-F238E27FC236}">
                <a16:creationId xmlns:a16="http://schemas.microsoft.com/office/drawing/2014/main" id="{EBC122E1-21FA-EAE5-FD13-EAD1C4F931F1}"/>
              </a:ext>
            </a:extLst>
          </p:cNvPr>
          <p:cNvSpPr txBox="1"/>
          <p:nvPr/>
        </p:nvSpPr>
        <p:spPr>
          <a:xfrm>
            <a:off x="1072917" y="6023078"/>
            <a:ext cx="4580020" cy="553998"/>
          </a:xfrm>
          <a:prstGeom prst="rect">
            <a:avLst/>
          </a:prstGeom>
          <a:noFill/>
        </p:spPr>
        <p:txBody>
          <a:bodyPr wrap="square" rtlCol="0">
            <a:spAutoFit/>
          </a:bodyPr>
          <a:lstStyle/>
          <a:p>
            <a:pPr defTabSz="914400" fontAlgn="base">
              <a:spcBef>
                <a:spcPct val="0"/>
              </a:spcBef>
              <a:spcAft>
                <a:spcPct val="0"/>
              </a:spcAft>
            </a:pPr>
            <a:r>
              <a:rPr lang="en-GB" sz="1000" dirty="0">
                <a:solidFill>
                  <a:srgbClr val="343D41"/>
                </a:solidFill>
                <a:latin typeface="Futura BT Book" panose="020B0502020204020303" pitchFamily="34" charset="0"/>
              </a:rPr>
              <a:t>Lessor TSC – ‘environmentally sustainable’ in the relevant proportion </a:t>
            </a:r>
          </a:p>
          <a:p>
            <a:pPr defTabSz="914400" fontAlgn="base">
              <a:spcBef>
                <a:spcPct val="0"/>
              </a:spcBef>
              <a:spcAft>
                <a:spcPct val="0"/>
              </a:spcAft>
            </a:pPr>
            <a:endParaRPr lang="en-GB" sz="1000" dirty="0">
              <a:solidFill>
                <a:srgbClr val="343D41"/>
              </a:solidFill>
              <a:latin typeface="Futura BT Book" panose="020B0502020204020303" pitchFamily="34" charset="0"/>
            </a:endParaRPr>
          </a:p>
          <a:p>
            <a:pPr defTabSz="914400" fontAlgn="base">
              <a:spcBef>
                <a:spcPct val="0"/>
              </a:spcBef>
              <a:spcAft>
                <a:spcPct val="0"/>
              </a:spcAft>
            </a:pPr>
            <a:endParaRPr lang="en-GB" sz="1000" dirty="0">
              <a:solidFill>
                <a:srgbClr val="343D41"/>
              </a:solidFill>
              <a:latin typeface="Futura BT Book" panose="020B0502020204020303" pitchFamily="34" charset="0"/>
            </a:endParaRPr>
          </a:p>
        </p:txBody>
      </p:sp>
      <p:sp>
        <p:nvSpPr>
          <p:cNvPr id="49" name="Rectangle 48">
            <a:extLst>
              <a:ext uri="{FF2B5EF4-FFF2-40B4-BE49-F238E27FC236}">
                <a16:creationId xmlns:a16="http://schemas.microsoft.com/office/drawing/2014/main" id="{12E3D7BF-789E-501D-C5F0-A27F6A8BEAC5}"/>
              </a:ext>
            </a:extLst>
          </p:cNvPr>
          <p:cNvSpPr/>
          <p:nvPr/>
        </p:nvSpPr>
        <p:spPr>
          <a:xfrm>
            <a:off x="597399" y="5639978"/>
            <a:ext cx="4880447" cy="67978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29D58D40-CF71-3286-B55A-D55EFEF11829}"/>
              </a:ext>
            </a:extLst>
          </p:cNvPr>
          <p:cNvSpPr txBox="1"/>
          <p:nvPr/>
        </p:nvSpPr>
        <p:spPr>
          <a:xfrm>
            <a:off x="710647" y="6379343"/>
            <a:ext cx="6709380" cy="246221"/>
          </a:xfrm>
          <a:prstGeom prst="rect">
            <a:avLst/>
          </a:prstGeom>
          <a:noFill/>
        </p:spPr>
        <p:txBody>
          <a:bodyPr wrap="square">
            <a:spAutoFit/>
          </a:bodyPr>
          <a:lstStyle/>
          <a:p>
            <a:r>
              <a:rPr lang="en-US" sz="1000" dirty="0">
                <a:effectLst/>
                <a:latin typeface="Calibri" panose="020F0502020204030204" pitchFamily="34" charset="0"/>
                <a:ea typeface="Times New Roman" panose="02020603050405020304" pitchFamily="18" charset="0"/>
              </a:rPr>
              <a:t>Note: example provided in respect of the Lessor TSC, but there would be substantially similar application for the Airline TSC.</a:t>
            </a:r>
            <a:endParaRPr lang="en-US" sz="1000" dirty="0"/>
          </a:p>
        </p:txBody>
      </p:sp>
    </p:spTree>
    <p:extLst>
      <p:ext uri="{BB962C8B-B14F-4D97-AF65-F5344CB8AC3E}">
        <p14:creationId xmlns:p14="http://schemas.microsoft.com/office/powerpoint/2010/main" val="1455842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256A33-ED7F-488F-A5AD-2114C2B19CFE}"/>
              </a:ext>
            </a:extLst>
          </p:cNvPr>
          <p:cNvSpPr>
            <a:spLocks noGrp="1"/>
          </p:cNvSpPr>
          <p:nvPr>
            <p:ph type="body" sz="quarter" idx="12"/>
          </p:nvPr>
        </p:nvSpPr>
        <p:spPr>
          <a:xfrm>
            <a:off x="360363" y="621482"/>
            <a:ext cx="8420100" cy="5904656"/>
          </a:xfrm>
          <a:solidFill>
            <a:schemeClr val="bg1"/>
          </a:solidFill>
        </p:spPr>
        <p:txBody>
          <a:bodyPr/>
          <a:lstStyle/>
          <a:p>
            <a:pPr lvl="1"/>
            <a:r>
              <a:rPr lang="en-GB" sz="1600" dirty="0">
                <a:solidFill>
                  <a:srgbClr val="4C4C4C"/>
                </a:solidFill>
                <a:latin typeface="Calibri" panose="020F0502020204030204" pitchFamily="34" charset="0"/>
              </a:rPr>
              <a:t>This guidance document is issued through a collaboration between IATA and AWG. It has been produced based on extensive consultations among aviation industry members and on the basis of engagement with relevant regulators and assessors</a:t>
            </a:r>
            <a:r>
              <a:rPr lang="en-IE" sz="1600" dirty="0">
                <a:solidFill>
                  <a:srgbClr val="4C4C4C"/>
                </a:solidFill>
                <a:latin typeface="Calibri" panose="020F0502020204030204" pitchFamily="34" charset="0"/>
              </a:rPr>
              <a:t>. </a:t>
            </a:r>
            <a:r>
              <a:rPr lang="en-GB" sz="1600" dirty="0">
                <a:solidFill>
                  <a:srgbClr val="4C4C4C"/>
                </a:solidFill>
                <a:latin typeface="Calibri" panose="020F0502020204030204" pitchFamily="34" charset="0"/>
              </a:rPr>
              <a:t>Without limiting its other uses, this guidance document has been prepared in the context of reporting requirements under the EU’s CSRD regime</a:t>
            </a:r>
            <a:r>
              <a:rPr lang="en-IE" sz="1600" dirty="0">
                <a:solidFill>
                  <a:srgbClr val="4C4C4C"/>
                </a:solidFill>
                <a:latin typeface="Calibri" panose="020F0502020204030204" pitchFamily="34" charset="0"/>
              </a:rPr>
              <a:t>. </a:t>
            </a:r>
          </a:p>
          <a:p>
            <a:pPr lvl="1"/>
            <a:r>
              <a:rPr lang="en-IE" sz="1600" dirty="0">
                <a:solidFill>
                  <a:srgbClr val="4C4C4C"/>
                </a:solidFill>
                <a:latin typeface="Calibri" panose="020F0502020204030204" pitchFamily="34" charset="0"/>
              </a:rPr>
              <a:t>The contributing industry members include:</a:t>
            </a:r>
          </a:p>
          <a:p>
            <a:pPr lvl="1"/>
            <a:endParaRPr lang="en-IE" sz="1600" dirty="0">
              <a:solidFill>
                <a:srgbClr val="4C4C4C"/>
              </a:solidFill>
              <a:latin typeface="Calibri" panose="020F0502020204030204" pitchFamily="34" charset="0"/>
            </a:endParaRPr>
          </a:p>
          <a:p>
            <a:pPr lvl="1"/>
            <a:endParaRPr lang="en-IE" sz="1600" dirty="0">
              <a:solidFill>
                <a:srgbClr val="4C4C4C"/>
              </a:solidFill>
              <a:latin typeface="Calibri" panose="020F0502020204030204" pitchFamily="34" charset="0"/>
            </a:endParaRPr>
          </a:p>
          <a:p>
            <a:pPr lvl="1"/>
            <a:endParaRPr lang="en-IE" sz="1600" dirty="0">
              <a:solidFill>
                <a:srgbClr val="4C4C4C"/>
              </a:solidFill>
              <a:latin typeface="Calibri" panose="020F0502020204030204" pitchFamily="34" charset="0"/>
            </a:endParaRPr>
          </a:p>
          <a:p>
            <a:pPr lvl="1"/>
            <a:endParaRPr lang="en-IE" sz="1600" dirty="0">
              <a:solidFill>
                <a:srgbClr val="4C4C4C"/>
              </a:solidFill>
              <a:latin typeface="Calibri" panose="020F0502020204030204" pitchFamily="34" charset="0"/>
            </a:endParaRPr>
          </a:p>
          <a:p>
            <a:pPr lvl="1"/>
            <a:endParaRPr lang="en-IE" sz="1600" dirty="0">
              <a:solidFill>
                <a:srgbClr val="4C4C4C"/>
              </a:solidFill>
              <a:latin typeface="Calibri" panose="020F0502020204030204" pitchFamily="34" charset="0"/>
            </a:endParaRPr>
          </a:p>
          <a:p>
            <a:pPr lvl="1"/>
            <a:r>
              <a:rPr lang="en-US" sz="1600" dirty="0">
                <a:solidFill>
                  <a:srgbClr val="4C4C4C"/>
                </a:solidFill>
                <a:latin typeface="Calibri" panose="020F0502020204030204" pitchFamily="34" charset="0"/>
              </a:rPr>
              <a:t>This guidance document will be updated by IATA and AWG (reflecting engagement with industry members, regulators and external auditors) from time to time as events warrant.</a:t>
            </a:r>
          </a:p>
          <a:p>
            <a:pPr lvl="1"/>
            <a:r>
              <a:rPr lang="en-US" sz="1600" b="1" dirty="0">
                <a:solidFill>
                  <a:srgbClr val="4C4C4C"/>
                </a:solidFill>
                <a:latin typeface="Calibri" panose="020F0502020204030204" pitchFamily="34" charset="0"/>
              </a:rPr>
              <a:t>Disclaimer</a:t>
            </a:r>
            <a:r>
              <a:rPr lang="en-US" sz="1600" dirty="0">
                <a:solidFill>
                  <a:srgbClr val="4C4C4C"/>
                </a:solidFill>
                <a:latin typeface="Calibri" panose="020F0502020204030204" pitchFamily="34" charset="0"/>
              </a:rPr>
              <a:t> – </a:t>
            </a:r>
            <a:r>
              <a:rPr lang="en-GB" sz="1600" dirty="0">
                <a:solidFill>
                  <a:srgbClr val="4C4C4C"/>
                </a:solidFill>
                <a:latin typeface="Calibri" panose="020F0502020204030204" pitchFamily="34" charset="0"/>
              </a:rPr>
              <a:t>This guidance document and its contents are for general purposes only, designed to aid the industry in meeting new regulatory requirements. By using this document, you hereby agree, acknowledge and represent that you are subject to the provisions set out in the Annex hereto.</a:t>
            </a:r>
            <a:endParaRPr lang="en-GB" dirty="0"/>
          </a:p>
        </p:txBody>
      </p:sp>
      <p:sp>
        <p:nvSpPr>
          <p:cNvPr id="3" name="Slide Number Placeholder 2">
            <a:extLst>
              <a:ext uri="{FF2B5EF4-FFF2-40B4-BE49-F238E27FC236}">
                <a16:creationId xmlns:a16="http://schemas.microsoft.com/office/drawing/2014/main" id="{7D1DE91D-22C1-43F8-9FC7-33144194F5C3}"/>
              </a:ext>
            </a:extLst>
          </p:cNvPr>
          <p:cNvSpPr>
            <a:spLocks noGrp="1"/>
          </p:cNvSpPr>
          <p:nvPr>
            <p:ph type="sldNum" sz="quarter" idx="15"/>
          </p:nvPr>
        </p:nvSpPr>
        <p:spPr/>
        <p:txBody>
          <a:bodyPr/>
          <a:lstStyle/>
          <a:p>
            <a:fld id="{65D0BFA5-6A5D-4FCC-B1D5-670AAD90936D}" type="slidenum">
              <a:rPr lang="en-GB" smtClean="0"/>
              <a:t>2</a:t>
            </a:fld>
            <a:endParaRPr lang="en-GB" dirty="0"/>
          </a:p>
        </p:txBody>
      </p:sp>
      <p:pic>
        <p:nvPicPr>
          <p:cNvPr id="11" name="Picture 10" descr="A logo with a globe and a plane&#10;&#10;Description automatically generated">
            <a:extLst>
              <a:ext uri="{FF2B5EF4-FFF2-40B4-BE49-F238E27FC236}">
                <a16:creationId xmlns:a16="http://schemas.microsoft.com/office/drawing/2014/main" id="{1E0618B3-4202-0E75-7F90-87F6D7F60B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145" y="2066145"/>
            <a:ext cx="2153298" cy="1069224"/>
          </a:xfrm>
          <a:prstGeom prst="rect">
            <a:avLst/>
          </a:prstGeom>
        </p:spPr>
      </p:pic>
      <p:sp>
        <p:nvSpPr>
          <p:cNvPr id="16" name="TextBox 15">
            <a:extLst>
              <a:ext uri="{FF2B5EF4-FFF2-40B4-BE49-F238E27FC236}">
                <a16:creationId xmlns:a16="http://schemas.microsoft.com/office/drawing/2014/main" id="{901700A3-D5E4-FF30-35CA-21CF628C0A12}"/>
              </a:ext>
            </a:extLst>
          </p:cNvPr>
          <p:cNvSpPr txBox="1"/>
          <p:nvPr/>
        </p:nvSpPr>
        <p:spPr>
          <a:xfrm>
            <a:off x="616817" y="3275245"/>
            <a:ext cx="1441633" cy="553998"/>
          </a:xfrm>
          <a:prstGeom prst="rect">
            <a:avLst/>
          </a:prstGeom>
          <a:noFill/>
        </p:spPr>
        <p:txBody>
          <a:bodyPr wrap="square">
            <a:spAutoFit/>
          </a:bodyPr>
          <a:lstStyle/>
          <a:p>
            <a:pPr algn="ctr"/>
            <a:r>
              <a:rPr lang="en-IE" sz="1500" dirty="0"/>
              <a:t>350 airline members</a:t>
            </a:r>
          </a:p>
        </p:txBody>
      </p:sp>
      <p:sp>
        <p:nvSpPr>
          <p:cNvPr id="18" name="TextBox 17">
            <a:extLst>
              <a:ext uri="{FF2B5EF4-FFF2-40B4-BE49-F238E27FC236}">
                <a16:creationId xmlns:a16="http://schemas.microsoft.com/office/drawing/2014/main" id="{C4DA9B1C-D733-C805-80E2-C6914B9B0F09}"/>
              </a:ext>
            </a:extLst>
          </p:cNvPr>
          <p:cNvSpPr txBox="1"/>
          <p:nvPr/>
        </p:nvSpPr>
        <p:spPr>
          <a:xfrm>
            <a:off x="3570618" y="3275245"/>
            <a:ext cx="1797008" cy="784830"/>
          </a:xfrm>
          <a:prstGeom prst="rect">
            <a:avLst/>
          </a:prstGeom>
          <a:noFill/>
        </p:spPr>
        <p:txBody>
          <a:bodyPr wrap="square">
            <a:spAutoFit/>
          </a:bodyPr>
          <a:lstStyle/>
          <a:p>
            <a:pPr algn="ctr"/>
            <a:r>
              <a:rPr lang="en-IE" sz="1500" dirty="0"/>
              <a:t>&amp; a number of member OEM’s and lessors</a:t>
            </a:r>
          </a:p>
        </p:txBody>
      </p:sp>
      <p:sp>
        <p:nvSpPr>
          <p:cNvPr id="19" name="TextBox 18">
            <a:extLst>
              <a:ext uri="{FF2B5EF4-FFF2-40B4-BE49-F238E27FC236}">
                <a16:creationId xmlns:a16="http://schemas.microsoft.com/office/drawing/2014/main" id="{F9E7B0AB-5B84-510F-EE02-CDEE328C3540}"/>
              </a:ext>
            </a:extLst>
          </p:cNvPr>
          <p:cNvSpPr txBox="1"/>
          <p:nvPr/>
        </p:nvSpPr>
        <p:spPr>
          <a:xfrm>
            <a:off x="6230622" y="3275245"/>
            <a:ext cx="2415258" cy="784830"/>
          </a:xfrm>
          <a:prstGeom prst="rect">
            <a:avLst/>
          </a:prstGeom>
          <a:noFill/>
        </p:spPr>
        <p:txBody>
          <a:bodyPr wrap="square">
            <a:spAutoFit/>
          </a:bodyPr>
          <a:lstStyle/>
          <a:p>
            <a:pPr algn="ctr"/>
            <a:r>
              <a:rPr lang="en-IE" sz="1500" dirty="0"/>
              <a:t>A number of non-affiliated airlines and industry members</a:t>
            </a:r>
          </a:p>
        </p:txBody>
      </p:sp>
      <p:pic>
        <p:nvPicPr>
          <p:cNvPr id="20" name="Shape9">
            <a:extLst>
              <a:ext uri="{FF2B5EF4-FFF2-40B4-BE49-F238E27FC236}">
                <a16:creationId xmlns:a16="http://schemas.microsoft.com/office/drawing/2014/main" id="{85F3E215-CC81-4336-0F15-697D936207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123603" y="2211891"/>
            <a:ext cx="741142" cy="777732"/>
          </a:xfrm>
          <a:prstGeom prst="rect">
            <a:avLst/>
          </a:prstGeom>
        </p:spPr>
      </p:pic>
      <p:sp>
        <p:nvSpPr>
          <p:cNvPr id="2" name="Text Placeholder 3">
            <a:extLst>
              <a:ext uri="{FF2B5EF4-FFF2-40B4-BE49-F238E27FC236}">
                <a16:creationId xmlns:a16="http://schemas.microsoft.com/office/drawing/2014/main" id="{8D7D2A5C-6650-3377-E42E-A826AA9F40A7}"/>
              </a:ext>
            </a:extLst>
          </p:cNvPr>
          <p:cNvSpPr txBox="1">
            <a:spLocks/>
          </p:cNvSpPr>
          <p:nvPr/>
        </p:nvSpPr>
        <p:spPr>
          <a:xfrm>
            <a:off x="851102" y="2568807"/>
            <a:ext cx="1080120" cy="360001"/>
          </a:xfrm>
          <a:prstGeom prst="rect">
            <a:avLst/>
          </a:prstGeom>
        </p:spPr>
        <p:txBody>
          <a:bodyPr vert="horz" lIns="0" tIns="0" rIns="0" bIns="0" numCol="1" spcCol="0" rtlCol="0">
            <a:noAutofit/>
          </a:bodyPr>
          <a:lstStyle>
            <a:lvl1pPr marL="0" indent="0" algn="l" defTabSz="914400"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400"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6000" indent="-216000" algn="l" defTabSz="914400"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2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8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5pPr>
            <a:lvl6pPr marL="216000" indent="-216000" algn="l" defTabSz="914400"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2000" indent="-216000" algn="l" defTabSz="914400"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8000" indent="-216000" algn="l" defTabSz="914400"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a:endParaRPr lang="en-US" sz="1500" dirty="0">
              <a:solidFill>
                <a:srgbClr val="4C4C4C"/>
              </a:solidFill>
              <a:latin typeface="Calibri" panose="020F0502020204030204" pitchFamily="34" charset="0"/>
            </a:endParaRPr>
          </a:p>
          <a:p>
            <a:pPr lvl="1"/>
            <a:endParaRPr lang="en-IE" sz="1500" dirty="0">
              <a:solidFill>
                <a:srgbClr val="4C4C4C"/>
              </a:solidFill>
              <a:latin typeface="Calibri" panose="020F0502020204030204" pitchFamily="34" charset="0"/>
            </a:endParaRPr>
          </a:p>
          <a:p>
            <a:pPr lvl="1"/>
            <a:endParaRPr lang="en-US" sz="1500" dirty="0">
              <a:solidFill>
                <a:srgbClr val="FF0000"/>
              </a:solidFill>
            </a:endParaRPr>
          </a:p>
          <a:p>
            <a:endParaRPr lang="en-GB" sz="1500" dirty="0"/>
          </a:p>
        </p:txBody>
      </p:sp>
      <p:pic>
        <p:nvPicPr>
          <p:cNvPr id="5" name="Picture 4">
            <a:extLst>
              <a:ext uri="{FF2B5EF4-FFF2-40B4-BE49-F238E27FC236}">
                <a16:creationId xmlns:a16="http://schemas.microsoft.com/office/drawing/2014/main" id="{B626CDDE-9885-D03C-57F8-37FAB1BC167D}"/>
              </a:ext>
            </a:extLst>
          </p:cNvPr>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a:stretch/>
        </p:blipFill>
        <p:spPr>
          <a:xfrm>
            <a:off x="545005" y="2147036"/>
            <a:ext cx="1692313" cy="1128209"/>
          </a:xfrm>
          <a:prstGeom prst="rect">
            <a:avLst/>
          </a:prstGeom>
        </p:spPr>
      </p:pic>
    </p:spTree>
    <p:extLst>
      <p:ext uri="{BB962C8B-B14F-4D97-AF65-F5344CB8AC3E}">
        <p14:creationId xmlns:p14="http://schemas.microsoft.com/office/powerpoint/2010/main" val="3036041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descr="|">
            <a:extLst>
              <a:ext uri="{FF2B5EF4-FFF2-40B4-BE49-F238E27FC236}">
                <a16:creationId xmlns:a16="http://schemas.microsoft.com/office/drawing/2014/main" id="{2C48BA9C-FAB2-4C03-B2B0-53B77465D4AA}"/>
              </a:ext>
            </a:extLst>
          </p:cNvPr>
          <p:cNvSpPr>
            <a:spLocks noGrp="1"/>
          </p:cNvSpPr>
          <p:nvPr>
            <p:ph type="title"/>
          </p:nvPr>
        </p:nvSpPr>
        <p:spPr/>
        <p:txBody>
          <a:bodyPr/>
          <a:lstStyle/>
          <a:p>
            <a:r>
              <a:rPr lang="en-GB" dirty="0">
                <a:solidFill>
                  <a:schemeClr val="accent4"/>
                </a:solidFill>
              </a:rPr>
              <a:t>Aircraft Lifecycle Analysis of Interpreted Best Practices </a:t>
            </a:r>
          </a:p>
        </p:txBody>
      </p:sp>
      <p:sp>
        <p:nvSpPr>
          <p:cNvPr id="3" name="Slide Number Placeholder 2">
            <a:extLst>
              <a:ext uri="{FF2B5EF4-FFF2-40B4-BE49-F238E27FC236}">
                <a16:creationId xmlns:a16="http://schemas.microsoft.com/office/drawing/2014/main" id="{4A16F036-0B38-4097-87C5-9678659DF932}"/>
              </a:ext>
            </a:extLst>
          </p:cNvPr>
          <p:cNvSpPr>
            <a:spLocks noGrp="1"/>
          </p:cNvSpPr>
          <p:nvPr>
            <p:ph type="sldNum" sz="quarter" idx="10"/>
          </p:nvPr>
        </p:nvSpPr>
        <p:spPr/>
        <p:txBody>
          <a:bodyPr/>
          <a:lstStyle/>
          <a:p>
            <a:fld id="{65D0BFA5-6A5D-4FCC-B1D5-670AAD90936D}" type="slidenum">
              <a:rPr lang="en-GB" smtClean="0"/>
              <a:t>20</a:t>
            </a:fld>
            <a:endParaRPr lang="en-GB" dirty="0"/>
          </a:p>
        </p:txBody>
      </p:sp>
    </p:spTree>
    <p:extLst>
      <p:ext uri="{BB962C8B-B14F-4D97-AF65-F5344CB8AC3E}">
        <p14:creationId xmlns:p14="http://schemas.microsoft.com/office/powerpoint/2010/main" val="996102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0" descr="|">
            <a:extLst>
              <a:ext uri="{FF2B5EF4-FFF2-40B4-BE49-F238E27FC236}">
                <a16:creationId xmlns:a16="http://schemas.microsoft.com/office/drawing/2014/main" id="{A463E146-8EF2-4F07-A713-DC53DEB12D0A}"/>
              </a:ext>
            </a:extLst>
          </p:cNvPr>
          <p:cNvSpPr>
            <a:spLocks noGrp="1"/>
          </p:cNvSpPr>
          <p:nvPr>
            <p:ph type="title"/>
          </p:nvPr>
        </p:nvSpPr>
        <p:spPr/>
        <p:txBody>
          <a:bodyPr/>
          <a:lstStyle/>
          <a:p>
            <a:r>
              <a:rPr lang="en-GB" dirty="0">
                <a:solidFill>
                  <a:schemeClr val="accent4"/>
                </a:solidFill>
              </a:rPr>
              <a:t>Aircraft Lifecycle Analysis - Index</a:t>
            </a:r>
          </a:p>
        </p:txBody>
      </p:sp>
      <p:sp>
        <p:nvSpPr>
          <p:cNvPr id="9" name="Shape1">
            <a:extLst>
              <a:ext uri="{FF2B5EF4-FFF2-40B4-BE49-F238E27FC236}">
                <a16:creationId xmlns:a16="http://schemas.microsoft.com/office/drawing/2014/main" id="{479AAD9E-DF78-BA56-316B-9513CD655B5F}"/>
              </a:ext>
            </a:extLst>
          </p:cNvPr>
          <p:cNvSpPr/>
          <p:nvPr/>
        </p:nvSpPr>
        <p:spPr>
          <a:xfrm>
            <a:off x="359939" y="1319819"/>
            <a:ext cx="8405939" cy="3240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75000"/>
                  </a:schemeClr>
                </a:solidFill>
              </a:rPr>
              <a:t>ANALYSIS OF APPLICATION TO AN AIRCRAFT’S LIFECYCLE</a:t>
            </a:r>
          </a:p>
        </p:txBody>
      </p:sp>
      <p:cxnSp>
        <p:nvCxnSpPr>
          <p:cNvPr id="11" name="Shape2">
            <a:extLst>
              <a:ext uri="{FF2B5EF4-FFF2-40B4-BE49-F238E27FC236}">
                <a16:creationId xmlns:a16="http://schemas.microsoft.com/office/drawing/2014/main" id="{E40D69E5-06E6-BBFB-4A38-3A7017410B58}"/>
              </a:ext>
            </a:extLst>
          </p:cNvPr>
          <p:cNvCxnSpPr>
            <a:cxnSpLocks/>
          </p:cNvCxnSpPr>
          <p:nvPr/>
        </p:nvCxnSpPr>
        <p:spPr>
          <a:xfrm>
            <a:off x="2628747" y="1751831"/>
            <a:ext cx="0" cy="3019662"/>
          </a:xfrm>
          <a:prstGeom prst="line">
            <a:avLst/>
          </a:prstGeom>
          <a:ln>
            <a:solidFill>
              <a:srgbClr val="4C4C4C"/>
            </a:solidFill>
            <a:prstDash val="dash"/>
          </a:ln>
        </p:spPr>
        <p:style>
          <a:lnRef idx="1">
            <a:schemeClr val="accent1"/>
          </a:lnRef>
          <a:fillRef idx="0">
            <a:schemeClr val="accent1"/>
          </a:fillRef>
          <a:effectRef idx="0">
            <a:schemeClr val="accent1"/>
          </a:effectRef>
          <a:fontRef idx="minor">
            <a:schemeClr val="tx1"/>
          </a:fontRef>
        </p:style>
      </p:cxnSp>
      <p:sp>
        <p:nvSpPr>
          <p:cNvPr id="12" name="Shape3">
            <a:extLst>
              <a:ext uri="{FF2B5EF4-FFF2-40B4-BE49-F238E27FC236}">
                <a16:creationId xmlns:a16="http://schemas.microsoft.com/office/drawing/2014/main" id="{045DAC06-CECA-4FDB-820B-860F65759D52}"/>
              </a:ext>
            </a:extLst>
          </p:cNvPr>
          <p:cNvSpPr txBox="1">
            <a:spLocks/>
          </p:cNvSpPr>
          <p:nvPr/>
        </p:nvSpPr>
        <p:spPr>
          <a:xfrm>
            <a:off x="601271" y="1751831"/>
            <a:ext cx="1629878" cy="590777"/>
          </a:xfrm>
          <a:prstGeom prst="rect">
            <a:avLst/>
          </a:prstGeom>
        </p:spPr>
        <p:txBody>
          <a:bodyPr vert="horz" lIns="0" tIns="0" rIns="0" bIns="0" rtlCol="0">
            <a:noAutofit/>
          </a:bodyPr>
          <a:lstStyle>
            <a:lvl1pPr marL="0" indent="0" algn="l" defTabSz="914324"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324"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5982" indent="-215982" algn="l" defTabSz="914324"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1964" indent="-215982" algn="l" defTabSz="914324"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7946" indent="-215982" algn="l" defTabSz="914324"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5982" indent="-215982" algn="l" defTabSz="914324"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1964" indent="-215982" algn="l" defTabSz="914324"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7946" indent="-215982" algn="l" defTabSz="914324"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5876" indent="-228581" algn="l" defTabSz="9143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350" dirty="0">
                <a:solidFill>
                  <a:schemeClr val="accent4"/>
                </a:solidFill>
              </a:rPr>
              <a:t>DAY 1 / initial recognition</a:t>
            </a:r>
          </a:p>
          <a:p>
            <a:pPr lvl="1" algn="ctr"/>
            <a:endParaRPr lang="en-US" sz="1200" dirty="0"/>
          </a:p>
        </p:txBody>
      </p:sp>
      <p:sp>
        <p:nvSpPr>
          <p:cNvPr id="13" name="Shape4">
            <a:extLst>
              <a:ext uri="{FF2B5EF4-FFF2-40B4-BE49-F238E27FC236}">
                <a16:creationId xmlns:a16="http://schemas.microsoft.com/office/drawing/2014/main" id="{750E44DA-AECE-E3EE-F0BD-4D7B9D70EEB4}"/>
              </a:ext>
            </a:extLst>
          </p:cNvPr>
          <p:cNvSpPr txBox="1">
            <a:spLocks/>
          </p:cNvSpPr>
          <p:nvPr/>
        </p:nvSpPr>
        <p:spPr>
          <a:xfrm>
            <a:off x="3168764" y="1755068"/>
            <a:ext cx="2772181" cy="590777"/>
          </a:xfrm>
          <a:prstGeom prst="rect">
            <a:avLst/>
          </a:prstGeom>
        </p:spPr>
        <p:txBody>
          <a:bodyPr vert="horz" lIns="0" tIns="0" rIns="0" bIns="0" rtlCol="0">
            <a:noAutofit/>
          </a:bodyPr>
          <a:lstStyle>
            <a:lvl1pPr marL="0" indent="0" algn="l" defTabSz="914324"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324"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5982" indent="-215982" algn="l" defTabSz="914324"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1964" indent="-215982" algn="l" defTabSz="914324"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7946" indent="-215982" algn="l" defTabSz="914324"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5982" indent="-215982" algn="l" defTabSz="914324"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1964" indent="-215982" algn="l" defTabSz="914324"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7946" indent="-215982" algn="l" defTabSz="914324"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5876" indent="-228581" algn="l" defTabSz="9143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350" dirty="0">
                <a:solidFill>
                  <a:schemeClr val="accent4"/>
                </a:solidFill>
              </a:rPr>
              <a:t>Post day 1 / Events During life</a:t>
            </a:r>
          </a:p>
        </p:txBody>
      </p:sp>
      <p:sp>
        <p:nvSpPr>
          <p:cNvPr id="15" name="Shape5">
            <a:extLst>
              <a:ext uri="{FF2B5EF4-FFF2-40B4-BE49-F238E27FC236}">
                <a16:creationId xmlns:a16="http://schemas.microsoft.com/office/drawing/2014/main" id="{0377CA4E-FFBA-04CC-B410-2E56F0D22A22}"/>
              </a:ext>
            </a:extLst>
          </p:cNvPr>
          <p:cNvSpPr txBox="1">
            <a:spLocks/>
          </p:cNvSpPr>
          <p:nvPr/>
        </p:nvSpPr>
        <p:spPr>
          <a:xfrm>
            <a:off x="7111634" y="1751831"/>
            <a:ext cx="1629881" cy="392935"/>
          </a:xfrm>
          <a:prstGeom prst="rect">
            <a:avLst/>
          </a:prstGeom>
        </p:spPr>
        <p:txBody>
          <a:bodyPr vert="horz" lIns="0" tIns="0" rIns="0" bIns="0" rtlCol="0">
            <a:noAutofit/>
          </a:bodyPr>
          <a:lstStyle>
            <a:lvl1pPr marL="0" indent="0" algn="l" defTabSz="914324"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324"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5982" indent="-215982" algn="l" defTabSz="914324"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1964" indent="-215982" algn="l" defTabSz="914324"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7946" indent="-215982" algn="l" defTabSz="914324"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5982" indent="-215982" algn="l" defTabSz="914324"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1964" indent="-215982" algn="l" defTabSz="914324"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7946" indent="-215982" algn="l" defTabSz="914324"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5876" indent="-228581" algn="l" defTabSz="9143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350" dirty="0">
                <a:solidFill>
                  <a:schemeClr val="accent4"/>
                </a:solidFill>
              </a:rPr>
              <a:t>EXIT / END of life</a:t>
            </a:r>
          </a:p>
        </p:txBody>
      </p:sp>
      <p:sp>
        <p:nvSpPr>
          <p:cNvPr id="16" name="Shape6">
            <a:extLst>
              <a:ext uri="{FF2B5EF4-FFF2-40B4-BE49-F238E27FC236}">
                <a16:creationId xmlns:a16="http://schemas.microsoft.com/office/drawing/2014/main" id="{C11CA333-DD68-07B6-5763-8B7F66E074A7}"/>
              </a:ext>
            </a:extLst>
          </p:cNvPr>
          <p:cNvSpPr txBox="1">
            <a:spLocks/>
          </p:cNvSpPr>
          <p:nvPr/>
        </p:nvSpPr>
        <p:spPr>
          <a:xfrm>
            <a:off x="399406" y="2969375"/>
            <a:ext cx="2117632" cy="1828571"/>
          </a:xfrm>
          <a:prstGeom prst="rect">
            <a:avLst/>
          </a:prstGeom>
        </p:spPr>
        <p:txBody>
          <a:bodyPr vert="horz" lIns="0" tIns="0" rIns="0" bIns="0" rtlCol="0">
            <a:noAutofit/>
          </a:bodyPr>
          <a:lstStyle>
            <a:lvl1pPr marL="0" indent="0" algn="l" defTabSz="914324"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324"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5982" indent="-215982" algn="l" defTabSz="914324"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1964" indent="-215982" algn="l" defTabSz="914324"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7946" indent="-215982" algn="l" defTabSz="914324"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5982" indent="-215982" algn="l" defTabSz="914324"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1964" indent="-215982" algn="l" defTabSz="914324"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7946" indent="-215982" algn="l" defTabSz="914324"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5876" indent="-228581" algn="l" defTabSz="9143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5">
              <a:buClr>
                <a:schemeClr val="accent4"/>
              </a:buClr>
            </a:pPr>
            <a:r>
              <a:rPr lang="en-GB" sz="1050" dirty="0"/>
              <a:t>Manufacturing of aircraft [OEMs]</a:t>
            </a:r>
          </a:p>
          <a:p>
            <a:pPr lvl="5">
              <a:buClr>
                <a:schemeClr val="accent4"/>
              </a:buClr>
            </a:pPr>
            <a:r>
              <a:rPr lang="en-GB" sz="1050" dirty="0"/>
              <a:t>Manufacturing of engines [OEMs]</a:t>
            </a:r>
          </a:p>
          <a:p>
            <a:pPr lvl="5">
              <a:buClr>
                <a:schemeClr val="accent4"/>
              </a:buClr>
            </a:pPr>
            <a:r>
              <a:rPr lang="en-GB" sz="1050" dirty="0"/>
              <a:t>Sale of new aircraft [OEMs] </a:t>
            </a:r>
          </a:p>
          <a:p>
            <a:pPr lvl="5">
              <a:buClr>
                <a:schemeClr val="accent4"/>
              </a:buClr>
            </a:pPr>
            <a:r>
              <a:rPr lang="en-GB" sz="1050" dirty="0"/>
              <a:t>Sale of new engines [OEMs]</a:t>
            </a:r>
          </a:p>
          <a:p>
            <a:pPr lvl="5">
              <a:buClr>
                <a:schemeClr val="accent4"/>
              </a:buClr>
            </a:pPr>
            <a:r>
              <a:rPr lang="en-GB" sz="1050" dirty="0"/>
              <a:t>Provision of maintenance services [OEMs / MROs / airlines]</a:t>
            </a:r>
          </a:p>
          <a:p>
            <a:pPr lvl="5">
              <a:buClr>
                <a:schemeClr val="accent4"/>
              </a:buClr>
            </a:pPr>
            <a:r>
              <a:rPr lang="en-GB" sz="1050" dirty="0"/>
              <a:t>Purchase of new aircraft from OEM – Day 1 recognition [airlines &amp; lessors]</a:t>
            </a:r>
          </a:p>
          <a:p>
            <a:pPr lvl="5">
              <a:buClr>
                <a:schemeClr val="accent4"/>
              </a:buClr>
            </a:pPr>
            <a:r>
              <a:rPr lang="en-GB" sz="1050" dirty="0"/>
              <a:t>Purchase of an aircraft from other party </a:t>
            </a:r>
            <a:r>
              <a:rPr lang="en-GB" altLang="en-US" sz="1050" dirty="0"/>
              <a:t>– day 1 recognition</a:t>
            </a:r>
            <a:r>
              <a:rPr lang="en-GB" sz="1050" dirty="0"/>
              <a:t> [airlines / lessors]</a:t>
            </a:r>
          </a:p>
          <a:p>
            <a:endParaRPr lang="en-GB" sz="1200" dirty="0"/>
          </a:p>
        </p:txBody>
      </p:sp>
      <p:sp>
        <p:nvSpPr>
          <p:cNvPr id="19" name="Shape7">
            <a:extLst>
              <a:ext uri="{FF2B5EF4-FFF2-40B4-BE49-F238E27FC236}">
                <a16:creationId xmlns:a16="http://schemas.microsoft.com/office/drawing/2014/main" id="{E039EB92-35E2-7852-BD69-D79AC0AD44D1}"/>
              </a:ext>
            </a:extLst>
          </p:cNvPr>
          <p:cNvSpPr txBox="1">
            <a:spLocks/>
          </p:cNvSpPr>
          <p:nvPr/>
        </p:nvSpPr>
        <p:spPr>
          <a:xfrm>
            <a:off x="2962278" y="2969375"/>
            <a:ext cx="3821947" cy="1828571"/>
          </a:xfrm>
          <a:prstGeom prst="rect">
            <a:avLst/>
          </a:prstGeom>
        </p:spPr>
        <p:txBody>
          <a:bodyPr vert="horz" lIns="0" tIns="0" rIns="0" bIns="0" rtlCol="0">
            <a:noAutofit/>
          </a:bodyPr>
          <a:lstStyle>
            <a:lvl1pPr marL="0" indent="0" algn="l" defTabSz="914324"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324"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5982" indent="-215982" algn="l" defTabSz="914324"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1964" indent="-215982" algn="l" defTabSz="914324"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7946" indent="-215982" algn="l" defTabSz="914324"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5982" indent="-215982" algn="l" defTabSz="914324"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1964" indent="-215982" algn="l" defTabSz="914324"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7946" indent="-215982" algn="l" defTabSz="914324"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5876" indent="-228581" algn="l" defTabSz="9143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5">
              <a:buClr>
                <a:schemeClr val="accent4"/>
              </a:buClr>
              <a:buFont typeface="+mj-lt"/>
              <a:buAutoNum type="arabicPeriod" startAt="8"/>
            </a:pPr>
            <a:r>
              <a:rPr lang="en-GB" sz="1050" dirty="0"/>
              <a:t>Use of the Global Replacement Ratio [airlines / lessors]</a:t>
            </a:r>
          </a:p>
          <a:p>
            <a:pPr lvl="5">
              <a:buClr>
                <a:schemeClr val="accent4"/>
              </a:buClr>
              <a:buFont typeface="+mj-lt"/>
              <a:buAutoNum type="arabicPeriod" startAt="8"/>
            </a:pPr>
            <a:r>
              <a:rPr lang="en-GB" sz="1050" dirty="0"/>
              <a:t>Continuing recognition [airlines / lessors]</a:t>
            </a:r>
          </a:p>
          <a:p>
            <a:pPr lvl="5">
              <a:buClr>
                <a:schemeClr val="accent4"/>
              </a:buClr>
              <a:buFont typeface="+mj-lt"/>
              <a:buAutoNum type="arabicPeriod" startAt="8"/>
            </a:pPr>
            <a:r>
              <a:rPr lang="en-GB" sz="1050" dirty="0"/>
              <a:t>Change in Relevant TSCs [OEMs / airlines / lessors]</a:t>
            </a:r>
          </a:p>
          <a:p>
            <a:pPr lvl="5">
              <a:buClr>
                <a:schemeClr val="accent4"/>
              </a:buClr>
              <a:buFont typeface="+mj-lt"/>
              <a:buAutoNum type="arabicPeriod" startAt="8"/>
            </a:pPr>
            <a:r>
              <a:rPr lang="en-GB" sz="1050" dirty="0"/>
              <a:t>Sustainable Aviation Fuel usage [airlines]</a:t>
            </a:r>
          </a:p>
          <a:p>
            <a:pPr lvl="5">
              <a:buClr>
                <a:schemeClr val="accent4"/>
              </a:buClr>
              <a:buFont typeface="+mj-lt"/>
              <a:buAutoNum type="arabicPeriod" startAt="8"/>
            </a:pPr>
            <a:r>
              <a:rPr lang="en-GB" sz="1050" dirty="0"/>
              <a:t>Evolution in SAF usage requirements [airlines / lessors]</a:t>
            </a:r>
          </a:p>
          <a:p>
            <a:pPr lvl="5">
              <a:buClr>
                <a:schemeClr val="accent4"/>
              </a:buClr>
              <a:buFont typeface="+mj-lt"/>
              <a:buAutoNum type="arabicPeriod" startAt="8"/>
            </a:pPr>
            <a:r>
              <a:rPr lang="en-GB" sz="1050" dirty="0"/>
              <a:t>Delivery of aircraft under operating lease [airlines / lessors] </a:t>
            </a:r>
          </a:p>
          <a:p>
            <a:pPr lvl="5">
              <a:buClr>
                <a:schemeClr val="accent4"/>
              </a:buClr>
              <a:buFont typeface="+mj-lt"/>
              <a:buAutoNum type="arabicPeriod" startAt="8"/>
            </a:pPr>
            <a:r>
              <a:rPr lang="en-GB" sz="1050" dirty="0"/>
              <a:t>Delivery of aircraft under finance lease [airlines / lessors]</a:t>
            </a:r>
          </a:p>
          <a:p>
            <a:pPr lvl="5">
              <a:buClr>
                <a:schemeClr val="accent4"/>
              </a:buClr>
              <a:buFont typeface="+mj-lt"/>
              <a:buAutoNum type="arabicPeriod" startAt="8"/>
            </a:pPr>
            <a:r>
              <a:rPr lang="en-GB" sz="1050" dirty="0"/>
              <a:t>Do No Significant Harm (DNSH) Criteria [airlines / lessors]</a:t>
            </a:r>
          </a:p>
          <a:p>
            <a:pPr lvl="5">
              <a:buClr>
                <a:schemeClr val="accent4"/>
              </a:buClr>
              <a:buFont typeface="+mj-lt"/>
              <a:buAutoNum type="arabicPeriod" startAt="8"/>
            </a:pPr>
            <a:r>
              <a:rPr lang="en-GB" sz="1050" dirty="0"/>
              <a:t>Retrofit or modification of aircraft [airlines / lessors]</a:t>
            </a:r>
          </a:p>
          <a:p>
            <a:pPr lvl="5">
              <a:buClr>
                <a:schemeClr val="accent4"/>
              </a:buClr>
              <a:buFont typeface="+mj-lt"/>
              <a:buAutoNum type="arabicPeriod" startAt="8"/>
            </a:pPr>
            <a:r>
              <a:rPr lang="en-GB" sz="1050" dirty="0"/>
              <a:t>Transfer of rights – internal transfer of rights [airlines / lessors]</a:t>
            </a:r>
          </a:p>
          <a:p>
            <a:pPr lvl="5">
              <a:buClr>
                <a:schemeClr val="accent4"/>
              </a:buClr>
              <a:buFont typeface="+mj-lt"/>
              <a:buAutoNum type="arabicPeriod" startAt="8"/>
            </a:pPr>
            <a:r>
              <a:rPr lang="en-GB" sz="1050" dirty="0"/>
              <a:t>Transfer of rights – sale of an aircraft  [airlines / lessors]</a:t>
            </a:r>
          </a:p>
          <a:p>
            <a:pPr lvl="5">
              <a:buClr>
                <a:schemeClr val="accent4"/>
              </a:buClr>
              <a:buFont typeface="+mj-lt"/>
              <a:buAutoNum type="arabicPeriod" startAt="8"/>
            </a:pPr>
            <a:r>
              <a:rPr lang="en-GB" sz="1050" dirty="0"/>
              <a:t>Transfer of rights – external transfer (other than a sale) [airlines / lessors]</a:t>
            </a:r>
          </a:p>
          <a:p>
            <a:pPr lvl="5">
              <a:buClr>
                <a:schemeClr val="accent4"/>
              </a:buClr>
              <a:buFont typeface="+mj-lt"/>
              <a:buAutoNum type="arabicPeriod" startAt="8"/>
            </a:pPr>
            <a:r>
              <a:rPr lang="en-GB" sz="1050" dirty="0"/>
              <a:t>Refinancing of aircraft [airlines / lessors]</a:t>
            </a:r>
          </a:p>
          <a:p>
            <a:pPr lvl="5">
              <a:buClr>
                <a:schemeClr val="accent4"/>
              </a:buClr>
              <a:buFont typeface="+mj-lt"/>
              <a:buAutoNum type="arabicPeriod" startAt="8"/>
            </a:pPr>
            <a:r>
              <a:rPr lang="en-GB" sz="1050" dirty="0"/>
              <a:t>Aircraft ongoing airworthiness [airline / lessors]</a:t>
            </a:r>
          </a:p>
          <a:p>
            <a:pPr lvl="5">
              <a:buClr>
                <a:schemeClr val="accent4"/>
              </a:buClr>
              <a:buFont typeface="+mj-lt"/>
              <a:buAutoNum type="arabicPeriod" startAt="8"/>
            </a:pPr>
            <a:r>
              <a:rPr lang="en-GB" sz="1050" dirty="0"/>
              <a:t>Treatment of spare aircraft engines or aircraft parts [airlines / lessors]</a:t>
            </a:r>
          </a:p>
          <a:p>
            <a:pPr lvl="5">
              <a:buClr>
                <a:schemeClr val="accent4"/>
              </a:buClr>
              <a:buFont typeface="+mj-lt"/>
              <a:buAutoNum type="arabicPeriod" startAt="8"/>
            </a:pPr>
            <a:r>
              <a:rPr lang="en-GB" sz="1050" dirty="0"/>
              <a:t>Redelivery of leased aircraft [airlines / lessors]</a:t>
            </a:r>
          </a:p>
        </p:txBody>
      </p:sp>
      <p:sp>
        <p:nvSpPr>
          <p:cNvPr id="21" name="Shape8">
            <a:extLst>
              <a:ext uri="{FF2B5EF4-FFF2-40B4-BE49-F238E27FC236}">
                <a16:creationId xmlns:a16="http://schemas.microsoft.com/office/drawing/2014/main" id="{26F79EB2-CD9B-ADD5-A6A6-0EEE017F3A66}"/>
              </a:ext>
            </a:extLst>
          </p:cNvPr>
          <p:cNvSpPr txBox="1">
            <a:spLocks/>
          </p:cNvSpPr>
          <p:nvPr/>
        </p:nvSpPr>
        <p:spPr>
          <a:xfrm>
            <a:off x="7099921" y="2969375"/>
            <a:ext cx="1688980" cy="1828571"/>
          </a:xfrm>
          <a:prstGeom prst="rect">
            <a:avLst/>
          </a:prstGeom>
        </p:spPr>
        <p:txBody>
          <a:bodyPr vert="horz" lIns="0" tIns="0" rIns="0" bIns="0" rtlCol="0">
            <a:noAutofit/>
          </a:bodyPr>
          <a:lstStyle>
            <a:lvl1pPr marL="0" indent="0" algn="l" defTabSz="914324"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324"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5982" indent="-215982" algn="l" defTabSz="914324"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1964" indent="-215982" algn="l" defTabSz="914324"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7946" indent="-215982" algn="l" defTabSz="914324"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5982" indent="-215982" algn="l" defTabSz="914324"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1964" indent="-215982" algn="l" defTabSz="914324"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7946" indent="-215982" algn="l" defTabSz="914324"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5876" indent="-228581" algn="l" defTabSz="9143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5">
              <a:buClr>
                <a:schemeClr val="accent4"/>
              </a:buClr>
              <a:buFont typeface="+mj-lt"/>
              <a:buAutoNum type="arabicPeriod" startAt="24"/>
            </a:pPr>
            <a:r>
              <a:rPr lang="en-GB" sz="1050" dirty="0"/>
              <a:t>Sale – derecognition considerations [airlines / lessors]</a:t>
            </a:r>
          </a:p>
          <a:p>
            <a:pPr lvl="5">
              <a:buClr>
                <a:schemeClr val="accent4"/>
              </a:buClr>
              <a:buFont typeface="+mj-lt"/>
              <a:buAutoNum type="arabicPeriod" startAt="24"/>
            </a:pPr>
            <a:r>
              <a:rPr lang="en-GB" sz="1050" dirty="0"/>
              <a:t>Withdrawal from use – decommissioning and part-out [airlines / lessors]</a:t>
            </a:r>
          </a:p>
          <a:p>
            <a:pPr lvl="5">
              <a:buClr>
                <a:schemeClr val="accent4"/>
              </a:buClr>
              <a:buFont typeface="+mj-lt"/>
              <a:buAutoNum type="arabicPeriod" startAt="24"/>
            </a:pPr>
            <a:r>
              <a:rPr lang="en-GB" sz="1050" dirty="0"/>
              <a:t>Corporate transactions / mergers and acquisitions</a:t>
            </a:r>
          </a:p>
        </p:txBody>
      </p:sp>
      <p:pic>
        <p:nvPicPr>
          <p:cNvPr id="27" name="Shape9">
            <a:extLst>
              <a:ext uri="{FF2B5EF4-FFF2-40B4-BE49-F238E27FC236}">
                <a16:creationId xmlns:a16="http://schemas.microsoft.com/office/drawing/2014/main" id="{ACCC12FE-78A9-14A1-7EE8-5829537FD5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212856" y="2250774"/>
            <a:ext cx="490732" cy="514959"/>
          </a:xfrm>
          <a:prstGeom prst="rect">
            <a:avLst/>
          </a:prstGeom>
        </p:spPr>
      </p:pic>
      <p:cxnSp>
        <p:nvCxnSpPr>
          <p:cNvPr id="34" name="Shape10">
            <a:extLst>
              <a:ext uri="{FF2B5EF4-FFF2-40B4-BE49-F238E27FC236}">
                <a16:creationId xmlns:a16="http://schemas.microsoft.com/office/drawing/2014/main" id="{47E2321F-CA1E-54B4-FC68-DD48A9AB3CBC}"/>
              </a:ext>
            </a:extLst>
          </p:cNvPr>
          <p:cNvCxnSpPr>
            <a:cxnSpLocks/>
          </p:cNvCxnSpPr>
          <p:nvPr/>
        </p:nvCxnSpPr>
        <p:spPr>
          <a:xfrm>
            <a:off x="6894850" y="1751831"/>
            <a:ext cx="0" cy="3019662"/>
          </a:xfrm>
          <a:prstGeom prst="line">
            <a:avLst/>
          </a:prstGeom>
          <a:ln>
            <a:solidFill>
              <a:srgbClr val="4C4C4C"/>
            </a:solidFill>
            <a:prstDash val="dash"/>
          </a:ln>
        </p:spPr>
        <p:style>
          <a:lnRef idx="1">
            <a:schemeClr val="accent1"/>
          </a:lnRef>
          <a:fillRef idx="0">
            <a:schemeClr val="accent1"/>
          </a:fillRef>
          <a:effectRef idx="0">
            <a:schemeClr val="accent1"/>
          </a:effectRef>
          <a:fontRef idx="minor">
            <a:schemeClr val="tx1"/>
          </a:fontRef>
        </p:style>
      </p:cxnSp>
      <p:pic>
        <p:nvPicPr>
          <p:cNvPr id="46" name="Shape12">
            <a:extLst>
              <a:ext uri="{FF2B5EF4-FFF2-40B4-BE49-F238E27FC236}">
                <a16:creationId xmlns:a16="http://schemas.microsoft.com/office/drawing/2014/main" id="{B21EDD8D-ED0A-1D62-99FB-8C7419340E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367755" y="2250775"/>
            <a:ext cx="490732" cy="514959"/>
          </a:xfrm>
          <a:prstGeom prst="rect">
            <a:avLst/>
          </a:prstGeom>
        </p:spPr>
      </p:pic>
      <p:pic>
        <p:nvPicPr>
          <p:cNvPr id="47" name="Shape13">
            <a:extLst>
              <a:ext uri="{FF2B5EF4-FFF2-40B4-BE49-F238E27FC236}">
                <a16:creationId xmlns:a16="http://schemas.microsoft.com/office/drawing/2014/main" id="{D6C2B7F8-4C1B-5110-78E0-5D172566BC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303003" y="2247636"/>
            <a:ext cx="490732" cy="514959"/>
          </a:xfrm>
          <a:prstGeom prst="rect">
            <a:avLst/>
          </a:prstGeom>
        </p:spPr>
      </p:pic>
      <p:cxnSp>
        <p:nvCxnSpPr>
          <p:cNvPr id="51" name="Shape14">
            <a:extLst>
              <a:ext uri="{FF2B5EF4-FFF2-40B4-BE49-F238E27FC236}">
                <a16:creationId xmlns:a16="http://schemas.microsoft.com/office/drawing/2014/main" id="{1D76242F-5591-D04E-F921-A5F2FE34E9BD}"/>
              </a:ext>
            </a:extLst>
          </p:cNvPr>
          <p:cNvCxnSpPr/>
          <p:nvPr/>
        </p:nvCxnSpPr>
        <p:spPr>
          <a:xfrm>
            <a:off x="4052539" y="2505115"/>
            <a:ext cx="1080026"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24" name="Shape15">
            <a:extLst>
              <a:ext uri="{FF2B5EF4-FFF2-40B4-BE49-F238E27FC236}">
                <a16:creationId xmlns:a16="http://schemas.microsoft.com/office/drawing/2014/main" id="{DB0047DA-F0FE-4763-8B01-1C5EBD58DB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671804" y="2249704"/>
            <a:ext cx="490732" cy="514959"/>
          </a:xfrm>
          <a:prstGeom prst="rect">
            <a:avLst/>
          </a:prstGeom>
        </p:spPr>
      </p:pic>
    </p:spTree>
    <p:extLst>
      <p:ext uri="{BB962C8B-B14F-4D97-AF65-F5344CB8AC3E}">
        <p14:creationId xmlns:p14="http://schemas.microsoft.com/office/powerpoint/2010/main" val="3717100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1) Manufacturing of Aircraft</a:t>
            </a:r>
            <a:br>
              <a:rPr lang="en-US" dirty="0">
                <a:solidFill>
                  <a:schemeClr val="accent4"/>
                </a:solidFill>
              </a:rPr>
            </a:br>
            <a:r>
              <a:rPr lang="en-US" dirty="0">
                <a:solidFill>
                  <a:schemeClr val="accent6"/>
                </a:solidFill>
              </a:rPr>
              <a:t>OEMs</a:t>
            </a:r>
          </a:p>
        </p:txBody>
      </p:sp>
      <p:sp>
        <p:nvSpPr>
          <p:cNvPr id="3" name="Slide Number Placeholder 2">
            <a:extLst>
              <a:ext uri="{FF2B5EF4-FFF2-40B4-BE49-F238E27FC236}">
                <a16:creationId xmlns:a16="http://schemas.microsoft.com/office/drawing/2014/main" id="{53948384-9DD4-4434-9389-8089F7E53492}"/>
              </a:ext>
            </a:extLst>
          </p:cNvPr>
          <p:cNvSpPr>
            <a:spLocks noGrp="1"/>
          </p:cNvSpPr>
          <p:nvPr>
            <p:ph type="sldNum" sz="quarter" idx="15"/>
          </p:nvPr>
        </p:nvSpPr>
        <p:spPr/>
        <p:txBody>
          <a:bodyPr/>
          <a:lstStyle/>
          <a:p>
            <a:fld id="{65D0BFA5-6A5D-4FCC-B1D5-670AAD90936D}" type="slidenum">
              <a:rPr lang="en-GB" smtClean="0"/>
              <a:t>22</a:t>
            </a:fld>
            <a:endParaRPr lang="en-GB" dirty="0"/>
          </a:p>
        </p:txBody>
      </p:sp>
      <p:sp>
        <p:nvSpPr>
          <p:cNvPr id="9" name="Text Placeholder 3" descr="|">
            <a:extLst>
              <a:ext uri="{FF2B5EF4-FFF2-40B4-BE49-F238E27FC236}">
                <a16:creationId xmlns:a16="http://schemas.microsoft.com/office/drawing/2014/main" id="{956B8522-536E-B704-E21C-2E29ADD8A235}"/>
              </a:ext>
            </a:extLst>
          </p:cNvPr>
          <p:cNvSpPr txBox="1">
            <a:spLocks/>
          </p:cNvSpPr>
          <p:nvPr/>
        </p:nvSpPr>
        <p:spPr>
          <a:xfrm>
            <a:off x="357080" y="1413490"/>
            <a:ext cx="8256636" cy="5086098"/>
          </a:xfrm>
          <a:prstGeom prst="rect">
            <a:avLst/>
          </a:prstGeom>
        </p:spPr>
        <p:txBody>
          <a:bodyPr vert="horz" lIns="0" tIns="0" rIns="0" bIns="0" rtlCol="0">
            <a:noAutofit/>
          </a:bodyPr>
          <a:lstStyle>
            <a:lvl1pPr marL="0" indent="0" algn="l" defTabSz="914400"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400"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6000" indent="-216000" algn="l" defTabSz="914400"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2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8000" indent="-216000" algn="l" defTabSz="914400"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6000" indent="-216000" algn="l" defTabSz="914400"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2000" indent="-216000" algn="l" defTabSz="914400"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8000" indent="-216000" algn="l" defTabSz="914400"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4"/>
              </a:buClr>
            </a:pPr>
            <a:r>
              <a:rPr lang="en-GB" sz="1100" dirty="0">
                <a:solidFill>
                  <a:srgbClr val="003057"/>
                </a:solidFill>
              </a:rPr>
              <a:t>Criteria</a:t>
            </a:r>
          </a:p>
          <a:p>
            <a:pPr lvl="2">
              <a:buClr>
                <a:schemeClr val="accent4"/>
              </a:buClr>
            </a:pPr>
            <a:r>
              <a:rPr lang="en-GB" sz="1050" dirty="0"/>
              <a:t>Where an aircraft in production is intended to be a Zero-Emission Aircraft, then the relevant OEM can consider the production of such aircraft as ‘environmentally sustainable’.</a:t>
            </a:r>
          </a:p>
          <a:p>
            <a:pPr lvl="2">
              <a:buClr>
                <a:schemeClr val="accent4"/>
              </a:buClr>
            </a:pPr>
            <a:r>
              <a:rPr lang="en-GB" sz="1050" dirty="0"/>
              <a:t>Where an aircraft in production is intended to be an Eligible Aircraft, then the relevant OEM can consider the production of such aircraft as ‘environmentally sustainable’ in the proportion of the Global Replacement Ratio (GRR).</a:t>
            </a:r>
          </a:p>
          <a:p>
            <a:pPr lvl="2">
              <a:buClr>
                <a:schemeClr val="accent4"/>
              </a:buClr>
            </a:pPr>
            <a:r>
              <a:rPr lang="en-GB" sz="1050" dirty="0"/>
              <a:t>If, at any time, the OEM becomes aware that any such aircraft in production will not meet the requirements to be a Zero-Emission Aircraft or Eligible Aircraft (as applicable), then such aircraft in production will no longer be considered as ‘environmentally sustainable’ in any proportion.</a:t>
            </a:r>
          </a:p>
          <a:p>
            <a:pPr lvl="2">
              <a:buClr>
                <a:schemeClr val="accent4"/>
              </a:buClr>
            </a:pPr>
            <a:r>
              <a:rPr lang="en-GB" sz="1050" dirty="0"/>
              <a:t>Pending the establishment of an industry certification regime, to be established in conjunction with regulators, and publicly-available OEM self-declarations, those aircraft which are treated to be Eligible Aircraft (subject to such aircraft meeting any ongoing DNSH requirements) will be those confirmed as such by confirmed as such by either (a) an FAQ issued by the Commission, (b) EASA on its website or otherwise, (c) the relevant OEM, or (d) absent the foregoing, the ICF Eligible Aircraft Technology Paper (please see question 41 of the FAQ, which provides further detail regarding the expectations in relation to an industry certification regime and self-declarations by OEMs on whether certain aircraft types meet the technical screening criteria and/or DNSH criteria under the Taxonomy Regulation).</a:t>
            </a:r>
          </a:p>
          <a:p>
            <a:pPr lvl="2">
              <a:buClr>
                <a:schemeClr val="accent4"/>
              </a:buClr>
            </a:pPr>
            <a:endParaRPr lang="en-US" sz="1000" cap="none" dirty="0">
              <a:solidFill>
                <a:srgbClr val="000000"/>
              </a:solidFill>
              <a:latin typeface="+mn-lt"/>
              <a:ea typeface="Times New Roman" panose="02020603050405020304" pitchFamily="18" charset="0"/>
              <a:cs typeface="Times New Roman" panose="02020603050405020304" pitchFamily="18" charset="0"/>
            </a:endParaRPr>
          </a:p>
          <a:p>
            <a:pPr>
              <a:buClr>
                <a:schemeClr val="accent4"/>
              </a:buClr>
            </a:pPr>
            <a:r>
              <a:rPr lang="en-GB" sz="1100" dirty="0">
                <a:solidFill>
                  <a:srgbClr val="003057"/>
                </a:solidFill>
              </a:rPr>
              <a:t>ACCOUNTING CONSIDERATIONS</a:t>
            </a:r>
          </a:p>
          <a:p>
            <a:pPr lvl="2">
              <a:buClr>
                <a:schemeClr val="accent4"/>
              </a:buClr>
            </a:pPr>
            <a:r>
              <a:rPr lang="en-GB" sz="1050" dirty="0"/>
              <a:t>Revenue recognition (and associated </a:t>
            </a:r>
            <a:r>
              <a:rPr lang="en-GB" sz="1050" dirty="0" err="1"/>
              <a:t>OpEx</a:t>
            </a:r>
            <a:r>
              <a:rPr lang="en-GB" sz="1050" dirty="0"/>
              <a:t> / </a:t>
            </a:r>
            <a:r>
              <a:rPr lang="en-GB" sz="1050" dirty="0" err="1"/>
              <a:t>CapEx</a:t>
            </a:r>
            <a:r>
              <a:rPr lang="en-GB" sz="1050" dirty="0"/>
              <a:t>, to the extent relevant) will be in line with either IFRS or the GAAP relevant to the reporting entity.</a:t>
            </a:r>
          </a:p>
          <a:p>
            <a:pPr lvl="2">
              <a:buClr>
                <a:schemeClr val="accent4"/>
              </a:buClr>
            </a:pPr>
            <a:r>
              <a:rPr lang="en-GB" sz="1050" dirty="0"/>
              <a:t>Pre-delivery payments made in respect of an aircraft in production that is intended to be a Zero-Emission Aircraft will be considered ‘environmentally sustainable’ Revenue, where such payments are recognised as revenue in accordance with the OEM’s accounting policies.</a:t>
            </a:r>
            <a:endParaRPr lang="en-GB" sz="1050" dirty="0">
              <a:highlight>
                <a:srgbClr val="FFFF00"/>
              </a:highlight>
            </a:endParaRPr>
          </a:p>
          <a:p>
            <a:pPr lvl="2">
              <a:buClr>
                <a:schemeClr val="accent4"/>
              </a:buClr>
            </a:pPr>
            <a:r>
              <a:rPr lang="en-GB" sz="1050" dirty="0"/>
              <a:t>Pre-delivery payments made in respect of an aircraft in production that is intended to be an Eligible Aircraft will be considered ‘environmentally sustainable’ Revenue in the proportion of the GRR, where such payments are recognised as revenue in accordance with the OEM’s accounting policies.</a:t>
            </a:r>
          </a:p>
          <a:p>
            <a:pPr lvl="2">
              <a:buClr>
                <a:schemeClr val="accent4"/>
              </a:buClr>
            </a:pPr>
            <a:r>
              <a:rPr lang="en-GB" sz="1050" dirty="0"/>
              <a:t>All OpEx and CapEx in relation to the production of Zero-Emission Aircraft and Eligible Aircraft will be considered ‘environmentally sustainable’ in the relevant proportion. </a:t>
            </a:r>
          </a:p>
          <a:p>
            <a:pPr lvl="2">
              <a:buClr>
                <a:schemeClr val="accent4"/>
              </a:buClr>
            </a:pPr>
            <a:r>
              <a:rPr lang="en-GB" sz="1050" dirty="0"/>
              <a:t>Any unsecured financing obtained by an OEM will be considered ‘environmentally sustainable’ in the proportion determined in accordance with page 59 (</a:t>
            </a:r>
            <a:r>
              <a:rPr lang="en-GB" sz="1050" i="1" dirty="0"/>
              <a:t>Manufacturing and Sale of Aircraft</a:t>
            </a:r>
            <a:r>
              <a:rPr lang="en-GB" sz="1050" dirty="0"/>
              <a:t>). </a:t>
            </a:r>
          </a:p>
          <a:p>
            <a:pPr marL="285750" indent="-285750" algn="just">
              <a:buFont typeface="Arial" panose="020B0604020202020204" pitchFamily="34" charset="0"/>
              <a:buChar char="•"/>
            </a:pPr>
            <a:endParaRPr lang="en-US" sz="1000" cap="none" dirty="0">
              <a:solidFill>
                <a:srgbClr val="000000"/>
              </a:solidFill>
              <a:latin typeface="+mn-lt"/>
              <a:ea typeface="Times New Roman" panose="02020603050405020304" pitchFamily="18" charset="0"/>
              <a:cs typeface="Times New Roman" panose="02020603050405020304" pitchFamily="18" charset="0"/>
            </a:endParaRPr>
          </a:p>
          <a:p>
            <a:pPr>
              <a:buClr>
                <a:schemeClr val="accent4"/>
              </a:buClr>
            </a:pPr>
            <a:r>
              <a:rPr lang="en-GB" sz="1100" dirty="0">
                <a:solidFill>
                  <a:srgbClr val="003057"/>
                </a:solidFill>
              </a:rPr>
              <a:t>OTHER</a:t>
            </a:r>
          </a:p>
          <a:p>
            <a:pPr lvl="2">
              <a:buClr>
                <a:schemeClr val="accent4"/>
              </a:buClr>
            </a:pPr>
            <a:r>
              <a:rPr lang="en-GB" sz="1050" dirty="0"/>
              <a:t>OEMs will record, and track Zero-Emission Aircraft, Eligible Aircraft, Revenue, OpEx, and CapEx in the relevant proportions. </a:t>
            </a:r>
          </a:p>
          <a:p>
            <a:pPr lvl="2">
              <a:buClr>
                <a:schemeClr val="accent4"/>
              </a:buClr>
            </a:pPr>
            <a:r>
              <a:rPr lang="en-GB" sz="1050" dirty="0"/>
              <a:t>Such recording and tracking to be performed at the consolidated group level and in all cases shall be subject to external audit.</a:t>
            </a:r>
            <a:endParaRPr lang="en-US" sz="1050" dirty="0"/>
          </a:p>
          <a:p>
            <a:pPr marL="285750" indent="-285750" algn="just">
              <a:buFont typeface="Arial" panose="020B0604020202020204" pitchFamily="34" charset="0"/>
              <a:buChar char="•"/>
            </a:pPr>
            <a:endParaRPr lang="en-US" sz="10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8796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2) Manufacturing of Engines</a:t>
            </a:r>
            <a:br>
              <a:rPr lang="en-US" dirty="0">
                <a:solidFill>
                  <a:schemeClr val="accent4"/>
                </a:solidFill>
              </a:rPr>
            </a:br>
            <a:r>
              <a:rPr lang="en-US" dirty="0">
                <a:solidFill>
                  <a:schemeClr val="accent6"/>
                </a:solidFill>
              </a:rPr>
              <a:t>OEMs</a:t>
            </a:r>
          </a:p>
        </p:txBody>
      </p:sp>
      <p:sp>
        <p:nvSpPr>
          <p:cNvPr id="3" name="Slide Number Placeholder 2">
            <a:extLst>
              <a:ext uri="{FF2B5EF4-FFF2-40B4-BE49-F238E27FC236}">
                <a16:creationId xmlns:a16="http://schemas.microsoft.com/office/drawing/2014/main" id="{53948384-9DD4-4434-9389-8089F7E53492}"/>
              </a:ext>
            </a:extLst>
          </p:cNvPr>
          <p:cNvSpPr>
            <a:spLocks noGrp="1"/>
          </p:cNvSpPr>
          <p:nvPr>
            <p:ph type="sldNum" sz="quarter" idx="15"/>
          </p:nvPr>
        </p:nvSpPr>
        <p:spPr/>
        <p:txBody>
          <a:bodyPr/>
          <a:lstStyle/>
          <a:p>
            <a:fld id="{65D0BFA5-6A5D-4FCC-B1D5-670AAD90936D}" type="slidenum">
              <a:rPr lang="en-GB" smtClean="0"/>
              <a:t>23</a:t>
            </a:fld>
            <a:endParaRPr lang="en-GB" dirty="0"/>
          </a:p>
        </p:txBody>
      </p:sp>
      <p:sp>
        <p:nvSpPr>
          <p:cNvPr id="9" name="Text Placeholder 3" descr="|">
            <a:extLst>
              <a:ext uri="{FF2B5EF4-FFF2-40B4-BE49-F238E27FC236}">
                <a16:creationId xmlns:a16="http://schemas.microsoft.com/office/drawing/2014/main" id="{956B8522-536E-B704-E21C-2E29ADD8A235}"/>
              </a:ext>
            </a:extLst>
          </p:cNvPr>
          <p:cNvSpPr txBox="1">
            <a:spLocks/>
          </p:cNvSpPr>
          <p:nvPr/>
        </p:nvSpPr>
        <p:spPr>
          <a:xfrm>
            <a:off x="357080" y="1413490"/>
            <a:ext cx="8256636" cy="5086098"/>
          </a:xfrm>
          <a:prstGeom prst="rect">
            <a:avLst/>
          </a:prstGeom>
        </p:spPr>
        <p:txBody>
          <a:bodyPr vert="horz" lIns="0" tIns="0" rIns="0" bIns="0" rtlCol="0">
            <a:noAutofit/>
          </a:bodyPr>
          <a:lstStyle>
            <a:lvl1pPr marL="0" indent="0" algn="l" defTabSz="914400"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400"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6000" indent="-216000" algn="l" defTabSz="914400"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2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8000" indent="-216000" algn="l" defTabSz="914400"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6000" indent="-216000" algn="l" defTabSz="914400"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2000" indent="-216000" algn="l" defTabSz="914400"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8000" indent="-216000" algn="l" defTabSz="914400"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4"/>
              </a:buClr>
            </a:pPr>
            <a:r>
              <a:rPr lang="en-GB" sz="1100" dirty="0">
                <a:solidFill>
                  <a:srgbClr val="003057"/>
                </a:solidFill>
              </a:rPr>
              <a:t>Criteria</a:t>
            </a:r>
          </a:p>
          <a:p>
            <a:pPr lvl="2">
              <a:buClr>
                <a:schemeClr val="accent4"/>
              </a:buClr>
            </a:pPr>
            <a:r>
              <a:rPr lang="en-GB" sz="1050" dirty="0"/>
              <a:t>Where an engine in production is intended to be a Zero-Emission Engine, then such OEM can consider the production of such engine as ‘environmentally sustainable’. </a:t>
            </a:r>
          </a:p>
          <a:p>
            <a:pPr lvl="2">
              <a:buClr>
                <a:schemeClr val="accent4"/>
              </a:buClr>
            </a:pPr>
            <a:r>
              <a:rPr lang="en-GB" sz="1050" dirty="0"/>
              <a:t>Where an engine in production is intended to be an Eligible Engine, then such OEM can consider the production of such aircraft as ‘environmentally sustainable’ in the proportion of the </a:t>
            </a:r>
            <a:r>
              <a:rPr lang="en-GB" sz="1050" dirty="0">
                <a:effectLst/>
                <a:latin typeface="+mn-lt"/>
                <a:ea typeface="Calibri" panose="020F0502020204030204" pitchFamily="34" charset="0"/>
                <a:cs typeface="Times New Roman" panose="02020603050405020304" pitchFamily="18" charset="0"/>
              </a:rPr>
              <a:t>Global Replacement Ratio (GRR)</a:t>
            </a:r>
            <a:r>
              <a:rPr lang="en-GB" sz="1050" dirty="0"/>
              <a:t>. </a:t>
            </a:r>
          </a:p>
          <a:p>
            <a:pPr lvl="2">
              <a:buClr>
                <a:schemeClr val="accent4"/>
              </a:buClr>
            </a:pPr>
            <a:r>
              <a:rPr lang="en-GB" sz="1050" dirty="0"/>
              <a:t>If, at any time, the OEM becomes aware that any such engine in production will not meet the requirements for being a Zero-Emission Engine or an Eligible Engine, then such engine in production will no longer be considered as ‘environmentally sustainable’ in any proportion. </a:t>
            </a:r>
          </a:p>
          <a:p>
            <a:pPr lvl="2">
              <a:buClr>
                <a:schemeClr val="accent4"/>
              </a:buClr>
            </a:pPr>
            <a:r>
              <a:rPr lang="en-GB" sz="1050" dirty="0"/>
              <a:t>Pending the establishment of an industry certification regime, to be established in conjunction with regulators, and publicly-available OEM self-declarations, the families of those engines which are treated to be Eligible Engines (subject to such aircraft meeting any ongoing DNSH requirements) will be those confirmed as such by confirmed as such by either (a) an FAQ issued by the Commission, (b) EASA on its website or otherwise, (c) the relevant OEM, or (d) absent the foregoing, the ICF Eligible Aircraft Technology Paper (please see question 41 of the FAQ, which provides further detail regarding the expectations in relation to an industry certification regime and self-declarations by OEMs on whether certain aircraft types meet the technical screening criteria and/or DNSH criteria under the Taxonomy Regulation).</a:t>
            </a:r>
          </a:p>
          <a:p>
            <a:pPr algn="just"/>
            <a:endParaRPr lang="en-US" sz="1000" cap="none" dirty="0">
              <a:solidFill>
                <a:srgbClr val="000000"/>
              </a:solidFill>
              <a:latin typeface="+mn-lt"/>
              <a:ea typeface="Times New Roman" panose="02020603050405020304" pitchFamily="18" charset="0"/>
              <a:cs typeface="Times New Roman" panose="02020603050405020304" pitchFamily="18" charset="0"/>
            </a:endParaRPr>
          </a:p>
          <a:p>
            <a:pPr>
              <a:buClr>
                <a:schemeClr val="accent4"/>
              </a:buClr>
            </a:pPr>
            <a:r>
              <a:rPr lang="en-GB" sz="1100" dirty="0">
                <a:solidFill>
                  <a:srgbClr val="003057"/>
                </a:solidFill>
              </a:rPr>
              <a:t>ACCOUNTING CONSIDERATIONS</a:t>
            </a:r>
          </a:p>
          <a:p>
            <a:pPr lvl="2">
              <a:buClr>
                <a:schemeClr val="accent4"/>
              </a:buClr>
            </a:pPr>
            <a:r>
              <a:rPr lang="en-GB" sz="1050" dirty="0"/>
              <a:t>Revenue recognition (and associated </a:t>
            </a:r>
            <a:r>
              <a:rPr lang="en-GB" sz="1050" dirty="0" err="1"/>
              <a:t>OpEx</a:t>
            </a:r>
            <a:r>
              <a:rPr lang="en-GB" sz="1050" dirty="0"/>
              <a:t> / </a:t>
            </a:r>
            <a:r>
              <a:rPr lang="en-GB" sz="1050" dirty="0" err="1"/>
              <a:t>CapEx</a:t>
            </a:r>
            <a:r>
              <a:rPr lang="en-GB" sz="1050" dirty="0"/>
              <a:t>, to the extent relevant) will be in line with either IFRS or the GAAP relevant to the reporting entity.</a:t>
            </a:r>
          </a:p>
          <a:p>
            <a:pPr lvl="2">
              <a:buClr>
                <a:schemeClr val="accent4"/>
              </a:buClr>
            </a:pPr>
            <a:r>
              <a:rPr lang="en-GB" sz="1050" dirty="0"/>
              <a:t>Pre-delivery payments made in respect of an engine in production that is intended to a Zero-Emission Engine will be considered ‘environmentally sustainable’ Revenue, where such payments are recognised as revenue in accordance with the OEM’s accounting policies.</a:t>
            </a:r>
            <a:endParaRPr lang="en-GB" sz="1050" dirty="0">
              <a:highlight>
                <a:srgbClr val="FFFF00"/>
              </a:highlight>
            </a:endParaRPr>
          </a:p>
          <a:p>
            <a:pPr lvl="2">
              <a:buClr>
                <a:schemeClr val="accent4"/>
              </a:buClr>
            </a:pPr>
            <a:r>
              <a:rPr lang="en-GB" sz="1050" dirty="0"/>
              <a:t>Pre-delivery payments made in respect of an engine in production that is intended to be an Eligible Engine will be considered ‘environmentally sustainable’ Revenue in the proportion of the </a:t>
            </a:r>
            <a:r>
              <a:rPr lang="en-GB" sz="1050" dirty="0">
                <a:effectLst/>
                <a:latin typeface="+mn-lt"/>
                <a:ea typeface="Calibri" panose="020F0502020204030204" pitchFamily="34" charset="0"/>
                <a:cs typeface="Times New Roman" panose="02020603050405020304" pitchFamily="18" charset="0"/>
              </a:rPr>
              <a:t>GRR</a:t>
            </a:r>
            <a:r>
              <a:rPr lang="en-GB" sz="1050" dirty="0"/>
              <a:t>, where such payments are recognised as revenue in accordance with the OEM’s accounting policies.</a:t>
            </a:r>
          </a:p>
          <a:p>
            <a:pPr lvl="2">
              <a:buClr>
                <a:schemeClr val="accent4"/>
              </a:buClr>
            </a:pPr>
            <a:r>
              <a:rPr lang="en-GB" sz="1050" dirty="0"/>
              <a:t>All OpEx and CapEx in relation to the production of Zero-Emission Engines and Eligible Engines will be considered ‘environmentally sustainable’ in the relevant proportion as applicable to the aircraft upon which the engine will be installed.</a:t>
            </a:r>
          </a:p>
          <a:p>
            <a:pPr lvl="2">
              <a:buClr>
                <a:schemeClr val="accent4"/>
              </a:buClr>
            </a:pPr>
            <a:r>
              <a:rPr lang="en-GB" sz="1050" dirty="0"/>
              <a:t>Any unsecured financing obtained by an OEM will be considered ‘environmentally sustainable’ in the proportion determined in accordance with page 59 (</a:t>
            </a:r>
            <a:r>
              <a:rPr lang="en-GB" sz="1050" i="1" dirty="0"/>
              <a:t>Manufacturing and Sale of Aircraft</a:t>
            </a:r>
            <a:r>
              <a:rPr lang="en-GB" sz="1050" dirty="0"/>
              <a:t>).</a:t>
            </a:r>
          </a:p>
          <a:p>
            <a:pPr marL="285750" indent="-285750" algn="just">
              <a:buFont typeface="Arial" panose="020B0604020202020204" pitchFamily="34" charset="0"/>
              <a:buChar char="•"/>
            </a:pPr>
            <a:endParaRPr lang="en-US" sz="1000" cap="none" dirty="0">
              <a:solidFill>
                <a:srgbClr val="000000"/>
              </a:solidFill>
              <a:latin typeface="+mn-lt"/>
              <a:ea typeface="Times New Roman" panose="02020603050405020304" pitchFamily="18" charset="0"/>
              <a:cs typeface="Times New Roman" panose="02020603050405020304" pitchFamily="18" charset="0"/>
            </a:endParaRPr>
          </a:p>
          <a:p>
            <a:pPr>
              <a:buClr>
                <a:schemeClr val="accent4"/>
              </a:buClr>
            </a:pPr>
            <a:r>
              <a:rPr lang="en-GB" sz="1100" dirty="0">
                <a:solidFill>
                  <a:srgbClr val="003057"/>
                </a:solidFill>
              </a:rPr>
              <a:t>OTHER</a:t>
            </a:r>
          </a:p>
          <a:p>
            <a:pPr lvl="2">
              <a:buClr>
                <a:schemeClr val="accent4"/>
              </a:buClr>
            </a:pPr>
            <a:r>
              <a:rPr lang="en-GB" sz="1050" dirty="0"/>
              <a:t>OEMs will record, and track Zero-Emission Engines, Eligible Engines, Revenue, OpEx, and CapEx in the relevant proportions. </a:t>
            </a:r>
          </a:p>
          <a:p>
            <a:pPr lvl="2">
              <a:buClr>
                <a:schemeClr val="accent4"/>
              </a:buClr>
            </a:pPr>
            <a:r>
              <a:rPr lang="en-GB" sz="1050" dirty="0"/>
              <a:t>Such recording and tracking to be performed at the consolidated group level and in all cases shall be subject to external audit.</a:t>
            </a:r>
            <a:endParaRPr lang="en-US" sz="1050" dirty="0"/>
          </a:p>
          <a:p>
            <a:pPr marL="285750" indent="-285750" algn="just">
              <a:buFont typeface="Arial" panose="020B0604020202020204" pitchFamily="34" charset="0"/>
              <a:buChar char="•"/>
            </a:pPr>
            <a:endParaRPr lang="en-US" sz="1000" cap="none" dirty="0">
              <a:solidFill>
                <a:srgbClr val="0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7212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3) Sale of New Aircraft</a:t>
            </a:r>
            <a:br>
              <a:rPr lang="en-US" dirty="0">
                <a:solidFill>
                  <a:schemeClr val="accent4"/>
                </a:solidFill>
              </a:rPr>
            </a:br>
            <a:r>
              <a:rPr lang="en-US" dirty="0">
                <a:solidFill>
                  <a:schemeClr val="accent6"/>
                </a:solidFill>
              </a:rPr>
              <a:t>OEMs</a:t>
            </a:r>
          </a:p>
        </p:txBody>
      </p:sp>
      <p:sp>
        <p:nvSpPr>
          <p:cNvPr id="3" name="Slide Number Placeholder 2">
            <a:extLst>
              <a:ext uri="{FF2B5EF4-FFF2-40B4-BE49-F238E27FC236}">
                <a16:creationId xmlns:a16="http://schemas.microsoft.com/office/drawing/2014/main" id="{77D522A7-0ED8-445B-9521-110D28611492}"/>
              </a:ext>
            </a:extLst>
          </p:cNvPr>
          <p:cNvSpPr>
            <a:spLocks noGrp="1"/>
          </p:cNvSpPr>
          <p:nvPr>
            <p:ph type="sldNum" sz="quarter" idx="15"/>
          </p:nvPr>
        </p:nvSpPr>
        <p:spPr/>
        <p:txBody>
          <a:bodyPr/>
          <a:lstStyle/>
          <a:p>
            <a:fld id="{65D0BFA5-6A5D-4FCC-B1D5-670AAD90936D}" type="slidenum">
              <a:rPr lang="en-GB" smtClean="0"/>
              <a:t>24</a:t>
            </a:fld>
            <a:endParaRPr lang="en-GB" dirty="0"/>
          </a:p>
        </p:txBody>
      </p:sp>
      <p:sp>
        <p:nvSpPr>
          <p:cNvPr id="10" name="Text Placeholder 3" descr="|">
            <a:extLst>
              <a:ext uri="{FF2B5EF4-FFF2-40B4-BE49-F238E27FC236}">
                <a16:creationId xmlns:a16="http://schemas.microsoft.com/office/drawing/2014/main" id="{0BADEBF5-DAED-A079-84D4-4FD93530B7F0}"/>
              </a:ext>
            </a:extLst>
          </p:cNvPr>
          <p:cNvSpPr txBox="1">
            <a:spLocks/>
          </p:cNvSpPr>
          <p:nvPr/>
        </p:nvSpPr>
        <p:spPr>
          <a:xfrm>
            <a:off x="357080" y="1413490"/>
            <a:ext cx="8256636" cy="5086098"/>
          </a:xfrm>
          <a:prstGeom prst="rect">
            <a:avLst/>
          </a:prstGeom>
        </p:spPr>
        <p:txBody>
          <a:bodyPr vert="horz" lIns="0" tIns="0" rIns="0" bIns="0" rtlCol="0">
            <a:noAutofit/>
          </a:bodyPr>
          <a:lstStyle>
            <a:lvl1pPr marL="0" indent="0" algn="l" defTabSz="914400"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400"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6000" indent="-216000" algn="l" defTabSz="914400"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2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8000" indent="-216000" algn="l" defTabSz="914400"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6000" indent="-216000" algn="l" defTabSz="914400"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2000" indent="-216000" algn="l" defTabSz="914400"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8000" indent="-216000" algn="l" defTabSz="914400"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4"/>
              </a:buClr>
            </a:pPr>
            <a:r>
              <a:rPr lang="en-GB" sz="1100" dirty="0">
                <a:solidFill>
                  <a:srgbClr val="003057"/>
                </a:solidFill>
              </a:rPr>
              <a:t>Criteria</a:t>
            </a:r>
          </a:p>
          <a:p>
            <a:pPr lvl="2">
              <a:buClr>
                <a:schemeClr val="accent4"/>
              </a:buClr>
            </a:pPr>
            <a:r>
              <a:rPr lang="en-GB" sz="1050" dirty="0"/>
              <a:t>Any sale of a Zero-Emission Aircraft will be considered as ‘environmentally sustainable’. </a:t>
            </a:r>
          </a:p>
          <a:p>
            <a:pPr lvl="2">
              <a:buClr>
                <a:schemeClr val="accent4"/>
              </a:buClr>
            </a:pPr>
            <a:r>
              <a:rPr lang="en-GB" sz="1050" dirty="0"/>
              <a:t>Any sale of an Eligible Aircraft will be considered as ‘environmentally sustainable’ in the proportion of the Global Replacement Ratio (GRR). </a:t>
            </a:r>
          </a:p>
          <a:p>
            <a:pPr algn="just"/>
            <a:endParaRPr lang="en-US" sz="1000" cap="none" dirty="0">
              <a:solidFill>
                <a:srgbClr val="000000"/>
              </a:solidFill>
              <a:latin typeface="+mn-lt"/>
              <a:ea typeface="Times New Roman" panose="02020603050405020304" pitchFamily="18" charset="0"/>
              <a:cs typeface="Times New Roman" panose="02020603050405020304" pitchFamily="18" charset="0"/>
            </a:endParaRPr>
          </a:p>
          <a:p>
            <a:pPr>
              <a:buClr>
                <a:schemeClr val="accent4"/>
              </a:buClr>
            </a:pPr>
            <a:r>
              <a:rPr lang="en-GB" sz="1100" dirty="0">
                <a:solidFill>
                  <a:srgbClr val="003057"/>
                </a:solidFill>
              </a:rPr>
              <a:t>ACCOUNTING CONSIDERATIONS</a:t>
            </a:r>
          </a:p>
          <a:p>
            <a:pPr lvl="2">
              <a:buClr>
                <a:schemeClr val="accent4"/>
              </a:buClr>
              <a:defRPr sz="1800" kern="1200">
                <a:solidFill>
                  <a:schemeClr val="accent3"/>
                </a:solidFill>
                <a:latin typeface="+mn-lt"/>
                <a:ea typeface="+mn-ea"/>
                <a:cs typeface="+mn-cs"/>
              </a:defRPr>
            </a:pPr>
            <a:r>
              <a:rPr lang="en-IE" sz="1050" dirty="0"/>
              <a:t>Revenue recognition (and associated </a:t>
            </a:r>
            <a:r>
              <a:rPr lang="en-IE" sz="1050" dirty="0" err="1"/>
              <a:t>OpEx</a:t>
            </a:r>
            <a:r>
              <a:rPr lang="en-IE" sz="1050" dirty="0"/>
              <a:t> / </a:t>
            </a:r>
            <a:r>
              <a:rPr lang="en-IE" sz="1050" dirty="0" err="1"/>
              <a:t>CapEx</a:t>
            </a:r>
            <a:r>
              <a:rPr lang="en-IE" sz="1050" dirty="0"/>
              <a:t> to the extent relevant) will be in line with either IFRS or the GAAP relevant to the reporting entity.</a:t>
            </a:r>
          </a:p>
          <a:p>
            <a:pPr lvl="2">
              <a:buClr>
                <a:schemeClr val="accent4"/>
              </a:buClr>
              <a:defRPr sz="1800" kern="1200">
                <a:solidFill>
                  <a:schemeClr val="accent3"/>
                </a:solidFill>
                <a:latin typeface="+mn-lt"/>
                <a:ea typeface="+mn-ea"/>
                <a:cs typeface="+mn-cs"/>
              </a:defRPr>
            </a:pPr>
            <a:r>
              <a:rPr lang="en-IE" sz="1050" dirty="0"/>
              <a:t>Date of recording of sale of an aircraft for Taxonomy Regulation purposes will correspond with the OEM’s accounting policy for the recognition of the sale of a new aircraft.</a:t>
            </a:r>
            <a:endParaRPr lang="en-GB" sz="1050" dirty="0"/>
          </a:p>
          <a:p>
            <a:pPr lvl="2">
              <a:buClr>
                <a:schemeClr val="accent4"/>
              </a:buClr>
            </a:pPr>
            <a:r>
              <a:rPr lang="en-GB" sz="1050" dirty="0"/>
              <a:t>Pre-delivery payments made in respect of an aircraft in production that is intended to be a Zero-Emission Aircraft will be considered ‘environmentally sustainable’ Revenue, where such payments are recognised as revenue in accordance with the OEM’s accounting policies.</a:t>
            </a:r>
            <a:endParaRPr lang="en-GB" sz="1050" dirty="0">
              <a:highlight>
                <a:srgbClr val="FFFF00"/>
              </a:highlight>
            </a:endParaRPr>
          </a:p>
          <a:p>
            <a:pPr lvl="2">
              <a:buClr>
                <a:schemeClr val="accent4"/>
              </a:buClr>
            </a:pPr>
            <a:r>
              <a:rPr lang="en-GB" sz="1050" dirty="0"/>
              <a:t>Pre-delivery payments made in respect of an aircraft in production is intended to be an Eligible Aircraft will be considered ‘environmentally sustainable’ Revenue in the proportion of the GRR, where such payments are recognised as revenue in accordance with the OEM’s accounting policies. </a:t>
            </a:r>
          </a:p>
          <a:p>
            <a:pPr lvl="2">
              <a:buClr>
                <a:schemeClr val="accent4"/>
              </a:buClr>
            </a:pPr>
            <a:r>
              <a:rPr lang="en-GB" sz="1050" dirty="0"/>
              <a:t>The final delivery payment in respect of the sale of a Zero-Emission Aircraft will be considered ‘environmentally sustainable’ Revenue. </a:t>
            </a:r>
          </a:p>
          <a:p>
            <a:pPr lvl="2">
              <a:buClr>
                <a:schemeClr val="accent4"/>
              </a:buClr>
            </a:pPr>
            <a:r>
              <a:rPr lang="en-GB" sz="1050" dirty="0"/>
              <a:t>The final delivery payment in respect of the sale of an Eligible Aircraft will be considered ‘environmentally sustainable’ Revenue in the proportion of the GRR. </a:t>
            </a:r>
          </a:p>
          <a:p>
            <a:pPr lvl="2">
              <a:buClr>
                <a:schemeClr val="accent4"/>
              </a:buClr>
            </a:pPr>
            <a:r>
              <a:rPr lang="en-GB" sz="1050" dirty="0"/>
              <a:t>All OpEx and CapEx in relation to the sale of Zero-Emission Aircraft and Eligible Aircraft will be considered ‘environmentally sustainable’ in the relevant proportion. </a:t>
            </a:r>
          </a:p>
          <a:p>
            <a:pPr marL="285750" indent="-285750" algn="just">
              <a:buFont typeface="Arial" panose="020B0604020202020204" pitchFamily="34" charset="0"/>
              <a:buChar char="•"/>
            </a:pPr>
            <a:endParaRPr lang="en-US" sz="1000" cap="none" dirty="0">
              <a:solidFill>
                <a:srgbClr val="000000"/>
              </a:solidFill>
              <a:latin typeface="+mn-lt"/>
              <a:ea typeface="Times New Roman" panose="02020603050405020304" pitchFamily="18" charset="0"/>
              <a:cs typeface="Times New Roman" panose="02020603050405020304" pitchFamily="18" charset="0"/>
            </a:endParaRPr>
          </a:p>
          <a:p>
            <a:pPr>
              <a:buClr>
                <a:schemeClr val="accent4"/>
              </a:buClr>
            </a:pPr>
            <a:r>
              <a:rPr lang="en-GB" sz="1100" dirty="0">
                <a:solidFill>
                  <a:srgbClr val="003057"/>
                </a:solidFill>
              </a:rPr>
              <a:t>OTHER</a:t>
            </a:r>
          </a:p>
          <a:p>
            <a:pPr lvl="2">
              <a:buClr>
                <a:schemeClr val="accent4"/>
              </a:buClr>
            </a:pPr>
            <a:r>
              <a:rPr lang="en-GB" sz="1050" dirty="0"/>
              <a:t>OEMs will record, and track Zero-Emission Aircraft, Eligible Aircraft, Revenue, OpEx, and CapEx in the relevant proportions. </a:t>
            </a:r>
          </a:p>
          <a:p>
            <a:pPr lvl="2">
              <a:buClr>
                <a:schemeClr val="accent4"/>
              </a:buClr>
            </a:pPr>
            <a:r>
              <a:rPr lang="en-GB" sz="1050" dirty="0"/>
              <a:t>Such recording and tracking to be performed at the consolidated group level and in all cases shall be subject to external audit.</a:t>
            </a:r>
          </a:p>
          <a:p>
            <a:pPr marL="285750" indent="-285750" algn="just">
              <a:buFont typeface="Arial" panose="020B0604020202020204" pitchFamily="34" charset="0"/>
              <a:buChar char="•"/>
            </a:pPr>
            <a:endParaRPr lang="en-US" sz="1000" cap="none" dirty="0">
              <a:solidFill>
                <a:srgbClr val="000000"/>
              </a:solidFill>
              <a:latin typeface="+mn-l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1474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4) Sale of New Engines</a:t>
            </a:r>
            <a:br>
              <a:rPr lang="en-US" dirty="0">
                <a:solidFill>
                  <a:schemeClr val="accent4"/>
                </a:solidFill>
              </a:rPr>
            </a:br>
            <a:r>
              <a:rPr lang="en-US" dirty="0">
                <a:solidFill>
                  <a:schemeClr val="accent6"/>
                </a:solidFill>
              </a:rPr>
              <a:t>OEMs</a:t>
            </a:r>
          </a:p>
        </p:txBody>
      </p:sp>
      <p:sp>
        <p:nvSpPr>
          <p:cNvPr id="3" name="Slide Number Placeholder 2">
            <a:extLst>
              <a:ext uri="{FF2B5EF4-FFF2-40B4-BE49-F238E27FC236}">
                <a16:creationId xmlns:a16="http://schemas.microsoft.com/office/drawing/2014/main" id="{53948384-9DD4-4434-9389-8089F7E53492}"/>
              </a:ext>
            </a:extLst>
          </p:cNvPr>
          <p:cNvSpPr>
            <a:spLocks noGrp="1"/>
          </p:cNvSpPr>
          <p:nvPr>
            <p:ph type="sldNum" sz="quarter" idx="15"/>
          </p:nvPr>
        </p:nvSpPr>
        <p:spPr/>
        <p:txBody>
          <a:bodyPr/>
          <a:lstStyle/>
          <a:p>
            <a:fld id="{65D0BFA5-6A5D-4FCC-B1D5-670AAD90936D}" type="slidenum">
              <a:rPr lang="en-GB" smtClean="0"/>
              <a:t>25</a:t>
            </a:fld>
            <a:endParaRPr lang="en-GB" dirty="0"/>
          </a:p>
        </p:txBody>
      </p:sp>
      <p:sp>
        <p:nvSpPr>
          <p:cNvPr id="9" name="Text Placeholder 3" descr="|">
            <a:extLst>
              <a:ext uri="{FF2B5EF4-FFF2-40B4-BE49-F238E27FC236}">
                <a16:creationId xmlns:a16="http://schemas.microsoft.com/office/drawing/2014/main" id="{956B8522-536E-B704-E21C-2E29ADD8A235}"/>
              </a:ext>
            </a:extLst>
          </p:cNvPr>
          <p:cNvSpPr txBox="1">
            <a:spLocks/>
          </p:cNvSpPr>
          <p:nvPr/>
        </p:nvSpPr>
        <p:spPr>
          <a:xfrm>
            <a:off x="357080" y="1413490"/>
            <a:ext cx="8256636" cy="5086098"/>
          </a:xfrm>
          <a:prstGeom prst="rect">
            <a:avLst/>
          </a:prstGeom>
        </p:spPr>
        <p:txBody>
          <a:bodyPr vert="horz" lIns="0" tIns="0" rIns="0" bIns="0" rtlCol="0">
            <a:noAutofit/>
          </a:bodyPr>
          <a:lstStyle>
            <a:lvl1pPr marL="0" indent="0" algn="l" defTabSz="914400"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400"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6000" indent="-216000" algn="l" defTabSz="914400"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2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8000" indent="-216000" algn="l" defTabSz="914400"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6000" indent="-216000" algn="l" defTabSz="914400"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2000" indent="-216000" algn="l" defTabSz="914400"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8000" indent="-216000" algn="l" defTabSz="914400"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4"/>
              </a:buClr>
            </a:pPr>
            <a:r>
              <a:rPr lang="en-GB" sz="1100" dirty="0">
                <a:solidFill>
                  <a:srgbClr val="003057"/>
                </a:solidFill>
              </a:rPr>
              <a:t>Criteria</a:t>
            </a:r>
          </a:p>
          <a:p>
            <a:pPr lvl="2">
              <a:buClr>
                <a:schemeClr val="accent4"/>
              </a:buClr>
            </a:pPr>
            <a:r>
              <a:rPr lang="en-GB" sz="1050" dirty="0"/>
              <a:t>Any sale of a Zero-Emission Engine will be considered as ‘environmentally sustainable’. </a:t>
            </a:r>
          </a:p>
          <a:p>
            <a:pPr lvl="2">
              <a:buClr>
                <a:schemeClr val="accent4"/>
              </a:buClr>
            </a:pPr>
            <a:r>
              <a:rPr lang="en-GB" sz="1050" dirty="0"/>
              <a:t>Any sale of an Eligible Engine (i.e. an engine capable of installation on an Eligible Aircraft) will be considered as ‘environmentally sustainable’ in the proportion of the </a:t>
            </a:r>
            <a:r>
              <a:rPr lang="en-GB" sz="1050" dirty="0">
                <a:effectLst/>
                <a:latin typeface="+mn-lt"/>
                <a:ea typeface="Calibri" panose="020F0502020204030204" pitchFamily="34" charset="0"/>
                <a:cs typeface="Times New Roman" panose="02020603050405020304" pitchFamily="18" charset="0"/>
              </a:rPr>
              <a:t>Global Replacement Ratio (GRR)</a:t>
            </a:r>
            <a:r>
              <a:rPr lang="en-GB" sz="1050" dirty="0"/>
              <a:t>. </a:t>
            </a:r>
          </a:p>
          <a:p>
            <a:pPr algn="just"/>
            <a:endParaRPr lang="en-US" sz="1000" cap="none" dirty="0">
              <a:solidFill>
                <a:srgbClr val="000000"/>
              </a:solidFill>
              <a:latin typeface="+mn-lt"/>
              <a:ea typeface="Times New Roman" panose="02020603050405020304" pitchFamily="18" charset="0"/>
              <a:cs typeface="Times New Roman" panose="02020603050405020304" pitchFamily="18" charset="0"/>
            </a:endParaRPr>
          </a:p>
          <a:p>
            <a:pPr>
              <a:buClr>
                <a:schemeClr val="accent4"/>
              </a:buClr>
            </a:pPr>
            <a:r>
              <a:rPr lang="en-GB" sz="1100" dirty="0">
                <a:solidFill>
                  <a:srgbClr val="003057"/>
                </a:solidFill>
              </a:rPr>
              <a:t>ACCOUNTING CONSIDERATIONS</a:t>
            </a:r>
          </a:p>
          <a:p>
            <a:pPr lvl="2">
              <a:buClr>
                <a:schemeClr val="accent4"/>
              </a:buClr>
              <a:defRPr sz="1800" kern="1200">
                <a:solidFill>
                  <a:schemeClr val="accent3"/>
                </a:solidFill>
                <a:latin typeface="+mn-lt"/>
                <a:ea typeface="+mn-ea"/>
                <a:cs typeface="+mn-cs"/>
              </a:defRPr>
            </a:pPr>
            <a:r>
              <a:rPr lang="en-IE" sz="1050" dirty="0"/>
              <a:t>Revenue recognition (and associated </a:t>
            </a:r>
            <a:r>
              <a:rPr lang="en-IE" sz="1050" dirty="0" err="1"/>
              <a:t>OpEx</a:t>
            </a:r>
            <a:r>
              <a:rPr lang="en-IE" sz="1050" dirty="0"/>
              <a:t> / </a:t>
            </a:r>
            <a:r>
              <a:rPr lang="en-IE" sz="1050" dirty="0" err="1"/>
              <a:t>CapEx</a:t>
            </a:r>
            <a:r>
              <a:rPr lang="en-IE" sz="1050" dirty="0"/>
              <a:t> to the extent relevant) will be in line with either IFRS or the GAAP relevant to the reporting entity.</a:t>
            </a:r>
          </a:p>
          <a:p>
            <a:pPr lvl="2">
              <a:buClr>
                <a:schemeClr val="accent4"/>
              </a:buClr>
              <a:defRPr sz="1800" kern="1200">
                <a:solidFill>
                  <a:schemeClr val="accent3"/>
                </a:solidFill>
                <a:latin typeface="+mn-lt"/>
                <a:ea typeface="+mn-ea"/>
                <a:cs typeface="+mn-cs"/>
              </a:defRPr>
            </a:pPr>
            <a:r>
              <a:rPr lang="en-IE" sz="1050" dirty="0"/>
              <a:t>Date of recording of sale of an engine for Taxonomy Regulation purposes will correspond with the OEM’s accounting policy for the recognition of the sale of a new engine.</a:t>
            </a:r>
            <a:endParaRPr lang="en-GB" sz="1050" dirty="0"/>
          </a:p>
          <a:p>
            <a:pPr lvl="2">
              <a:buClr>
                <a:schemeClr val="accent4"/>
              </a:buClr>
            </a:pPr>
            <a:r>
              <a:rPr lang="en-GB" sz="1050" dirty="0"/>
              <a:t>Pre-delivery payments made in respect of an engine in production that is intended to a Zero-Emission Engine will be considered ‘environmentally sustainable’ Revenue, where such payments are recognised as revenue in accordance with the OEM’s accounting policies.</a:t>
            </a:r>
            <a:endParaRPr lang="en-GB" sz="1050" dirty="0">
              <a:highlight>
                <a:srgbClr val="FFFF00"/>
              </a:highlight>
            </a:endParaRPr>
          </a:p>
          <a:p>
            <a:pPr lvl="2">
              <a:buClr>
                <a:schemeClr val="accent4"/>
              </a:buClr>
            </a:pPr>
            <a:r>
              <a:rPr lang="en-GB" sz="1050" dirty="0"/>
              <a:t>Pre-delivery payments made in respect of an engine in production that is intended to be an Eligible Aircraft will be considered ‘environmentally sustainable’ Revenue in the proportion of the </a:t>
            </a:r>
            <a:r>
              <a:rPr lang="en-GB" sz="1050" dirty="0">
                <a:effectLst/>
                <a:latin typeface="+mn-lt"/>
                <a:ea typeface="Calibri" panose="020F0502020204030204" pitchFamily="34" charset="0"/>
                <a:cs typeface="Times New Roman" panose="02020603050405020304" pitchFamily="18" charset="0"/>
              </a:rPr>
              <a:t>GRR</a:t>
            </a:r>
            <a:r>
              <a:rPr lang="en-GB" sz="1050" dirty="0"/>
              <a:t>, where such payments are recognised as revenue in accordance with the OEM’s accounting policies. </a:t>
            </a:r>
          </a:p>
          <a:p>
            <a:pPr lvl="2">
              <a:buClr>
                <a:schemeClr val="accent4"/>
              </a:buClr>
            </a:pPr>
            <a:r>
              <a:rPr lang="en-GB" sz="1050" dirty="0"/>
              <a:t>The final delivery payment in respect of the sale of a Zero-Emission Engine will be considered ‘environmentally sustainable’ Revenue.</a:t>
            </a:r>
          </a:p>
          <a:p>
            <a:pPr lvl="2">
              <a:buClr>
                <a:schemeClr val="accent4"/>
              </a:buClr>
            </a:pPr>
            <a:r>
              <a:rPr lang="en-GB" sz="1050" dirty="0"/>
              <a:t>The final delivery payment in respect of the sale of an Eligible Engine will be considered ‘environmentally sustainable’ Revenue in the proportion of the </a:t>
            </a:r>
            <a:r>
              <a:rPr lang="en-GB" sz="1050" dirty="0">
                <a:effectLst/>
                <a:latin typeface="+mn-lt"/>
                <a:ea typeface="Calibri" panose="020F0502020204030204" pitchFamily="34" charset="0"/>
                <a:cs typeface="Times New Roman" panose="02020603050405020304" pitchFamily="18" charset="0"/>
              </a:rPr>
              <a:t>GRR </a:t>
            </a:r>
            <a:r>
              <a:rPr lang="en-GB" sz="1050" dirty="0"/>
              <a:t>as applicable to the aircraft upon which the engine will be installed.</a:t>
            </a:r>
          </a:p>
          <a:p>
            <a:pPr lvl="2">
              <a:buClr>
                <a:schemeClr val="accent4"/>
              </a:buClr>
            </a:pPr>
            <a:r>
              <a:rPr lang="en-GB" sz="1050" dirty="0"/>
              <a:t>All OpEx and CapEx in relation to the sale of Zero-Emission Engines and Eligible Engines will be considered ‘environmentally sustainable’ in the relevant proportion.</a:t>
            </a:r>
          </a:p>
          <a:p>
            <a:pPr marL="285750" indent="-285750" algn="just">
              <a:buFont typeface="Arial" panose="020B0604020202020204" pitchFamily="34" charset="0"/>
              <a:buChar char="•"/>
            </a:pPr>
            <a:endParaRPr lang="en-US" sz="1000" cap="none" dirty="0">
              <a:solidFill>
                <a:srgbClr val="000000"/>
              </a:solidFill>
              <a:latin typeface="+mn-lt"/>
              <a:ea typeface="Times New Roman" panose="02020603050405020304" pitchFamily="18" charset="0"/>
              <a:cs typeface="Times New Roman" panose="02020603050405020304" pitchFamily="18" charset="0"/>
            </a:endParaRPr>
          </a:p>
          <a:p>
            <a:pPr>
              <a:buClr>
                <a:schemeClr val="accent4"/>
              </a:buClr>
            </a:pPr>
            <a:r>
              <a:rPr lang="en-GB" sz="1100" dirty="0">
                <a:solidFill>
                  <a:srgbClr val="003057"/>
                </a:solidFill>
              </a:rPr>
              <a:t>OTHER</a:t>
            </a:r>
          </a:p>
          <a:p>
            <a:pPr lvl="2">
              <a:buClr>
                <a:schemeClr val="accent4"/>
              </a:buClr>
            </a:pPr>
            <a:r>
              <a:rPr lang="en-GB" sz="1050" dirty="0"/>
              <a:t>OEMs will record, and track Zero-Emission Engines, Eligible Engines, Revenue, OpEx, and CapEx in the relevant proportions. </a:t>
            </a:r>
          </a:p>
          <a:p>
            <a:pPr lvl="2">
              <a:buClr>
                <a:schemeClr val="accent4"/>
              </a:buClr>
            </a:pPr>
            <a:r>
              <a:rPr lang="en-GB" sz="1050" dirty="0"/>
              <a:t>Such recording and tracking to be performed at the consolidated group level and in all cases shall be subject to external audit.</a:t>
            </a:r>
          </a:p>
          <a:p>
            <a:pPr marL="285750" indent="-285750" algn="just">
              <a:buFont typeface="Arial" panose="020B0604020202020204" pitchFamily="34" charset="0"/>
              <a:buChar char="•"/>
            </a:pPr>
            <a:endParaRPr lang="en-US" sz="10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1050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5) Provision of Maintenance Services</a:t>
            </a:r>
            <a:br>
              <a:rPr lang="en-US" dirty="0">
                <a:solidFill>
                  <a:schemeClr val="accent4"/>
                </a:solidFill>
              </a:rPr>
            </a:br>
            <a:r>
              <a:rPr lang="en-US" dirty="0">
                <a:solidFill>
                  <a:schemeClr val="accent6"/>
                </a:solidFill>
              </a:rPr>
              <a:t>OEMs / MROs / Airlines</a:t>
            </a:r>
          </a:p>
        </p:txBody>
      </p:sp>
      <p:sp>
        <p:nvSpPr>
          <p:cNvPr id="3" name="Slide Number Placeholder 2">
            <a:extLst>
              <a:ext uri="{FF2B5EF4-FFF2-40B4-BE49-F238E27FC236}">
                <a16:creationId xmlns:a16="http://schemas.microsoft.com/office/drawing/2014/main" id="{53948384-9DD4-4434-9389-8089F7E53492}"/>
              </a:ext>
            </a:extLst>
          </p:cNvPr>
          <p:cNvSpPr>
            <a:spLocks noGrp="1"/>
          </p:cNvSpPr>
          <p:nvPr>
            <p:ph type="sldNum" sz="quarter" idx="15"/>
          </p:nvPr>
        </p:nvSpPr>
        <p:spPr/>
        <p:txBody>
          <a:bodyPr/>
          <a:lstStyle/>
          <a:p>
            <a:fld id="{65D0BFA5-6A5D-4FCC-B1D5-670AAD90936D}" type="slidenum">
              <a:rPr lang="en-GB" smtClean="0"/>
              <a:t>26</a:t>
            </a:fld>
            <a:endParaRPr lang="en-GB" dirty="0"/>
          </a:p>
        </p:txBody>
      </p:sp>
      <p:sp>
        <p:nvSpPr>
          <p:cNvPr id="9" name="Text Placeholder 3" descr="|">
            <a:extLst>
              <a:ext uri="{FF2B5EF4-FFF2-40B4-BE49-F238E27FC236}">
                <a16:creationId xmlns:a16="http://schemas.microsoft.com/office/drawing/2014/main" id="{956B8522-536E-B704-E21C-2E29ADD8A235}"/>
              </a:ext>
            </a:extLst>
          </p:cNvPr>
          <p:cNvSpPr txBox="1">
            <a:spLocks/>
          </p:cNvSpPr>
          <p:nvPr/>
        </p:nvSpPr>
        <p:spPr>
          <a:xfrm>
            <a:off x="357080" y="1413490"/>
            <a:ext cx="8256636" cy="5086098"/>
          </a:xfrm>
          <a:prstGeom prst="rect">
            <a:avLst/>
          </a:prstGeom>
        </p:spPr>
        <p:txBody>
          <a:bodyPr vert="horz" lIns="0" tIns="0" rIns="0" bIns="0" rtlCol="0">
            <a:noAutofit/>
          </a:bodyPr>
          <a:lstStyle>
            <a:lvl1pPr marL="0" indent="0" algn="l" defTabSz="914400"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400"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6000" indent="-216000" algn="l" defTabSz="914400"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2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8000" indent="-216000" algn="l" defTabSz="914400"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6000" indent="-216000" algn="l" defTabSz="914400"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2000" indent="-216000" algn="l" defTabSz="914400"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8000" indent="-216000" algn="l" defTabSz="914400"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4"/>
              </a:buClr>
            </a:pPr>
            <a:r>
              <a:rPr lang="en-GB" sz="1100" dirty="0">
                <a:solidFill>
                  <a:srgbClr val="003057"/>
                </a:solidFill>
              </a:rPr>
              <a:t>Criteria</a:t>
            </a:r>
          </a:p>
          <a:p>
            <a:pPr lvl="2">
              <a:buClr>
                <a:schemeClr val="accent4"/>
              </a:buClr>
            </a:pPr>
            <a:r>
              <a:rPr lang="en-GB" sz="1050" dirty="0"/>
              <a:t>Maintenance services performed on aircraft, aircraft engines, and aircraft parts and equipment will be assessed by reference to the Manufacturer TSC (whether performed by an OEM, an MRO or an airline).</a:t>
            </a:r>
          </a:p>
          <a:p>
            <a:pPr lvl="2">
              <a:buClr>
                <a:schemeClr val="accent4"/>
              </a:buClr>
            </a:pPr>
            <a:r>
              <a:rPr lang="en-GB" sz="1050" dirty="0"/>
              <a:t>Any maintenance services performed on any Zero-Emission Aircraft or any Zero-Emission Engine will be considered as ‘environmentally sustainable’.</a:t>
            </a:r>
          </a:p>
          <a:p>
            <a:pPr lvl="2">
              <a:buClr>
                <a:schemeClr val="accent4"/>
              </a:buClr>
            </a:pPr>
            <a:r>
              <a:rPr lang="en-GB" sz="1050" dirty="0"/>
              <a:t>Any maintenance services performed on any Eligible Aircraft or any Eligible Engine (i.e. an engine capable of installation on an Eligible Aircraft) will be considered as ‘environmentally sustainable’ in the proportion of the Global Replacement Ratio (GRR).</a:t>
            </a:r>
          </a:p>
          <a:p>
            <a:pPr lvl="2">
              <a:buClr>
                <a:schemeClr val="accent4"/>
              </a:buClr>
            </a:pPr>
            <a:r>
              <a:rPr lang="en-GB" sz="1050" dirty="0"/>
              <a:t>Pending the establishment of an industry certification regime, to be established in conjunction with regulators, and publicly-available OEM self-declarations, those aircraft and aircraf engines which are treated to be Eligible Aircraft and Eligible Engines (subject, in each case, to such aircraft meeting any ongoing DNSH requirements), respectively, will be those confirmed as such by confirmed as such by either (a) an FAQ issued by the Commission, (b) EASA on its website or otherwise, (c) the relevant OEM, or (d) absent the foregoing, the ICF Eligible Aircraft Technology Paper.</a:t>
            </a:r>
          </a:p>
          <a:p>
            <a:pPr lvl="2">
              <a:buClr>
                <a:schemeClr val="accent4"/>
              </a:buClr>
            </a:pPr>
            <a:endParaRPr lang="en-GB" sz="1050" dirty="0"/>
          </a:p>
          <a:p>
            <a:pPr lvl="2">
              <a:buClr>
                <a:schemeClr val="accent4"/>
              </a:buClr>
            </a:pPr>
            <a:endParaRPr lang="en-GB" sz="1050" dirty="0"/>
          </a:p>
          <a:p>
            <a:pPr>
              <a:buClr>
                <a:schemeClr val="accent4"/>
              </a:buClr>
            </a:pPr>
            <a:r>
              <a:rPr lang="en-GB" sz="1100" dirty="0">
                <a:solidFill>
                  <a:srgbClr val="003057"/>
                </a:solidFill>
              </a:rPr>
              <a:t>ACCOUNTING CONSIDERATIONS</a:t>
            </a:r>
          </a:p>
          <a:p>
            <a:pPr lvl="2">
              <a:buClr>
                <a:schemeClr val="accent4"/>
              </a:buClr>
            </a:pPr>
            <a:r>
              <a:rPr lang="en-GB" sz="1050" dirty="0"/>
              <a:t>Date of recording of provision of such maintenance services for Taxonomy Regulation purposes will correspond with the aviation participant’s accounting policy for the recognition of the provision of such services.</a:t>
            </a:r>
          </a:p>
          <a:p>
            <a:pPr lvl="2">
              <a:buClr>
                <a:schemeClr val="accent4"/>
              </a:buClr>
            </a:pPr>
            <a:r>
              <a:rPr lang="en-GB" sz="1050" dirty="0"/>
              <a:t>Revenue arising from maintenance services in respect of a Zero-Emission Aircraft or any Zero-Emission Engine will be considered as ‘environmentally sustainable’ Revenue.</a:t>
            </a:r>
          </a:p>
          <a:p>
            <a:pPr lvl="2">
              <a:buClr>
                <a:schemeClr val="accent4"/>
              </a:buClr>
            </a:pPr>
            <a:r>
              <a:rPr lang="en-GB" sz="1050" dirty="0"/>
              <a:t>Revenue arising from maintenance services in respect of an Eligible Aircraft or any Eligible Engine will be considered as ‘environmentally sustainable’ Revenue in the proportion of the GRR.</a:t>
            </a:r>
          </a:p>
          <a:p>
            <a:pPr lvl="2">
              <a:buClr>
                <a:schemeClr val="accent4"/>
              </a:buClr>
            </a:pPr>
            <a:r>
              <a:rPr lang="en-GB" sz="1050" dirty="0"/>
              <a:t>All OpEx and CapEx in relation to such maintenance services set out herein will be considered ‘environmentally sustainable’ in the relevant proportion.</a:t>
            </a:r>
          </a:p>
          <a:p>
            <a:pPr lvl="2">
              <a:buClr>
                <a:schemeClr val="accent4"/>
              </a:buClr>
            </a:pPr>
            <a:r>
              <a:rPr lang="en-GB" sz="1050" dirty="0"/>
              <a:t>Any </a:t>
            </a:r>
            <a:r>
              <a:rPr lang="en-IE" sz="1050" dirty="0"/>
              <a:t>Revenue recognition (and associated </a:t>
            </a:r>
            <a:r>
              <a:rPr lang="en-IE" sz="1050" dirty="0" err="1"/>
              <a:t>OpEx</a:t>
            </a:r>
            <a:r>
              <a:rPr lang="en-IE" sz="1050" dirty="0"/>
              <a:t> and </a:t>
            </a:r>
            <a:r>
              <a:rPr lang="en-IE" sz="1050" dirty="0" err="1"/>
              <a:t>CapEx</a:t>
            </a:r>
            <a:r>
              <a:rPr lang="en-IE" sz="1050" dirty="0"/>
              <a:t>, to the extent applicable) will be in line with either IFRS or the GAAP relevant to the reporting entity.</a:t>
            </a:r>
            <a:endParaRPr lang="en-GB" sz="1050" dirty="0"/>
          </a:p>
          <a:p>
            <a:pPr algn="just"/>
            <a:endParaRPr lang="en-US" sz="1000" cap="none" dirty="0">
              <a:solidFill>
                <a:srgbClr val="000000"/>
              </a:solidFill>
              <a:latin typeface="+mn-lt"/>
              <a:ea typeface="Times New Roman" panose="02020603050405020304" pitchFamily="18" charset="0"/>
              <a:cs typeface="Times New Roman" panose="02020603050405020304" pitchFamily="18" charset="0"/>
            </a:endParaRPr>
          </a:p>
          <a:p>
            <a:pPr>
              <a:buClr>
                <a:schemeClr val="accent4"/>
              </a:buClr>
            </a:pPr>
            <a:r>
              <a:rPr lang="en-GB" sz="1100" dirty="0">
                <a:solidFill>
                  <a:srgbClr val="003057"/>
                </a:solidFill>
              </a:rPr>
              <a:t>OTHER</a:t>
            </a:r>
          </a:p>
          <a:p>
            <a:pPr lvl="2">
              <a:buClr>
                <a:schemeClr val="accent4"/>
              </a:buClr>
            </a:pPr>
            <a:r>
              <a:rPr lang="en-GB" sz="1050" dirty="0"/>
              <a:t>OEMs, MROs and airlines should record and track ‘environmentally sustainable’ Revenue, OpEx, and CapEx associated with maintenance services in the relevant proportions.</a:t>
            </a:r>
          </a:p>
          <a:p>
            <a:pPr lvl="2">
              <a:buClr>
                <a:schemeClr val="accent4"/>
              </a:buClr>
            </a:pPr>
            <a:r>
              <a:rPr lang="en-GB" sz="1050" dirty="0"/>
              <a:t>Such recording and tracking to be performed at the consolidated group level and in all cases shall be subject to external audit.</a:t>
            </a:r>
            <a:endParaRPr lang="en-US" sz="10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1672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GB" dirty="0">
                <a:solidFill>
                  <a:schemeClr val="accent4"/>
                </a:solidFill>
              </a:rPr>
              <a:t>6) Purchase of New Aircraft from OEM – Day 1 Recognition</a:t>
            </a:r>
            <a:endParaRPr lang="en-US" dirty="0">
              <a:solidFill>
                <a:schemeClr val="accent4"/>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7080" y="1197547"/>
            <a:ext cx="8256636" cy="5525516"/>
          </a:xfrm>
        </p:spPr>
        <p:txBody>
          <a:bodyPr/>
          <a:lstStyle/>
          <a:p>
            <a:pPr>
              <a:buClr>
                <a:schemeClr val="accent4"/>
              </a:buClr>
            </a:pPr>
            <a:r>
              <a:rPr lang="en-GB" sz="1050" dirty="0">
                <a:solidFill>
                  <a:srgbClr val="003057"/>
                </a:solidFill>
              </a:rPr>
              <a:t>Criteria</a:t>
            </a:r>
          </a:p>
          <a:p>
            <a:pPr lvl="2">
              <a:buClr>
                <a:schemeClr val="accent4"/>
              </a:buClr>
            </a:pPr>
            <a:r>
              <a:rPr lang="en-GB" sz="950" dirty="0"/>
              <a:t>Following purchase of an aircraft by the airline or lessor from the OEM, the aircraft must meet the requirements of one of the options noted in the tables on, as applicable, pages 12 (</a:t>
            </a:r>
            <a:r>
              <a:rPr lang="en-GB" sz="950" i="1" dirty="0"/>
              <a:t>Summary of Airline TSC</a:t>
            </a:r>
            <a:r>
              <a:rPr lang="en-GB" sz="950" dirty="0"/>
              <a:t>) and 13 (</a:t>
            </a:r>
            <a:r>
              <a:rPr lang="en-GB" sz="950" i="1" dirty="0"/>
              <a:t>Summary of Lessor TSC</a:t>
            </a:r>
            <a:r>
              <a:rPr lang="en-GB" sz="950" dirty="0"/>
              <a:t>) for the aircraft to be deemed a Compliant Aircraft.</a:t>
            </a:r>
          </a:p>
          <a:p>
            <a:pPr lvl="2">
              <a:buClr>
                <a:schemeClr val="accent4"/>
              </a:buClr>
            </a:pPr>
            <a:r>
              <a:rPr lang="en-GB" sz="950" dirty="0"/>
              <a:t>Note the various provisions of pages 58-76 (</a:t>
            </a:r>
            <a:r>
              <a:rPr lang="en-GB" sz="950" i="1" dirty="0"/>
              <a:t>Summary of Questions and Interpreted Best Practices</a:t>
            </a:r>
            <a:r>
              <a:rPr lang="en-GB" sz="950" dirty="0"/>
              <a:t>) to assist with determination of compliance under the Relevant TSC.</a:t>
            </a:r>
          </a:p>
          <a:p>
            <a:pPr lvl="2">
              <a:buClr>
                <a:schemeClr val="accent4"/>
              </a:buClr>
            </a:pPr>
            <a:r>
              <a:rPr lang="en-GB" sz="950" dirty="0"/>
              <a:t>Pending the establishment of an industry certification regime, to be established in conjunction with regulators, and publicly-available OEM self-declarations, those aircraft which are treated to be Eligible Aircraft (subject to such aircraft meeting any ongoing DNSH requirements) will be those confirmed as such by confirmed as such by either (a) an FAQ issued by the Commission, (b) EASA on its website or otherwise, (c) the relevant OEM, or (d) absent the foregoing, the ICF Eligible Aircraft Technology Paper (please see question 41 of the FAQ, which provides further detail regarding the expectations in relation to an industry certification regime and self-declarations by OEMs on whether certain aircraft types meet the technical screening criteria and/or DNSH criteria under the Taxonomy Regulation).</a:t>
            </a:r>
          </a:p>
          <a:p>
            <a:pPr lvl="2">
              <a:buClr>
                <a:schemeClr val="accent4"/>
              </a:buClr>
            </a:pPr>
            <a:r>
              <a:rPr lang="en-GB" sz="950" dirty="0"/>
              <a:t>See following pages for illustrative examples.</a:t>
            </a:r>
          </a:p>
          <a:p>
            <a:pPr lvl="2">
              <a:buClr>
                <a:schemeClr val="accent4"/>
              </a:buClr>
            </a:pPr>
            <a:endParaRPr lang="en-US" sz="1000" i="1" cap="none" dirty="0">
              <a:solidFill>
                <a:srgbClr val="000000"/>
              </a:solidFill>
              <a:latin typeface="+mn-lt"/>
              <a:ea typeface="Times New Roman" panose="02020603050405020304" pitchFamily="18" charset="0"/>
              <a:cs typeface="Times New Roman" panose="02020603050405020304" pitchFamily="18" charset="0"/>
            </a:endParaRPr>
          </a:p>
          <a:p>
            <a:pPr>
              <a:buClr>
                <a:schemeClr val="accent4"/>
              </a:buClr>
            </a:pPr>
            <a:r>
              <a:rPr lang="en-GB" sz="1050" dirty="0">
                <a:solidFill>
                  <a:srgbClr val="003057"/>
                </a:solidFill>
              </a:rPr>
              <a:t>RECOGNITION CONSIDERATIONS</a:t>
            </a:r>
          </a:p>
          <a:p>
            <a:pPr lvl="2">
              <a:buClr>
                <a:schemeClr val="accent4"/>
              </a:buClr>
            </a:pPr>
            <a:r>
              <a:rPr lang="en-IE" sz="950" dirty="0"/>
              <a:t>Date of purchase for Taxonomy Regulation purposes will correspond with the airline or lessor’s accounting policy for the recognition of new assets onto its balance sheet following purchase.</a:t>
            </a:r>
            <a:endParaRPr lang="en-GB" sz="950" dirty="0"/>
          </a:p>
          <a:p>
            <a:pPr lvl="2">
              <a:buClr>
                <a:schemeClr val="accent4"/>
              </a:buClr>
            </a:pPr>
            <a:r>
              <a:rPr lang="en-GB" sz="950" dirty="0"/>
              <a:t>If an aircraft is deemed a Replacement Aircraft (and thus a new Compliant Aircraft) and the paired non-Compliant Aircraft which it replaced was permanently withdrawn from the fleet, then any Revenue connected with such Compliant Aircraft is deemed ‘environmentally sustainable’ to the extent of the Global Replacement Ratio (GRR). The GRR is not required to be applied to related </a:t>
            </a:r>
            <a:r>
              <a:rPr lang="en-GB" sz="950" dirty="0" err="1"/>
              <a:t>OpEx</a:t>
            </a:r>
            <a:r>
              <a:rPr lang="en-GB" sz="950" dirty="0"/>
              <a:t> and </a:t>
            </a:r>
            <a:r>
              <a:rPr lang="en-GB" sz="950" dirty="0" err="1"/>
              <a:t>CapEx</a:t>
            </a:r>
            <a:r>
              <a:rPr lang="en-GB" sz="950" dirty="0"/>
              <a:t> associated with the aircraft.</a:t>
            </a:r>
          </a:p>
          <a:p>
            <a:pPr lvl="2">
              <a:buClr>
                <a:schemeClr val="accent4"/>
              </a:buClr>
            </a:pPr>
            <a:r>
              <a:rPr lang="en-GB" sz="950" dirty="0"/>
              <a:t>In all other circumstances for Compliant Aircraft, 100% of its Revenue, OpEx, and CapEx is deemed ‘environmentally sustainable’. </a:t>
            </a:r>
          </a:p>
          <a:p>
            <a:pPr lvl="2">
              <a:buClr>
                <a:schemeClr val="accent4"/>
              </a:buClr>
            </a:pPr>
            <a:r>
              <a:rPr lang="en-GB" sz="950" dirty="0"/>
              <a:t>See pages 34 to 38 (</a:t>
            </a:r>
            <a:r>
              <a:rPr lang="en-GB" sz="950" i="1" dirty="0"/>
              <a:t>Continuing Recognition</a:t>
            </a:r>
            <a:r>
              <a:rPr lang="en-GB" sz="950" dirty="0"/>
              <a:t>) for commentary on ongoing Revenue, </a:t>
            </a:r>
            <a:r>
              <a:rPr lang="en-GB" sz="950" dirty="0" err="1"/>
              <a:t>OpEx</a:t>
            </a:r>
            <a:r>
              <a:rPr lang="en-GB" sz="950" dirty="0"/>
              <a:t> and </a:t>
            </a:r>
            <a:r>
              <a:rPr lang="en-GB" sz="950" dirty="0" err="1"/>
              <a:t>CapEx</a:t>
            </a:r>
            <a:r>
              <a:rPr lang="en-GB" sz="950" dirty="0"/>
              <a:t> recognition. Revenue, </a:t>
            </a:r>
            <a:r>
              <a:rPr lang="en-GB" sz="950" dirty="0" err="1"/>
              <a:t>OpEx</a:t>
            </a:r>
            <a:r>
              <a:rPr lang="en-GB" sz="950" dirty="0"/>
              <a:t> and </a:t>
            </a:r>
            <a:r>
              <a:rPr lang="en-GB" sz="950" dirty="0" err="1"/>
              <a:t>CapEx</a:t>
            </a:r>
            <a:r>
              <a:rPr lang="en-GB" sz="950" dirty="0"/>
              <a:t> deemed ‘environmentally sustainable’ may include, for example, rentals paid to the lessor under a lease, Revenue generated by an airline, any financing of the </a:t>
            </a:r>
            <a:r>
              <a:rPr lang="en-GB" sz="950" dirty="0" err="1"/>
              <a:t>CapEx</a:t>
            </a:r>
            <a:r>
              <a:rPr lang="en-GB" sz="950" dirty="0"/>
              <a:t> (as detailed further on pages 70 (</a:t>
            </a:r>
            <a:r>
              <a:rPr lang="en-GB" sz="950" i="1" dirty="0"/>
              <a:t>Revenue in Financing and Leasing Chains and Services</a:t>
            </a:r>
            <a:r>
              <a:rPr lang="en-GB" sz="950" dirty="0"/>
              <a:t>) and 71 (</a:t>
            </a:r>
            <a:r>
              <a:rPr lang="en-GB" sz="950" i="1" dirty="0"/>
              <a:t>Financing of Multiple Aircraft and Unsecured Financing</a:t>
            </a:r>
            <a:r>
              <a:rPr lang="en-GB" sz="950" dirty="0"/>
              <a:t>)), and any Revenue from any services in relation to the Compliant Aircraft (for example, insurance, maintenance and management, as determined in accordance with page 70 (</a:t>
            </a:r>
            <a:r>
              <a:rPr lang="en-GB" sz="950" i="1" dirty="0"/>
              <a:t>Revenue in Financing and Leasing Chains and Services</a:t>
            </a:r>
            <a:r>
              <a:rPr lang="en-GB" sz="950" dirty="0"/>
              <a:t>)).</a:t>
            </a:r>
          </a:p>
          <a:p>
            <a:pPr lvl="2">
              <a:buClr>
                <a:schemeClr val="accent4"/>
              </a:buClr>
            </a:pPr>
            <a:r>
              <a:rPr lang="en-US" sz="950" cap="none" dirty="0">
                <a:solidFill>
                  <a:schemeClr val="tx1"/>
                </a:solidFill>
                <a:effectLst/>
                <a:latin typeface="+mn-lt"/>
                <a:ea typeface="Times New Roman" panose="02020603050405020304" pitchFamily="18" charset="0"/>
                <a:cs typeface="Times New Roman" panose="02020603050405020304" pitchFamily="18" charset="0"/>
              </a:rPr>
              <a:t>Where an aircraft is a Compliant Aircraft at the time of sale, the selling party may record the Revenue from such sale as ‘environmentally sustainable’ in the relevant proportion.</a:t>
            </a:r>
          </a:p>
          <a:p>
            <a:pPr lvl="2">
              <a:buClr>
                <a:schemeClr val="accent4"/>
              </a:buClr>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a:p>
            <a:pPr>
              <a:buClr>
                <a:schemeClr val="accent4"/>
              </a:buClr>
            </a:pPr>
            <a:r>
              <a:rPr lang="en-GB" sz="1050" dirty="0">
                <a:solidFill>
                  <a:srgbClr val="003057"/>
                </a:solidFill>
              </a:rPr>
              <a:t>OTHER</a:t>
            </a:r>
          </a:p>
          <a:p>
            <a:pPr lvl="2">
              <a:buClr>
                <a:schemeClr val="accent4"/>
              </a:buClr>
            </a:pPr>
            <a:r>
              <a:rPr lang="en-GB" sz="950" dirty="0"/>
              <a:t>Airlines and lessors will record, and track aircraft determined as Compliant Aircraft (and whether such benefit from the Relevant TSC in whole or fractionally where the </a:t>
            </a:r>
            <a:r>
              <a:rPr lang="en-GB" sz="950" dirty="0" err="1"/>
              <a:t>GRRis</a:t>
            </a:r>
            <a:r>
              <a:rPr lang="en-GB" sz="950" dirty="0"/>
              <a:t> applicable) and the existence or transfer of any benefit amongst their fleet in accordance with page 48 to 50 (</a:t>
            </a:r>
            <a:r>
              <a:rPr lang="en-GB" sz="950" i="1" dirty="0"/>
              <a:t>Transfer of Rights</a:t>
            </a:r>
            <a:r>
              <a:rPr lang="en-GB" sz="950" dirty="0"/>
              <a:t>). An owner’s Compliant Aircraft are to be recorded and tracked at an aircraft-by-aircraft level, where possible.</a:t>
            </a:r>
          </a:p>
          <a:p>
            <a:pPr lvl="2">
              <a:buClr>
                <a:schemeClr val="accent4"/>
              </a:buClr>
            </a:pPr>
            <a:r>
              <a:rPr lang="en-GB" sz="950" dirty="0"/>
              <a:t>Airlines and lessors will record each non-Compliant Aircraft which has been withdrawn from use or from the fleet and which is connected to an Eligible Aircraft being designated a Replacement Aircraft.</a:t>
            </a:r>
          </a:p>
          <a:p>
            <a:pPr lvl="2">
              <a:buClr>
                <a:schemeClr val="accent4"/>
              </a:buClr>
            </a:pPr>
            <a:r>
              <a:rPr lang="en-GB" sz="950" dirty="0"/>
              <a:t>Such recording and tracking to be performed at the consolidated group level and in all cases shall be subject to external audit.</a:t>
            </a:r>
          </a:p>
          <a:p>
            <a:pPr lvl="2">
              <a:buClr>
                <a:schemeClr val="accent4"/>
              </a:buClr>
            </a:pPr>
            <a:r>
              <a:rPr lang="en-GB" sz="950" dirty="0"/>
              <a:t>It is noted that the analysis set out herein (including the illustrative examples on the following page) can be equally applied to spare aircraft engines and Compliant Engines (in accordance with page 69 (</a:t>
            </a:r>
            <a:r>
              <a:rPr lang="en-GB" sz="950" i="1" dirty="0"/>
              <a:t>Aircraft Engines and Aircraft Parts</a:t>
            </a:r>
            <a:r>
              <a:rPr lang="en-GB" sz="950" dirty="0"/>
              <a:t>)).</a:t>
            </a:r>
          </a:p>
          <a:p>
            <a:pPr lvl="2">
              <a:buClr>
                <a:schemeClr val="accent4"/>
              </a:buClr>
            </a:pPr>
            <a:endParaRPr lang="en-US" sz="1050" dirty="0"/>
          </a:p>
          <a:p>
            <a:pPr marL="285750" indent="-285750" algn="just">
              <a:buFont typeface="Arial" panose="020B0604020202020204" pitchFamily="34" charset="0"/>
              <a:buChar char="•"/>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ffectLst/>
              <a:ea typeface="Times New Roman" panose="02020603050405020304" pitchFamily="18" charset="0"/>
              <a:cs typeface="Times New Roman" panose="02020603050405020304" pitchFamily="18" charset="0"/>
            </a:endParaRPr>
          </a:p>
        </p:txBody>
      </p:sp>
      <p:sp>
        <p:nvSpPr>
          <p:cNvPr id="3" name="Subtitle 7"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&amp; Lessors</a:t>
            </a:r>
          </a:p>
        </p:txBody>
      </p:sp>
      <p:sp>
        <p:nvSpPr>
          <p:cNvPr id="4" name="Slide Number Placeholder 3">
            <a:extLst>
              <a:ext uri="{FF2B5EF4-FFF2-40B4-BE49-F238E27FC236}">
                <a16:creationId xmlns:a16="http://schemas.microsoft.com/office/drawing/2014/main" id="{A56ED0EF-87CE-45C6-9037-14D702930AE3}"/>
              </a:ext>
            </a:extLst>
          </p:cNvPr>
          <p:cNvSpPr>
            <a:spLocks noGrp="1"/>
          </p:cNvSpPr>
          <p:nvPr>
            <p:ph type="sldNum" sz="quarter" idx="15"/>
          </p:nvPr>
        </p:nvSpPr>
        <p:spPr/>
        <p:txBody>
          <a:bodyPr/>
          <a:lstStyle/>
          <a:p>
            <a:fld id="{65D0BFA5-6A5D-4FCC-B1D5-670AAD90936D}" type="slidenum">
              <a:rPr lang="en-GB" smtClean="0"/>
              <a:t>27</a:t>
            </a:fld>
            <a:endParaRPr lang="en-GB" dirty="0"/>
          </a:p>
        </p:txBody>
      </p:sp>
    </p:spTree>
    <p:extLst>
      <p:ext uri="{BB962C8B-B14F-4D97-AF65-F5344CB8AC3E}">
        <p14:creationId xmlns:p14="http://schemas.microsoft.com/office/powerpoint/2010/main" val="2853178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GB" dirty="0">
                <a:solidFill>
                  <a:schemeClr val="accent4"/>
                </a:solidFill>
              </a:rPr>
              <a:t>6) Purchase of New Aircraft from OEM – Day 1 Recognition</a:t>
            </a:r>
            <a:endParaRPr lang="en-US" dirty="0">
              <a:solidFill>
                <a:schemeClr val="accent4"/>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7080" y="1197546"/>
            <a:ext cx="8464186" cy="5662042"/>
          </a:xfrm>
        </p:spPr>
        <p:txBody>
          <a:bodyPr/>
          <a:lstStyle/>
          <a:p>
            <a:pPr>
              <a:buClr>
                <a:schemeClr val="accent4"/>
              </a:buClr>
            </a:pPr>
            <a:r>
              <a:rPr lang="en-GB" sz="1100" b="1" dirty="0">
                <a:solidFill>
                  <a:srgbClr val="003057"/>
                </a:solidFill>
              </a:rPr>
              <a:t>Illustrative examples – timing of purchases / withdrawal</a:t>
            </a:r>
          </a:p>
          <a:p>
            <a:pPr marL="285750" indent="-285750" algn="just">
              <a:buFont typeface="Arial" panose="020B0604020202020204" pitchFamily="34" charset="0"/>
              <a:buChar char="•"/>
            </a:pPr>
            <a:r>
              <a:rPr lang="en-US" sz="1050" cap="none" dirty="0">
                <a:solidFill>
                  <a:srgbClr val="000000"/>
                </a:solidFill>
                <a:effectLst/>
                <a:ea typeface="Times New Roman" panose="02020603050405020304" pitchFamily="18" charset="0"/>
                <a:cs typeface="Times New Roman" panose="02020603050405020304" pitchFamily="18" charset="0"/>
              </a:rPr>
              <a:t>In each case the aircraft being purchased is </a:t>
            </a:r>
            <a:r>
              <a:rPr lang="en-US" sz="1050" b="1" cap="none" dirty="0">
                <a:solidFill>
                  <a:srgbClr val="000000"/>
                </a:solidFill>
                <a:effectLst/>
                <a:ea typeface="Times New Roman" panose="02020603050405020304" pitchFamily="18" charset="0"/>
                <a:cs typeface="Times New Roman" panose="02020603050405020304" pitchFamily="18" charset="0"/>
              </a:rPr>
              <a:t>Aircraft A</a:t>
            </a:r>
            <a:r>
              <a:rPr lang="en-US" sz="1050" cap="none" dirty="0">
                <a:solidFill>
                  <a:srgbClr val="000000"/>
                </a:solidFill>
                <a:effectLst/>
                <a:ea typeface="Times New Roman" panose="02020603050405020304" pitchFamily="18" charset="0"/>
                <a:cs typeface="Times New Roman" panose="02020603050405020304" pitchFamily="18" charset="0"/>
              </a:rPr>
              <a:t> and the </a:t>
            </a:r>
            <a:r>
              <a:rPr lang="en-US" sz="1050" cap="none" dirty="0">
                <a:solidFill>
                  <a:srgbClr val="000000"/>
                </a:solidFill>
                <a:ea typeface="Times New Roman" panose="02020603050405020304" pitchFamily="18" charset="0"/>
                <a:cs typeface="Times New Roman" panose="02020603050405020304" pitchFamily="18" charset="0"/>
              </a:rPr>
              <a:t>a</a:t>
            </a:r>
            <a:r>
              <a:rPr lang="en-US" sz="1050" cap="none" dirty="0">
                <a:solidFill>
                  <a:srgbClr val="000000"/>
                </a:solidFill>
                <a:effectLst/>
                <a:ea typeface="Times New Roman" panose="02020603050405020304" pitchFamily="18" charset="0"/>
                <a:cs typeface="Times New Roman" panose="02020603050405020304" pitchFamily="18" charset="0"/>
              </a:rPr>
              <a:t>ircraft being replaced is </a:t>
            </a:r>
            <a:r>
              <a:rPr lang="en-US" sz="1050" b="1" cap="none" dirty="0">
                <a:solidFill>
                  <a:srgbClr val="000000"/>
                </a:solidFill>
                <a:effectLst/>
                <a:ea typeface="Times New Roman" panose="02020603050405020304" pitchFamily="18" charset="0"/>
                <a:cs typeface="Times New Roman" panose="02020603050405020304" pitchFamily="18" charset="0"/>
              </a:rPr>
              <a:t>Aircraft B</a:t>
            </a:r>
            <a:r>
              <a:rPr lang="en-US" sz="1050" cap="none" dirty="0">
                <a:solidFill>
                  <a:srgbClr val="000000"/>
                </a:solidFill>
                <a:effectLst/>
                <a:ea typeface="Times New Roman" panose="02020603050405020304" pitchFamily="18" charset="0"/>
                <a:cs typeface="Times New Roman" panose="02020603050405020304" pitchFamily="18" charset="0"/>
              </a:rPr>
              <a:t>. In all cases assume that Aircraft B meets the technical specifications to be paired with Aircraft A for Taxonomy Regulation purposes (e.g. it (a) is a non-Compliant Aircraft, (b) has at least 80% of Aircraft A’s certified MTOW, </a:t>
            </a:r>
            <a:r>
              <a:rPr lang="en-US" sz="1050" cap="none" dirty="0">
                <a:solidFill>
                  <a:srgbClr val="000000"/>
                </a:solidFill>
                <a:ea typeface="Times New Roman" panose="02020603050405020304" pitchFamily="18" charset="0"/>
                <a:cs typeface="Times New Roman" panose="02020603050405020304" pitchFamily="18" charset="0"/>
              </a:rPr>
              <a:t>(c) </a:t>
            </a:r>
            <a:r>
              <a:rPr lang="en-US" sz="1050" cap="none" dirty="0">
                <a:solidFill>
                  <a:srgbClr val="000000"/>
                </a:solidFill>
                <a:effectLst/>
                <a:ea typeface="Times New Roman" panose="02020603050405020304" pitchFamily="18" charset="0"/>
                <a:cs typeface="Times New Roman" panose="02020603050405020304" pitchFamily="18" charset="0"/>
              </a:rPr>
              <a:t>has been </a:t>
            </a:r>
            <a:r>
              <a:rPr lang="en-US" sz="1050" cap="none" dirty="0">
                <a:solidFill>
                  <a:srgbClr val="000000"/>
                </a:solidFill>
                <a:ea typeface="Times New Roman" panose="02020603050405020304" pitchFamily="18" charset="0"/>
                <a:cs typeface="Times New Roman" panose="02020603050405020304" pitchFamily="18" charset="0"/>
              </a:rPr>
              <a:t>a</a:t>
            </a:r>
            <a:r>
              <a:rPr lang="en-US" sz="1050" cap="none" dirty="0">
                <a:solidFill>
                  <a:srgbClr val="000000"/>
                </a:solidFill>
                <a:effectLst/>
                <a:ea typeface="Times New Roman" panose="02020603050405020304" pitchFamily="18" charset="0"/>
                <a:cs typeface="Times New Roman" panose="02020603050405020304" pitchFamily="18" charset="0"/>
              </a:rPr>
              <a:t>irworthy for six-months prior to the purchase of </a:t>
            </a:r>
            <a:r>
              <a:rPr lang="en-US" sz="1050" cap="none" dirty="0">
                <a:solidFill>
                  <a:srgbClr val="000000"/>
                </a:solidFill>
                <a:ea typeface="Times New Roman" panose="02020603050405020304" pitchFamily="18" charset="0"/>
                <a:cs typeface="Times New Roman" panose="02020603050405020304" pitchFamily="18" charset="0"/>
              </a:rPr>
              <a:t>Aircraft A, </a:t>
            </a:r>
            <a:r>
              <a:rPr lang="en-US" sz="1050" cap="none" dirty="0">
                <a:solidFill>
                  <a:srgbClr val="000000"/>
                </a:solidFill>
                <a:effectLst/>
                <a:ea typeface="Times New Roman" panose="02020603050405020304" pitchFamily="18" charset="0"/>
                <a:cs typeface="Times New Roman" panose="02020603050405020304" pitchFamily="18" charset="0"/>
              </a:rPr>
              <a:t>and (d) has been within the fleet for at least 12 months prior to withdrawal).</a:t>
            </a:r>
            <a:endParaRPr lang="en-US"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50" cap="none" dirty="0">
              <a:solidFill>
                <a:srgbClr val="000000"/>
              </a:solidFill>
              <a:ea typeface="Times New Roman" panose="02020603050405020304" pitchFamily="18" charset="0"/>
              <a:cs typeface="Times New Roman" panose="02020603050405020304" pitchFamily="18" charset="0"/>
            </a:endParaRPr>
          </a:p>
          <a:p>
            <a:pPr>
              <a:buClr>
                <a:schemeClr val="accent4"/>
              </a:buClr>
            </a:pPr>
            <a:r>
              <a:rPr lang="en-GB" sz="1100" dirty="0">
                <a:solidFill>
                  <a:srgbClr val="003057"/>
                </a:solidFill>
              </a:rPr>
              <a:t>Purchase and withdrawal in the same reporting period</a:t>
            </a:r>
          </a:p>
          <a:p>
            <a:pPr marL="285750" indent="-285750" algn="just">
              <a:buFont typeface="Arial" panose="020B0604020202020204" pitchFamily="34" charset="0"/>
              <a:buChar char="•"/>
            </a:pPr>
            <a:r>
              <a:rPr lang="en-US" sz="1050" b="1" cap="none" dirty="0">
                <a:solidFill>
                  <a:srgbClr val="000000"/>
                </a:solidFill>
                <a:ea typeface="Times New Roman" panose="02020603050405020304" pitchFamily="18" charset="0"/>
                <a:cs typeface="Times New Roman" panose="02020603050405020304" pitchFamily="18" charset="0"/>
              </a:rPr>
              <a:t>Scenario: </a:t>
            </a:r>
            <a:r>
              <a:rPr lang="en-US" sz="1050" cap="none" dirty="0">
                <a:solidFill>
                  <a:srgbClr val="000000"/>
                </a:solidFill>
                <a:ea typeface="Times New Roman" panose="02020603050405020304" pitchFamily="18" charset="0"/>
                <a:cs typeface="Times New Roman" panose="02020603050405020304" pitchFamily="18" charset="0"/>
              </a:rPr>
              <a:t>Aircraft A is purchased on 31 March 2024 and Aircraft B is withdrawn </a:t>
            </a:r>
            <a:r>
              <a:rPr lang="en-US" sz="1050" u="sng" cap="none" dirty="0">
                <a:solidFill>
                  <a:srgbClr val="000000"/>
                </a:solidFill>
                <a:ea typeface="Times New Roman" panose="02020603050405020304" pitchFamily="18" charset="0"/>
                <a:cs typeface="Times New Roman" panose="02020603050405020304" pitchFamily="18" charset="0"/>
              </a:rPr>
              <a:t>from use</a:t>
            </a:r>
            <a:r>
              <a:rPr lang="en-US" sz="1050" cap="none" dirty="0">
                <a:solidFill>
                  <a:srgbClr val="000000"/>
                </a:solidFill>
                <a:ea typeface="Times New Roman" panose="02020603050405020304" pitchFamily="18" charset="0"/>
                <a:cs typeface="Times New Roman" panose="02020603050405020304" pitchFamily="18" charset="0"/>
              </a:rPr>
              <a:t> at a later date but by 31 September 2024. </a:t>
            </a:r>
          </a:p>
          <a:p>
            <a:pPr marL="285750" indent="-285750" algn="just">
              <a:buFont typeface="Arial" panose="020B0604020202020204" pitchFamily="34" charset="0"/>
              <a:buChar char="•"/>
            </a:pPr>
            <a:r>
              <a:rPr lang="en-US" sz="1050" b="1" cap="none" dirty="0">
                <a:solidFill>
                  <a:srgbClr val="000000"/>
                </a:solidFill>
                <a:ea typeface="Times New Roman" panose="02020603050405020304" pitchFamily="18" charset="0"/>
                <a:cs typeface="Times New Roman" panose="02020603050405020304" pitchFamily="18" charset="0"/>
              </a:rPr>
              <a:t>Approach: </a:t>
            </a:r>
            <a:r>
              <a:rPr lang="en-US" sz="1050" cap="none" dirty="0">
                <a:solidFill>
                  <a:srgbClr val="000000"/>
                </a:solidFill>
                <a:ea typeface="Times New Roman" panose="02020603050405020304" pitchFamily="18" charset="0"/>
                <a:cs typeface="Times New Roman" panose="02020603050405020304" pitchFamily="18" charset="0"/>
              </a:rPr>
              <a:t>100% of relevant Revenue, </a:t>
            </a:r>
            <a:r>
              <a:rPr lang="en-US" sz="1050" cap="none" dirty="0" err="1">
                <a:solidFill>
                  <a:srgbClr val="000000"/>
                </a:solidFill>
                <a:ea typeface="Times New Roman" panose="02020603050405020304" pitchFamily="18" charset="0"/>
                <a:cs typeface="Times New Roman" panose="02020603050405020304" pitchFamily="18" charset="0"/>
              </a:rPr>
              <a:t>OpEx</a:t>
            </a:r>
            <a:r>
              <a:rPr lang="en-US" sz="1050" cap="none" dirty="0">
                <a:solidFill>
                  <a:srgbClr val="000000"/>
                </a:solidFill>
                <a:ea typeface="Times New Roman" panose="02020603050405020304" pitchFamily="18" charset="0"/>
                <a:cs typeface="Times New Roman" panose="02020603050405020304" pitchFamily="18" charset="0"/>
              </a:rPr>
              <a:t> and </a:t>
            </a:r>
            <a:r>
              <a:rPr lang="en-US" sz="1050" cap="none" dirty="0" err="1">
                <a:solidFill>
                  <a:srgbClr val="000000"/>
                </a:solidFill>
                <a:ea typeface="Times New Roman" panose="02020603050405020304" pitchFamily="18" charset="0"/>
                <a:cs typeface="Times New Roman" panose="02020603050405020304" pitchFamily="18" charset="0"/>
              </a:rPr>
              <a:t>CapEx</a:t>
            </a:r>
            <a:r>
              <a:rPr lang="en-US" sz="1050" cap="none" dirty="0">
                <a:solidFill>
                  <a:srgbClr val="000000"/>
                </a:solidFill>
                <a:ea typeface="Times New Roman" panose="02020603050405020304" pitchFamily="18" charset="0"/>
                <a:cs typeface="Times New Roman" panose="02020603050405020304" pitchFamily="18" charset="0"/>
              </a:rPr>
              <a:t> associated with Aircraft A can be recognized. This is as the withdrawal from use was within six months of the purchase of Aircraft A.</a:t>
            </a:r>
          </a:p>
          <a:p>
            <a:pPr marL="285750" indent="-285750" algn="just">
              <a:buFont typeface="Arial" panose="020B0604020202020204" pitchFamily="34" charset="0"/>
              <a:buChar char="•"/>
            </a:pPr>
            <a:r>
              <a:rPr lang="en-US" sz="1050" cap="none" dirty="0">
                <a:solidFill>
                  <a:srgbClr val="000000"/>
                </a:solidFill>
                <a:ea typeface="Times New Roman" panose="02020603050405020304" pitchFamily="18" charset="0"/>
                <a:cs typeface="Times New Roman" panose="02020603050405020304" pitchFamily="18" charset="0"/>
              </a:rPr>
              <a:t>The date of purchase is the date on which the asset is recognized as a fixed asset of the </a:t>
            </a:r>
            <a:r>
              <a:rPr lang="en-US" sz="1050" cap="none" dirty="0" err="1">
                <a:solidFill>
                  <a:srgbClr val="000000"/>
                </a:solidFill>
                <a:ea typeface="Times New Roman" panose="02020603050405020304" pitchFamily="18" charset="0"/>
                <a:cs typeface="Times New Roman" panose="02020603050405020304" pitchFamily="18" charset="0"/>
              </a:rPr>
              <a:t>owne</a:t>
            </a:r>
            <a:r>
              <a:rPr lang="en-GB" sz="1050" cap="none" dirty="0">
                <a:solidFill>
                  <a:srgbClr val="000000"/>
                </a:solidFill>
                <a:ea typeface="Times New Roman" panose="02020603050405020304" pitchFamily="18" charset="0"/>
                <a:cs typeface="Times New Roman" panose="02020603050405020304" pitchFamily="18" charset="0"/>
              </a:rPr>
              <a:t>r (owned fleet) or the delivery date (airline’s leased fleet)</a:t>
            </a:r>
            <a:r>
              <a:rPr lang="en-US" sz="1050" cap="none" dirty="0">
                <a:solidFill>
                  <a:srgbClr val="000000"/>
                </a:solidFill>
                <a:ea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1050" cap="none" dirty="0">
                <a:solidFill>
                  <a:srgbClr val="000000"/>
                </a:solidFill>
                <a:ea typeface="Times New Roman" panose="02020603050405020304" pitchFamily="18" charset="0"/>
                <a:cs typeface="Times New Roman" panose="02020603050405020304" pitchFamily="18" charset="0"/>
              </a:rPr>
              <a:t>If a third-party decommissioning company is used, the date of derecognition of the asset upon transfer of Aircraft B is the date of the contract with the decommissioning company (unless the decommissioning contract specifies a later date for decommissioning – see page 56 (</a:t>
            </a:r>
            <a:r>
              <a:rPr lang="en-US" sz="1050" i="1" cap="none" dirty="0">
                <a:solidFill>
                  <a:srgbClr val="000000"/>
                </a:solidFill>
                <a:ea typeface="Times New Roman" panose="02020603050405020304" pitchFamily="18" charset="0"/>
                <a:cs typeface="Times New Roman" panose="02020603050405020304" pitchFamily="18" charset="0"/>
              </a:rPr>
              <a:t>Withdrawal from Use – Decommissioning and Part-Out</a:t>
            </a:r>
            <a:r>
              <a:rPr lang="en-US" sz="1050" cap="none" dirty="0">
                <a:solidFill>
                  <a:srgbClr val="000000"/>
                </a:solidFill>
                <a:ea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1050" cap="none" dirty="0">
                <a:solidFill>
                  <a:srgbClr val="000000"/>
                </a:solidFill>
                <a:ea typeface="Times New Roman" panose="02020603050405020304" pitchFamily="18" charset="0"/>
                <a:cs typeface="Times New Roman" panose="02020603050405020304" pitchFamily="18" charset="0"/>
              </a:rPr>
              <a:t>See pages 34 to 38 (</a:t>
            </a:r>
            <a:r>
              <a:rPr lang="en-US" sz="1050" i="1" cap="none" dirty="0">
                <a:solidFill>
                  <a:srgbClr val="000000"/>
                </a:solidFill>
                <a:ea typeface="Times New Roman" panose="02020603050405020304" pitchFamily="18" charset="0"/>
                <a:cs typeface="Times New Roman" panose="02020603050405020304" pitchFamily="18" charset="0"/>
              </a:rPr>
              <a:t>Continuing Recognition</a:t>
            </a:r>
            <a:r>
              <a:rPr lang="en-US" sz="1050" cap="none" dirty="0">
                <a:solidFill>
                  <a:srgbClr val="000000"/>
                </a:solidFill>
                <a:ea typeface="Times New Roman" panose="02020603050405020304" pitchFamily="18" charset="0"/>
                <a:cs typeface="Times New Roman" panose="02020603050405020304" pitchFamily="18" charset="0"/>
              </a:rPr>
              <a:t>) for commentary on criteria for assessing whether Revenue, </a:t>
            </a:r>
            <a:r>
              <a:rPr lang="en-US" sz="1050" cap="none" dirty="0" err="1">
                <a:solidFill>
                  <a:srgbClr val="000000"/>
                </a:solidFill>
                <a:ea typeface="Times New Roman" panose="02020603050405020304" pitchFamily="18" charset="0"/>
                <a:cs typeface="Times New Roman" panose="02020603050405020304" pitchFamily="18" charset="0"/>
              </a:rPr>
              <a:t>OpEx</a:t>
            </a:r>
            <a:r>
              <a:rPr lang="en-US" sz="1050" cap="none" dirty="0">
                <a:solidFill>
                  <a:srgbClr val="000000"/>
                </a:solidFill>
                <a:ea typeface="Times New Roman" panose="02020603050405020304" pitchFamily="18" charset="0"/>
                <a:cs typeface="Times New Roman" panose="02020603050405020304" pitchFamily="18" charset="0"/>
              </a:rPr>
              <a:t> and </a:t>
            </a:r>
            <a:r>
              <a:rPr lang="en-US" sz="1050" cap="none" dirty="0" err="1">
                <a:solidFill>
                  <a:srgbClr val="000000"/>
                </a:solidFill>
                <a:ea typeface="Times New Roman" panose="02020603050405020304" pitchFamily="18" charset="0"/>
                <a:cs typeface="Times New Roman" panose="02020603050405020304" pitchFamily="18" charset="0"/>
              </a:rPr>
              <a:t>CapEx</a:t>
            </a:r>
            <a:r>
              <a:rPr lang="en-US" sz="1050" cap="none" dirty="0">
                <a:solidFill>
                  <a:srgbClr val="000000"/>
                </a:solidFill>
                <a:ea typeface="Times New Roman" panose="02020603050405020304" pitchFamily="18" charset="0"/>
                <a:cs typeface="Times New Roman" panose="02020603050405020304" pitchFamily="18" charset="0"/>
              </a:rPr>
              <a:t> is relevant.</a:t>
            </a:r>
          </a:p>
          <a:p>
            <a:pPr marL="285750" indent="-285750" algn="just">
              <a:buFont typeface="Arial" panose="020B0604020202020204" pitchFamily="34" charset="0"/>
              <a:buChar char="•"/>
            </a:pPr>
            <a:endParaRPr lang="en-US"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050" b="1" cap="none" dirty="0">
                <a:solidFill>
                  <a:srgbClr val="000000"/>
                </a:solidFill>
                <a:ea typeface="Times New Roman" panose="02020603050405020304" pitchFamily="18" charset="0"/>
                <a:cs typeface="Times New Roman" panose="02020603050405020304" pitchFamily="18" charset="0"/>
              </a:rPr>
              <a:t>Scenario: </a:t>
            </a:r>
            <a:r>
              <a:rPr lang="en-US" sz="1050" cap="none" dirty="0">
                <a:solidFill>
                  <a:srgbClr val="000000"/>
                </a:solidFill>
                <a:ea typeface="Times New Roman" panose="02020603050405020304" pitchFamily="18" charset="0"/>
                <a:cs typeface="Times New Roman" panose="02020603050405020304" pitchFamily="18" charset="0"/>
              </a:rPr>
              <a:t>Aircraft A is purchased on 31 March 2024 and Aircraft B is withdrawn </a:t>
            </a:r>
            <a:r>
              <a:rPr lang="en-US" sz="1050" u="sng" cap="none" dirty="0">
                <a:solidFill>
                  <a:srgbClr val="000000"/>
                </a:solidFill>
                <a:ea typeface="Times New Roman" panose="02020603050405020304" pitchFamily="18" charset="0"/>
                <a:cs typeface="Times New Roman" panose="02020603050405020304" pitchFamily="18" charset="0"/>
              </a:rPr>
              <a:t>from use</a:t>
            </a:r>
            <a:r>
              <a:rPr lang="en-US" sz="1050" cap="none" dirty="0">
                <a:solidFill>
                  <a:srgbClr val="000000"/>
                </a:solidFill>
                <a:ea typeface="Times New Roman" panose="02020603050405020304" pitchFamily="18" charset="0"/>
                <a:cs typeface="Times New Roman" panose="02020603050405020304" pitchFamily="18" charset="0"/>
              </a:rPr>
              <a:t> before 31 March 2024.</a:t>
            </a:r>
          </a:p>
          <a:p>
            <a:pPr marL="285750" indent="-285750" algn="just">
              <a:buFont typeface="Arial" panose="020B0604020202020204" pitchFamily="34" charset="0"/>
              <a:buChar char="•"/>
            </a:pPr>
            <a:r>
              <a:rPr lang="en-US" sz="1050" b="1" cap="none" dirty="0">
                <a:solidFill>
                  <a:srgbClr val="000000"/>
                </a:solidFill>
                <a:ea typeface="Times New Roman" panose="02020603050405020304" pitchFamily="18" charset="0"/>
                <a:cs typeface="Times New Roman" panose="02020603050405020304" pitchFamily="18" charset="0"/>
              </a:rPr>
              <a:t>Approach</a:t>
            </a:r>
            <a:r>
              <a:rPr lang="en-US" sz="1050" cap="none" dirty="0">
                <a:solidFill>
                  <a:srgbClr val="000000"/>
                </a:solidFill>
                <a:ea typeface="Times New Roman" panose="02020603050405020304" pitchFamily="18" charset="0"/>
                <a:cs typeface="Times New Roman" panose="02020603050405020304" pitchFamily="18" charset="0"/>
              </a:rPr>
              <a:t>: 100% of relevant Revenue, </a:t>
            </a:r>
            <a:r>
              <a:rPr lang="en-US" sz="1050" cap="none" dirty="0" err="1">
                <a:solidFill>
                  <a:srgbClr val="000000"/>
                </a:solidFill>
                <a:ea typeface="Times New Roman" panose="02020603050405020304" pitchFamily="18" charset="0"/>
                <a:cs typeface="Times New Roman" panose="02020603050405020304" pitchFamily="18" charset="0"/>
              </a:rPr>
              <a:t>OpEx</a:t>
            </a:r>
            <a:r>
              <a:rPr lang="en-US" sz="1050" cap="none" dirty="0">
                <a:solidFill>
                  <a:srgbClr val="000000"/>
                </a:solidFill>
                <a:ea typeface="Times New Roman" panose="02020603050405020304" pitchFamily="18" charset="0"/>
                <a:cs typeface="Times New Roman" panose="02020603050405020304" pitchFamily="18" charset="0"/>
              </a:rPr>
              <a:t> and </a:t>
            </a:r>
            <a:r>
              <a:rPr lang="en-US" sz="1050" cap="none" dirty="0" err="1">
                <a:solidFill>
                  <a:srgbClr val="000000"/>
                </a:solidFill>
                <a:ea typeface="Times New Roman" panose="02020603050405020304" pitchFamily="18" charset="0"/>
                <a:cs typeface="Times New Roman" panose="02020603050405020304" pitchFamily="18" charset="0"/>
              </a:rPr>
              <a:t>CapEx</a:t>
            </a:r>
            <a:r>
              <a:rPr lang="en-US" sz="1050" cap="none" dirty="0">
                <a:solidFill>
                  <a:srgbClr val="000000"/>
                </a:solidFill>
                <a:ea typeface="Times New Roman" panose="02020603050405020304" pitchFamily="18" charset="0"/>
                <a:cs typeface="Times New Roman" panose="02020603050405020304" pitchFamily="18" charset="0"/>
              </a:rPr>
              <a:t> associated with Aircraft A can be recognized. This is true only if the withdrawal from use of Aircaft B has not already been paired with a different purchase and the withdrawal from use occurred after </a:t>
            </a:r>
            <a:r>
              <a:rPr lang="en-GB" sz="1050" cap="none" dirty="0">
                <a:solidFill>
                  <a:srgbClr val="000000"/>
                </a:solidFill>
                <a:ea typeface="Times New Roman" panose="02020603050405020304" pitchFamily="18" charset="0"/>
                <a:cs typeface="Times New Roman" panose="02020603050405020304" pitchFamily="18" charset="0"/>
              </a:rPr>
              <a:t>11 December 2023 (i.e. the effective date for grandfathering of Eligible Aircraft under the Taxonomy Regulation)</a:t>
            </a:r>
            <a:r>
              <a:rPr lang="en-US" sz="1050" cap="none" dirty="0">
                <a:solidFill>
                  <a:srgbClr val="000000"/>
                </a:solidFill>
                <a:ea typeface="Times New Roman" panose="02020603050405020304" pitchFamily="18" charset="0"/>
                <a:cs typeface="Times New Roman" panose="02020603050405020304" pitchFamily="18" charset="0"/>
              </a:rPr>
              <a:t>.</a:t>
            </a:r>
            <a:endParaRPr lang="en-US" sz="1050" cap="none" dirty="0">
              <a:solidFill>
                <a:srgbClr val="000000"/>
              </a:solidFill>
              <a:highlight>
                <a:srgbClr val="FFFF00"/>
              </a:highligh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050" b="1" cap="none" dirty="0">
                <a:solidFill>
                  <a:srgbClr val="000000"/>
                </a:solidFill>
                <a:ea typeface="Times New Roman" panose="02020603050405020304" pitchFamily="18" charset="0"/>
                <a:cs typeface="Times New Roman" panose="02020603050405020304" pitchFamily="18" charset="0"/>
              </a:rPr>
              <a:t>Scenario: </a:t>
            </a:r>
            <a:r>
              <a:rPr lang="en-US" sz="1050" cap="none" dirty="0">
                <a:solidFill>
                  <a:srgbClr val="000000"/>
                </a:solidFill>
                <a:ea typeface="Times New Roman" panose="02020603050405020304" pitchFamily="18" charset="0"/>
                <a:cs typeface="Times New Roman" panose="02020603050405020304" pitchFamily="18" charset="0"/>
              </a:rPr>
              <a:t>Aircraft A is purchased on 31 March 2024 and Aircraft B is withdrawn </a:t>
            </a:r>
            <a:r>
              <a:rPr lang="en-US" sz="1050" u="sng" cap="none" dirty="0">
                <a:solidFill>
                  <a:srgbClr val="000000"/>
                </a:solidFill>
                <a:ea typeface="Times New Roman" panose="02020603050405020304" pitchFamily="18" charset="0"/>
                <a:cs typeface="Times New Roman" panose="02020603050405020304" pitchFamily="18" charset="0"/>
              </a:rPr>
              <a:t>from fleet</a:t>
            </a:r>
            <a:r>
              <a:rPr lang="en-US" sz="1050" cap="none" dirty="0">
                <a:solidFill>
                  <a:srgbClr val="000000"/>
                </a:solidFill>
                <a:ea typeface="Times New Roman" panose="02020603050405020304" pitchFamily="18" charset="0"/>
                <a:cs typeface="Times New Roman" panose="02020603050405020304" pitchFamily="18" charset="0"/>
              </a:rPr>
              <a:t> by 31 September 2024. </a:t>
            </a:r>
          </a:p>
          <a:p>
            <a:pPr marL="285750" indent="-285750" algn="just">
              <a:buFont typeface="Arial" panose="020B0604020202020204" pitchFamily="34" charset="0"/>
              <a:buChar char="•"/>
            </a:pPr>
            <a:r>
              <a:rPr lang="en-US" sz="1050" b="1" cap="none" dirty="0">
                <a:solidFill>
                  <a:srgbClr val="000000"/>
                </a:solidFill>
                <a:ea typeface="Times New Roman" panose="02020603050405020304" pitchFamily="18" charset="0"/>
                <a:cs typeface="Times New Roman" panose="02020603050405020304" pitchFamily="18" charset="0"/>
              </a:rPr>
              <a:t>Approach</a:t>
            </a:r>
            <a:r>
              <a:rPr lang="en-US" sz="1050" cap="none" dirty="0">
                <a:solidFill>
                  <a:srgbClr val="000000"/>
                </a:solidFill>
                <a:ea typeface="Times New Roman" panose="02020603050405020304" pitchFamily="18" charset="0"/>
                <a:cs typeface="Times New Roman" panose="02020603050405020304" pitchFamily="18" charset="0"/>
              </a:rPr>
              <a:t>: </a:t>
            </a:r>
            <a:r>
              <a:rPr lang="en-US" sz="1050" cap="none" dirty="0">
                <a:solidFill>
                  <a:srgbClr val="000000"/>
                </a:solidFill>
                <a:cs typeface="Times New Roman" panose="02020603050405020304" pitchFamily="18" charset="0"/>
              </a:rPr>
              <a:t>In line with the Commission Staff Working Document of 27 June 2023</a:t>
            </a:r>
            <a:r>
              <a:rPr lang="en-GB" sz="1050" cap="none" dirty="0">
                <a:solidFill>
                  <a:schemeClr val="tx1"/>
                </a:solidFill>
                <a:effectLst/>
                <a:latin typeface="+mn-lt"/>
                <a:ea typeface="Times New Roman" panose="02020603050405020304" pitchFamily="18" charset="0"/>
                <a:cs typeface="Times New Roman" panose="02020603050405020304" pitchFamily="18" charset="0"/>
              </a:rPr>
              <a:t> (</a:t>
            </a:r>
            <a:r>
              <a:rPr lang="en-US" sz="1050" dirty="0">
                <a:hlinkClick r:id="rId2"/>
              </a:rPr>
              <a:t>L</a:t>
            </a:r>
            <a:r>
              <a:rPr lang="en-US" sz="1050" cap="none" dirty="0">
                <a:hlinkClick r:id="rId2"/>
              </a:rPr>
              <a:t>ink</a:t>
            </a:r>
            <a:r>
              <a:rPr lang="en-US" sz="1050" cap="none" dirty="0">
                <a:solidFill>
                  <a:srgbClr val="000000"/>
                </a:solidFill>
                <a:cs typeface="Times New Roman" panose="02020603050405020304" pitchFamily="18" charset="0"/>
              </a:rPr>
              <a:t>), relevant </a:t>
            </a:r>
            <a:r>
              <a:rPr lang="en-US" sz="1050" cap="none" dirty="0">
                <a:solidFill>
                  <a:srgbClr val="000000"/>
                </a:solidFill>
                <a:ea typeface="Times New Roman" panose="02020603050405020304" pitchFamily="18" charset="0"/>
                <a:cs typeface="Times New Roman" panose="02020603050405020304" pitchFamily="18" charset="0"/>
              </a:rPr>
              <a:t>Revenue associated with the sale of Aircraft A will be reduced by the GRR. The GRR applied to this purchased aircraft will be the applicable GRR in the year of initial recognition and should not be adjusted thereafter. 100% of relevant </a:t>
            </a:r>
            <a:r>
              <a:rPr lang="en-US" sz="1050" cap="none" dirty="0" err="1">
                <a:solidFill>
                  <a:srgbClr val="000000"/>
                </a:solidFill>
                <a:ea typeface="Times New Roman" panose="02020603050405020304" pitchFamily="18" charset="0"/>
                <a:cs typeface="Times New Roman" panose="02020603050405020304" pitchFamily="18" charset="0"/>
              </a:rPr>
              <a:t>OpEx</a:t>
            </a:r>
            <a:r>
              <a:rPr lang="en-US" sz="1050" cap="none" dirty="0">
                <a:solidFill>
                  <a:srgbClr val="000000"/>
                </a:solidFill>
                <a:ea typeface="Times New Roman" panose="02020603050405020304" pitchFamily="18" charset="0"/>
                <a:cs typeface="Times New Roman" panose="02020603050405020304" pitchFamily="18" charset="0"/>
              </a:rPr>
              <a:t> and </a:t>
            </a:r>
            <a:r>
              <a:rPr lang="en-US" sz="1050" cap="none" dirty="0" err="1">
                <a:solidFill>
                  <a:srgbClr val="000000"/>
                </a:solidFill>
                <a:ea typeface="Times New Roman" panose="02020603050405020304" pitchFamily="18" charset="0"/>
                <a:cs typeface="Times New Roman" panose="02020603050405020304" pitchFamily="18" charset="0"/>
              </a:rPr>
              <a:t>CapEx</a:t>
            </a:r>
            <a:r>
              <a:rPr lang="en-US" sz="1050" cap="none" dirty="0">
                <a:solidFill>
                  <a:srgbClr val="000000"/>
                </a:solidFill>
                <a:ea typeface="Times New Roman" panose="02020603050405020304" pitchFamily="18" charset="0"/>
                <a:cs typeface="Times New Roman" panose="02020603050405020304" pitchFamily="18" charset="0"/>
              </a:rPr>
              <a:t> associated with Aircraft A can be recognized as the application of the GRR is not required.</a:t>
            </a:r>
          </a:p>
          <a:p>
            <a:pPr marL="285750" indent="-285750" algn="just">
              <a:buFont typeface="Arial" panose="020B0604020202020204" pitchFamily="34" charset="0"/>
              <a:buChar char="•"/>
            </a:pPr>
            <a:r>
              <a:rPr lang="en-US" sz="1050" cap="none" dirty="0">
                <a:solidFill>
                  <a:srgbClr val="000000"/>
                </a:solidFill>
                <a:ea typeface="Times New Roman" panose="02020603050405020304" pitchFamily="18" charset="0"/>
                <a:cs typeface="Times New Roman" panose="02020603050405020304" pitchFamily="18" charset="0"/>
              </a:rPr>
              <a:t>The date of withdrawal from fleet is the date on which the entity derecognizes the asset from its balance sheet (if a sale) or the date of redelivery to owner (airline’s leased fleet).</a:t>
            </a:r>
          </a:p>
          <a:p>
            <a:pPr algn="just"/>
            <a:endParaRPr lang="en-US" sz="1050" cap="none" dirty="0">
              <a:solidFill>
                <a:srgbClr val="000000"/>
              </a:solidFill>
              <a:ea typeface="Times New Roman" panose="02020603050405020304" pitchFamily="18" charset="0"/>
              <a:cs typeface="Times New Roman" panose="02020603050405020304" pitchFamily="18" charset="0"/>
            </a:endParaRPr>
          </a:p>
          <a:p>
            <a:pPr>
              <a:buClr>
                <a:schemeClr val="accent4"/>
              </a:buClr>
            </a:pPr>
            <a:r>
              <a:rPr lang="en-GB" sz="1100" dirty="0">
                <a:solidFill>
                  <a:srgbClr val="003057"/>
                </a:solidFill>
              </a:rPr>
              <a:t>Purchase and withdrawal in the Different reporting period</a:t>
            </a:r>
          </a:p>
          <a:p>
            <a:pPr marL="285750" indent="-285750" algn="just">
              <a:buFont typeface="Arial" panose="020B0604020202020204" pitchFamily="34" charset="0"/>
              <a:buChar char="•"/>
            </a:pPr>
            <a:r>
              <a:rPr lang="en-US" sz="1050" b="1" cap="none" dirty="0">
                <a:solidFill>
                  <a:srgbClr val="000000"/>
                </a:solidFill>
                <a:ea typeface="Times New Roman" panose="02020603050405020304" pitchFamily="18" charset="0"/>
                <a:cs typeface="Times New Roman" panose="02020603050405020304" pitchFamily="18" charset="0"/>
              </a:rPr>
              <a:t>Scenario</a:t>
            </a:r>
            <a:r>
              <a:rPr lang="en-US" sz="1050" cap="none" dirty="0">
                <a:solidFill>
                  <a:srgbClr val="000000"/>
                </a:solidFill>
                <a:ea typeface="Times New Roman" panose="02020603050405020304" pitchFamily="18" charset="0"/>
                <a:cs typeface="Times New Roman" panose="02020603050405020304" pitchFamily="18" charset="0"/>
              </a:rPr>
              <a:t>: Aircraft A is purchased on 31 September 2024 and Aircraft B is withdrawn </a:t>
            </a:r>
            <a:r>
              <a:rPr lang="en-US" sz="1050" u="sng" cap="none" dirty="0">
                <a:solidFill>
                  <a:srgbClr val="000000"/>
                </a:solidFill>
                <a:ea typeface="Times New Roman" panose="02020603050405020304" pitchFamily="18" charset="0"/>
                <a:cs typeface="Times New Roman" panose="02020603050405020304" pitchFamily="18" charset="0"/>
              </a:rPr>
              <a:t>from use or fleet </a:t>
            </a:r>
            <a:r>
              <a:rPr lang="en-US" sz="1050" cap="none" dirty="0">
                <a:solidFill>
                  <a:srgbClr val="000000"/>
                </a:solidFill>
                <a:ea typeface="Times New Roman" panose="02020603050405020304" pitchFamily="18" charset="0"/>
                <a:cs typeface="Times New Roman" panose="02020603050405020304" pitchFamily="18" charset="0"/>
              </a:rPr>
              <a:t>by 31 March 2025. </a:t>
            </a:r>
          </a:p>
          <a:p>
            <a:pPr marL="285750" indent="-285750" algn="just">
              <a:buFont typeface="Arial" panose="020B0604020202020204" pitchFamily="34" charset="0"/>
              <a:buChar char="•"/>
            </a:pPr>
            <a:r>
              <a:rPr lang="en-US" sz="1050" b="1" cap="none" dirty="0">
                <a:solidFill>
                  <a:srgbClr val="000000"/>
                </a:solidFill>
                <a:ea typeface="Times New Roman" panose="02020603050405020304" pitchFamily="18" charset="0"/>
                <a:cs typeface="Times New Roman" panose="02020603050405020304" pitchFamily="18" charset="0"/>
              </a:rPr>
              <a:t>Approach: </a:t>
            </a:r>
            <a:r>
              <a:rPr lang="en-US" sz="1050" cap="none" dirty="0">
                <a:solidFill>
                  <a:srgbClr val="000000"/>
                </a:solidFill>
                <a:ea typeface="Times New Roman" panose="02020603050405020304" pitchFamily="18" charset="0"/>
                <a:cs typeface="Times New Roman" panose="02020603050405020304" pitchFamily="18" charset="0"/>
              </a:rPr>
              <a:t>Assuming an entity has a £1 December year end, if that entity is reporting its results for 2024 after 31 March 2025 it may treat Aircraft A as a Compliant Aircraft in its 2024 results (i.e. withdrawal is an adjusting subsequent event).</a:t>
            </a:r>
          </a:p>
          <a:p>
            <a:pPr marL="285750" indent="-285750" algn="just">
              <a:buFont typeface="Arial" panose="020B0604020202020204" pitchFamily="34" charset="0"/>
              <a:buChar char="•"/>
            </a:pPr>
            <a:r>
              <a:rPr lang="en-US" sz="1050" cap="none" dirty="0">
                <a:solidFill>
                  <a:srgbClr val="000000"/>
                </a:solidFill>
                <a:ea typeface="Times New Roman" panose="02020603050405020304" pitchFamily="18" charset="0"/>
                <a:cs typeface="Times New Roman" panose="02020603050405020304" pitchFamily="18" charset="0"/>
              </a:rPr>
              <a:t>If it is reporting its 2024 results before 31 March 2025, it may defer the recognition of the asset as a Compliant Aircraft until its 2025 results but does not recognize the purchased aircraft as compliant with the Taxonomy Regulation in its 2024 results.</a:t>
            </a:r>
          </a:p>
          <a:p>
            <a:pPr algn="just"/>
            <a:endParaRPr lang="en-US" sz="1000" cap="none" dirty="0">
              <a:solidFill>
                <a:srgbClr val="000000"/>
              </a:solidFill>
              <a:ea typeface="Times New Roman" panose="02020603050405020304" pitchFamily="18" charset="0"/>
              <a:cs typeface="Times New Roman" panose="02020603050405020304" pitchFamily="18" charset="0"/>
            </a:endParaRPr>
          </a:p>
        </p:txBody>
      </p:sp>
      <p:sp>
        <p:nvSpPr>
          <p:cNvPr id="3" name="Subtitle 7"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&amp; Lessors</a:t>
            </a:r>
          </a:p>
        </p:txBody>
      </p:sp>
      <p:sp>
        <p:nvSpPr>
          <p:cNvPr id="4" name="Slide Number Placeholder 3">
            <a:extLst>
              <a:ext uri="{FF2B5EF4-FFF2-40B4-BE49-F238E27FC236}">
                <a16:creationId xmlns:a16="http://schemas.microsoft.com/office/drawing/2014/main" id="{A56ED0EF-87CE-45C6-9037-14D702930AE3}"/>
              </a:ext>
            </a:extLst>
          </p:cNvPr>
          <p:cNvSpPr>
            <a:spLocks noGrp="1"/>
          </p:cNvSpPr>
          <p:nvPr>
            <p:ph type="sldNum" sz="quarter" idx="15"/>
          </p:nvPr>
        </p:nvSpPr>
        <p:spPr/>
        <p:txBody>
          <a:bodyPr/>
          <a:lstStyle/>
          <a:p>
            <a:fld id="{65D0BFA5-6A5D-4FCC-B1D5-670AAD90936D}" type="slidenum">
              <a:rPr lang="en-GB" smtClean="0"/>
              <a:t>28</a:t>
            </a:fld>
            <a:endParaRPr lang="en-GB" dirty="0"/>
          </a:p>
        </p:txBody>
      </p:sp>
    </p:spTree>
    <p:extLst>
      <p:ext uri="{BB962C8B-B14F-4D97-AF65-F5344CB8AC3E}">
        <p14:creationId xmlns:p14="http://schemas.microsoft.com/office/powerpoint/2010/main" val="1063449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a:xfrm>
            <a:off x="360000" y="360000"/>
            <a:ext cx="8533274" cy="360000"/>
          </a:xfrm>
        </p:spPr>
        <p:txBody>
          <a:bodyPr/>
          <a:lstStyle/>
          <a:p>
            <a:r>
              <a:rPr lang="en-GB" dirty="0">
                <a:solidFill>
                  <a:schemeClr val="accent4"/>
                </a:solidFill>
              </a:rPr>
              <a:t>7) Purchase of an Aircraft from Other Party – Day 1 Recognition</a:t>
            </a:r>
            <a:endParaRPr lang="en-US" dirty="0">
              <a:solidFill>
                <a:schemeClr val="accent4"/>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7080" y="1197547"/>
            <a:ext cx="8256636" cy="5525516"/>
          </a:xfrm>
        </p:spPr>
        <p:txBody>
          <a:bodyPr/>
          <a:lstStyle/>
          <a:p>
            <a:pPr>
              <a:buClr>
                <a:schemeClr val="accent4"/>
              </a:buClr>
            </a:pPr>
            <a:r>
              <a:rPr lang="en-GB" sz="1050" dirty="0">
                <a:solidFill>
                  <a:srgbClr val="003057"/>
                </a:solidFill>
              </a:rPr>
              <a:t>Criteria</a:t>
            </a:r>
          </a:p>
          <a:p>
            <a:pPr lvl="2">
              <a:buClr>
                <a:schemeClr val="accent4"/>
              </a:buClr>
            </a:pPr>
            <a:r>
              <a:rPr lang="en-GB" sz="950" dirty="0"/>
              <a:t>Following purchase of an Eligible Aircraft from a party other than an OEM, the aircraft must meet the requirements of one of the options noted in the tables on, as applicable, pages 12 (</a:t>
            </a:r>
            <a:r>
              <a:rPr lang="en-GB" sz="950" i="1" dirty="0"/>
              <a:t>Summary of Airline TSC</a:t>
            </a:r>
            <a:r>
              <a:rPr lang="en-GB" sz="950" dirty="0"/>
              <a:t>) and 13 (</a:t>
            </a:r>
            <a:r>
              <a:rPr lang="en-GB" sz="950" i="1" dirty="0"/>
              <a:t>Summary of Lessor TSC</a:t>
            </a:r>
            <a:r>
              <a:rPr lang="en-GB" sz="950" dirty="0"/>
              <a:t>) for the aircraft to be deemed a Compliant Aircraft (including any ongoing DNSH requirements).</a:t>
            </a:r>
          </a:p>
          <a:p>
            <a:pPr lvl="2">
              <a:buClr>
                <a:schemeClr val="accent4"/>
              </a:buClr>
            </a:pPr>
            <a:r>
              <a:rPr lang="en-GB" sz="950" dirty="0"/>
              <a:t>Note the various provisions of pages 58-76 (</a:t>
            </a:r>
            <a:r>
              <a:rPr lang="en-GB" sz="950" i="1" dirty="0"/>
              <a:t>Summary of Questions and Interpreted Best Practices</a:t>
            </a:r>
            <a:r>
              <a:rPr lang="en-GB" sz="950" dirty="0"/>
              <a:t>) to assist with determination of compliance under the Relevant TSC.</a:t>
            </a:r>
          </a:p>
          <a:p>
            <a:pPr lvl="2">
              <a:buClr>
                <a:schemeClr val="accent4"/>
              </a:buClr>
            </a:pPr>
            <a:r>
              <a:rPr lang="en-GB" sz="950" dirty="0"/>
              <a:t>Pending the establishment of an industry certification regime, to be established in conjunction with regulators, and publicly-available OEM self-declarations, those aircraft which are treated to be Eligible Aircraft (subject to such aircraft meeting any ongoing DNSH requirements) will be those confirmed as such by confirmed as such by either (a) an FAQ issued by the Commission, (b) EASA on its website or otherwise, (c) the relevant OEM, or (d) absent the foregoing, the ICF Eligible Aircraft Technology Paper (please see question 41 of the FAQ, which provides further detail regarding the expectations in relation to an industry certification regime and self-declarations by OEMs on whether certain aircraft types meet the technical screening criteria and/or DNSH criteria under the Taxonomy Regulation).</a:t>
            </a:r>
          </a:p>
          <a:p>
            <a:pPr lvl="2">
              <a:buClr>
                <a:schemeClr val="accent4"/>
              </a:buClr>
            </a:pPr>
            <a:r>
              <a:rPr lang="en-GB" sz="950" dirty="0">
                <a:solidFill>
                  <a:schemeClr val="tx1"/>
                </a:solidFill>
              </a:rPr>
              <a:t>An aircraft can be purchased with certain rights attached at the discretion of the seller in accordance with pages 48 to 50 (</a:t>
            </a:r>
            <a:r>
              <a:rPr lang="en-GB" sz="950" i="1" dirty="0">
                <a:solidFill>
                  <a:schemeClr val="tx1"/>
                </a:solidFill>
              </a:rPr>
              <a:t>Transfer of Rights</a:t>
            </a:r>
            <a:r>
              <a:rPr lang="en-GB" sz="950" dirty="0">
                <a:solidFill>
                  <a:schemeClr val="tx1"/>
                </a:solidFill>
              </a:rPr>
              <a:t>) (for example, the selling entity may have permanently withdrawn a non-Compliant Aircraft from use when originally designating the aircraft being sold as a Compliant Aircraft and such eligibility can be included with the sale and purchase of the aircraft </a:t>
            </a:r>
            <a:r>
              <a:rPr lang="en-GB" sz="950" dirty="0"/>
              <a:t>– i.e. the aircraft was a Compliant Aircraft prior to the purchase and remains so following the purchase). Consistent with question 37 of the FAQ, this applies only to transactions between parties utilizing the same Relevant TSC (e.g. lessor-to-lessor sales or airline-to-airline sales)</a:t>
            </a:r>
            <a:r>
              <a:rPr lang="en-GB" sz="950" dirty="0">
                <a:solidFill>
                  <a:schemeClr val="tx1"/>
                </a:solidFill>
              </a:rPr>
              <a:t>.</a:t>
            </a:r>
          </a:p>
          <a:p>
            <a:pPr marL="0" lvl="2" indent="0">
              <a:buClr>
                <a:schemeClr val="accent4"/>
              </a:buClr>
              <a:buNone/>
            </a:pPr>
            <a:endParaRPr lang="en-US" sz="1000" cap="none" dirty="0">
              <a:solidFill>
                <a:srgbClr val="000000"/>
              </a:solidFill>
              <a:latin typeface="+mn-lt"/>
              <a:ea typeface="Times New Roman" panose="02020603050405020304" pitchFamily="18" charset="0"/>
              <a:cs typeface="Times New Roman" panose="02020603050405020304" pitchFamily="18" charset="0"/>
            </a:endParaRPr>
          </a:p>
          <a:p>
            <a:pPr>
              <a:buClr>
                <a:schemeClr val="accent4"/>
              </a:buClr>
            </a:pPr>
            <a:r>
              <a:rPr lang="en-GB" sz="1050" dirty="0">
                <a:solidFill>
                  <a:srgbClr val="003057"/>
                </a:solidFill>
              </a:rPr>
              <a:t>ACCOUNTING CONSIDERATIONS</a:t>
            </a:r>
          </a:p>
          <a:p>
            <a:pPr lvl="2">
              <a:buClr>
                <a:schemeClr val="accent4"/>
              </a:buClr>
            </a:pPr>
            <a:r>
              <a:rPr lang="en-IE" sz="950" dirty="0"/>
              <a:t>Date of purchase for Taxonomy Regulation purposes will correspond with the airline or lessor’s accounting policy for the recognition of new assets onto its balance sheet following purchase.</a:t>
            </a:r>
          </a:p>
          <a:p>
            <a:pPr lvl="2">
              <a:buClr>
                <a:schemeClr val="accent4"/>
              </a:buClr>
            </a:pPr>
            <a:r>
              <a:rPr lang="en-GB" sz="950" dirty="0"/>
              <a:t>If an aircraft is deemed a Replacement Aircraft and the paired non-Compliant Aircraft which it replaced was permanently withdrawn from the fleet, then any Revenue connected with such Compliant Aircraft is deemed ‘environmentally sustainable’ to the extent of the Global Replacement Ratio (GRR). The GRR is not required to be applied to related </a:t>
            </a:r>
            <a:r>
              <a:rPr lang="en-GB" sz="950" dirty="0" err="1"/>
              <a:t>OpEx</a:t>
            </a:r>
            <a:r>
              <a:rPr lang="en-GB" sz="950" dirty="0"/>
              <a:t> and </a:t>
            </a:r>
            <a:r>
              <a:rPr lang="en-GB" sz="950" dirty="0" err="1"/>
              <a:t>CapEx</a:t>
            </a:r>
            <a:r>
              <a:rPr lang="en-GB" sz="950" dirty="0"/>
              <a:t> associated with the aircraft.</a:t>
            </a:r>
          </a:p>
          <a:p>
            <a:pPr lvl="2">
              <a:buClr>
                <a:schemeClr val="accent4"/>
              </a:buClr>
            </a:pPr>
            <a:r>
              <a:rPr lang="en-GB" sz="950" dirty="0"/>
              <a:t>In all other circumstances for Compliant Aircraft, 100% of its Revenue, </a:t>
            </a:r>
            <a:r>
              <a:rPr lang="en-GB" sz="950" dirty="0" err="1"/>
              <a:t>OpEx</a:t>
            </a:r>
            <a:r>
              <a:rPr lang="en-GB" sz="950" dirty="0"/>
              <a:t>, and </a:t>
            </a:r>
            <a:r>
              <a:rPr lang="en-GB" sz="950" dirty="0" err="1"/>
              <a:t>CapEx</a:t>
            </a:r>
            <a:r>
              <a:rPr lang="en-GB" sz="950" dirty="0"/>
              <a:t> is deemed ‘environmentally sustainable’. </a:t>
            </a:r>
          </a:p>
          <a:p>
            <a:pPr lvl="2">
              <a:buClr>
                <a:schemeClr val="accent4"/>
              </a:buClr>
            </a:pPr>
            <a:r>
              <a:rPr lang="en-US" sz="950" dirty="0"/>
              <a:t>Where an aircraft is a Compliant Aircraft at the time of sale, the selling may party may record the Revenue from such sale as ‘environmentally sustainable’ in the relevant proportion. </a:t>
            </a:r>
          </a:p>
          <a:p>
            <a:pPr lvl="2">
              <a:buClr>
                <a:schemeClr val="accent4"/>
              </a:buClr>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a:p>
            <a:pPr>
              <a:buClr>
                <a:schemeClr val="accent4"/>
              </a:buClr>
            </a:pPr>
            <a:r>
              <a:rPr lang="en-GB" sz="1050" dirty="0">
                <a:solidFill>
                  <a:srgbClr val="003057"/>
                </a:solidFill>
              </a:rPr>
              <a:t>OTHER</a:t>
            </a:r>
          </a:p>
          <a:p>
            <a:pPr lvl="2">
              <a:buClr>
                <a:schemeClr val="accent4"/>
              </a:buClr>
            </a:pPr>
            <a:r>
              <a:rPr lang="en-GB" sz="950" dirty="0"/>
              <a:t>The illustrative examples referenced on page 28 (</a:t>
            </a:r>
            <a:r>
              <a:rPr lang="en-GB" sz="950" i="1" dirty="0"/>
              <a:t>Purchase of New Aircraft from OEM – Day 1 Recognition</a:t>
            </a:r>
            <a:r>
              <a:rPr lang="en-GB" sz="950" dirty="0"/>
              <a:t>) apply equally to this scenario.</a:t>
            </a:r>
          </a:p>
          <a:p>
            <a:pPr lvl="2">
              <a:buClr>
                <a:schemeClr val="accent4"/>
              </a:buClr>
            </a:pPr>
            <a:r>
              <a:rPr lang="en-GB" sz="950" dirty="0"/>
              <a:t>Airlines and lessors will record, and track aircraft determined as Compliant Aircraft (and whether such benefit from the Relevant TSC in whole or fractionally where the GRR is applicable) and the existence or transfer of any benefit amongst their fleet or to a purchaser in accordance with </a:t>
            </a:r>
            <a:r>
              <a:rPr lang="en-GB" sz="950" dirty="0">
                <a:solidFill>
                  <a:schemeClr val="tx1"/>
                </a:solidFill>
              </a:rPr>
              <a:t>pages 48 to 50 </a:t>
            </a:r>
            <a:r>
              <a:rPr lang="en-GB" sz="950" dirty="0"/>
              <a:t>(</a:t>
            </a:r>
            <a:r>
              <a:rPr lang="en-GB" sz="950" i="1" dirty="0"/>
              <a:t>Transfer of Rights</a:t>
            </a:r>
            <a:r>
              <a:rPr lang="en-GB" sz="950" dirty="0"/>
              <a:t>). An owner’s Compliant Aircraft are to be recorded and tracked at an aircraft-by-aircraft level, where possible.</a:t>
            </a:r>
          </a:p>
          <a:p>
            <a:pPr lvl="2">
              <a:buClr>
                <a:schemeClr val="accent4"/>
              </a:buClr>
            </a:pPr>
            <a:r>
              <a:rPr lang="en-GB" sz="950" dirty="0"/>
              <a:t>Airlines and lessors will record each non-Compliant Aircraft which has been withdrawn from use or from the fleet and which is connected to an Eligible Aircraft being designated as a new Replacement Aircraft.</a:t>
            </a:r>
          </a:p>
          <a:p>
            <a:pPr lvl="2">
              <a:buClr>
                <a:schemeClr val="accent4"/>
              </a:buClr>
            </a:pPr>
            <a:r>
              <a:rPr lang="en-GB" sz="950" dirty="0"/>
              <a:t>Such recording and tracking to be performed at the consolidated group level and in all cases shall be subject to external audit. </a:t>
            </a:r>
          </a:p>
          <a:p>
            <a:pPr lvl="2">
              <a:buClr>
                <a:schemeClr val="accent4"/>
              </a:buClr>
            </a:pPr>
            <a:r>
              <a:rPr lang="en-GB" sz="950" dirty="0"/>
              <a:t>It is noted that the analysis set out above can be equally applied to spare aircraft engines and Compliant Engines (in accordance with page 69 (</a:t>
            </a:r>
            <a:r>
              <a:rPr lang="en-GB" sz="950" i="1" dirty="0"/>
              <a:t>Aircraft Engines and Aircraft Parts</a:t>
            </a:r>
            <a:r>
              <a:rPr lang="en-GB" sz="950" dirty="0"/>
              <a:t>)).</a:t>
            </a:r>
          </a:p>
          <a:p>
            <a:pPr lvl="2">
              <a:buClr>
                <a:schemeClr val="accent4"/>
              </a:buClr>
            </a:pPr>
            <a:endParaRPr lang="en-GB" sz="1050" dirty="0"/>
          </a:p>
          <a:p>
            <a:pPr lvl="2">
              <a:buClr>
                <a:schemeClr val="accent4"/>
              </a:buClr>
            </a:pPr>
            <a:endParaRPr lang="en-GB" sz="1050" dirty="0"/>
          </a:p>
          <a:p>
            <a:pPr marL="285750" indent="-285750" algn="just">
              <a:buFont typeface="Arial" panose="020B0604020202020204" pitchFamily="34" charset="0"/>
              <a:buChar char="•"/>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ffectLst/>
              <a:ea typeface="Times New Roman" panose="02020603050405020304" pitchFamily="18" charset="0"/>
              <a:cs typeface="Times New Roman" panose="02020603050405020304" pitchFamily="18" charset="0"/>
            </a:endParaRPr>
          </a:p>
        </p:txBody>
      </p:sp>
      <p:sp>
        <p:nvSpPr>
          <p:cNvPr id="3" name="Subtitle 7"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&amp; Lessors</a:t>
            </a:r>
          </a:p>
        </p:txBody>
      </p:sp>
      <p:sp>
        <p:nvSpPr>
          <p:cNvPr id="4" name="Slide Number Placeholder 3">
            <a:extLst>
              <a:ext uri="{FF2B5EF4-FFF2-40B4-BE49-F238E27FC236}">
                <a16:creationId xmlns:a16="http://schemas.microsoft.com/office/drawing/2014/main" id="{A56ED0EF-87CE-45C6-9037-14D702930AE3}"/>
              </a:ext>
            </a:extLst>
          </p:cNvPr>
          <p:cNvSpPr>
            <a:spLocks noGrp="1"/>
          </p:cNvSpPr>
          <p:nvPr>
            <p:ph type="sldNum" sz="quarter" idx="15"/>
          </p:nvPr>
        </p:nvSpPr>
        <p:spPr/>
        <p:txBody>
          <a:bodyPr/>
          <a:lstStyle/>
          <a:p>
            <a:fld id="{65D0BFA5-6A5D-4FCC-B1D5-670AAD90936D}" type="slidenum">
              <a:rPr lang="en-GB" smtClean="0"/>
              <a:t>29</a:t>
            </a:fld>
            <a:endParaRPr lang="en-GB" dirty="0"/>
          </a:p>
        </p:txBody>
      </p:sp>
    </p:spTree>
    <p:extLst>
      <p:ext uri="{BB962C8B-B14F-4D97-AF65-F5344CB8AC3E}">
        <p14:creationId xmlns:p14="http://schemas.microsoft.com/office/powerpoint/2010/main" val="3796212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2C48BA9C-FAB2-4C03-B2B0-53B77465D4AA}"/>
              </a:ext>
            </a:extLst>
          </p:cNvPr>
          <p:cNvSpPr>
            <a:spLocks noGrp="1"/>
          </p:cNvSpPr>
          <p:nvPr>
            <p:ph type="title"/>
          </p:nvPr>
        </p:nvSpPr>
        <p:spPr/>
        <p:txBody>
          <a:bodyPr/>
          <a:lstStyle/>
          <a:p>
            <a:r>
              <a:rPr lang="en-GB" dirty="0">
                <a:solidFill>
                  <a:schemeClr val="accent4"/>
                </a:solidFill>
              </a:rPr>
              <a:t>Index </a:t>
            </a:r>
          </a:p>
        </p:txBody>
      </p:sp>
      <p:sp>
        <p:nvSpPr>
          <p:cNvPr id="4" name="Text Placeholder 8" descr="|">
            <a:extLst>
              <a:ext uri="{FF2B5EF4-FFF2-40B4-BE49-F238E27FC236}">
                <a16:creationId xmlns:a16="http://schemas.microsoft.com/office/drawing/2014/main" id="{37256A33-ED7F-488F-A5AD-2114C2B19CFE}"/>
              </a:ext>
            </a:extLst>
          </p:cNvPr>
          <p:cNvSpPr>
            <a:spLocks noGrp="1"/>
          </p:cNvSpPr>
          <p:nvPr>
            <p:ph type="body" sz="quarter" idx="12"/>
          </p:nvPr>
        </p:nvSpPr>
        <p:spPr>
          <a:xfrm>
            <a:off x="360362" y="1218629"/>
            <a:ext cx="8532911" cy="5379517"/>
          </a:xfrm>
        </p:spPr>
        <p:txBody>
          <a:bodyPr/>
          <a:lstStyle/>
          <a:p>
            <a:pPr marL="342900" lvl="1" indent="-342900">
              <a:buAutoNum type="arabicPeriod"/>
            </a:pPr>
            <a:r>
              <a:rPr lang="en-US" dirty="0"/>
              <a:t>Purpose of this Summary Document</a:t>
            </a:r>
          </a:p>
          <a:p>
            <a:pPr marL="342900" lvl="1" indent="-342900">
              <a:buAutoNum type="arabicPeriod"/>
            </a:pPr>
            <a:r>
              <a:rPr lang="en-US" dirty="0"/>
              <a:t>Summary of Principal Requirements </a:t>
            </a:r>
          </a:p>
          <a:p>
            <a:pPr marL="342900" lvl="1" indent="-342900">
              <a:buAutoNum type="arabicPeriod"/>
            </a:pPr>
            <a:r>
              <a:rPr lang="en-US" dirty="0"/>
              <a:t>Application and Scope</a:t>
            </a:r>
          </a:p>
          <a:p>
            <a:pPr marL="342900" lvl="1" indent="-342900">
              <a:buFont typeface="Arial" panose="020B0604020202020204" pitchFamily="34" charset="0"/>
              <a:buAutoNum type="arabicPeriod"/>
            </a:pPr>
            <a:r>
              <a:rPr lang="en-US" dirty="0"/>
              <a:t>Aircraft Lifecycle Analysis of Interpreted Best Practices </a:t>
            </a:r>
          </a:p>
          <a:p>
            <a:pPr marL="342900" lvl="1" indent="-342900">
              <a:buAutoNum type="arabicPeriod"/>
            </a:pPr>
            <a:r>
              <a:rPr lang="en-US" dirty="0"/>
              <a:t>Summary of Questions and Interpreted Best Practices </a:t>
            </a:r>
          </a:p>
          <a:p>
            <a:pPr marL="342900" lvl="1" indent="-342900">
              <a:buAutoNum type="arabicPeriod"/>
            </a:pPr>
            <a:r>
              <a:rPr lang="en-US" dirty="0"/>
              <a:t>Glossary</a:t>
            </a:r>
          </a:p>
          <a:p>
            <a:pPr lvl="1"/>
            <a:r>
              <a:rPr lang="en-US" sz="1400" dirty="0"/>
              <a:t>Appendices</a:t>
            </a:r>
          </a:p>
          <a:p>
            <a:pPr marL="342900" lvl="1" indent="-342900">
              <a:buFont typeface="Arial" panose="020B0604020202020204" pitchFamily="34" charset="0"/>
              <a:buChar char="•"/>
            </a:pPr>
            <a:r>
              <a:rPr lang="en-US" sz="1400" dirty="0"/>
              <a:t>European Commission FAQs on the EU Taxonomy - </a:t>
            </a:r>
            <a:r>
              <a:rPr lang="en-US" sz="1400" dirty="0">
                <a:hlinkClick r:id="rId2"/>
              </a:rPr>
              <a:t>Link</a:t>
            </a:r>
            <a:r>
              <a:rPr lang="en-US" sz="1400" dirty="0"/>
              <a:t> </a:t>
            </a:r>
          </a:p>
          <a:p>
            <a:pPr marL="342900" lvl="1" indent="-342900">
              <a:buFont typeface="Arial" panose="020B0604020202020204" pitchFamily="34" charset="0"/>
              <a:buChar char="•"/>
            </a:pPr>
            <a:r>
              <a:rPr lang="en-US" sz="1400" dirty="0"/>
              <a:t>ICF Eligible Aircraft Technology Paper - December 2024 – </a:t>
            </a:r>
            <a:r>
              <a:rPr lang="en-US" sz="1400" dirty="0">
                <a:hlinkClick r:id="rId3"/>
              </a:rPr>
              <a:t>Link</a:t>
            </a:r>
            <a:r>
              <a:rPr lang="en-US" sz="1400" dirty="0"/>
              <a:t> </a:t>
            </a:r>
          </a:p>
          <a:p>
            <a:pPr marL="342900" lvl="1" indent="-342900">
              <a:buFont typeface="Arial" panose="020B0604020202020204" pitchFamily="34" charset="0"/>
              <a:buChar char="•"/>
            </a:pPr>
            <a:r>
              <a:rPr lang="en-US" sz="1400" dirty="0"/>
              <a:t>Delegated Act Extract – </a:t>
            </a:r>
            <a:r>
              <a:rPr lang="en-US" sz="1400" dirty="0">
                <a:hlinkClick r:id="rId4"/>
              </a:rPr>
              <a:t>Link</a:t>
            </a:r>
            <a:r>
              <a:rPr lang="en-US" sz="1400" dirty="0"/>
              <a:t> and </a:t>
            </a:r>
            <a:r>
              <a:rPr lang="en-US" sz="1400" dirty="0">
                <a:hlinkClick r:id="rId5"/>
              </a:rPr>
              <a:t>Link</a:t>
            </a:r>
            <a:endParaRPr lang="en-US" sz="1400" dirty="0"/>
          </a:p>
          <a:p>
            <a:pPr marL="342900" lvl="1" indent="-342900">
              <a:buFont typeface="Arial" panose="020B0604020202020204" pitchFamily="34" charset="0"/>
              <a:buChar char="•"/>
            </a:pPr>
            <a:r>
              <a:rPr lang="en-US" sz="1400" dirty="0"/>
              <a:t>Disclosures Delegated Act Extract - </a:t>
            </a:r>
            <a:r>
              <a:rPr lang="en-US" sz="1400" dirty="0">
                <a:hlinkClick r:id="rId6"/>
              </a:rPr>
              <a:t>Link</a:t>
            </a:r>
            <a:endParaRPr lang="en-US" sz="1400" dirty="0"/>
          </a:p>
          <a:p>
            <a:pPr marL="342900" lvl="1" indent="-342900">
              <a:buFont typeface="Arial" panose="020B0604020202020204" pitchFamily="34" charset="0"/>
              <a:buChar char="•"/>
            </a:pPr>
            <a:r>
              <a:rPr lang="en-US" sz="1400" dirty="0"/>
              <a:t>Commission Staff Working Document - </a:t>
            </a:r>
            <a:r>
              <a:rPr lang="en-US" sz="1400" dirty="0">
                <a:hlinkClick r:id="rId7"/>
              </a:rPr>
              <a:t>Link</a:t>
            </a:r>
            <a:endParaRPr lang="en-US" sz="1400" dirty="0"/>
          </a:p>
          <a:p>
            <a:pPr marL="342900" lvl="1" indent="-342900">
              <a:buFont typeface="Arial" panose="020B0604020202020204" pitchFamily="34" charset="0"/>
              <a:buChar char="•"/>
            </a:pPr>
            <a:r>
              <a:rPr lang="en-US" sz="1400" dirty="0"/>
              <a:t>Industry engagement – ICF EASA - Presentation – July 2024</a:t>
            </a:r>
          </a:p>
          <a:p>
            <a:pPr marL="342900" lvl="1" indent="-342900">
              <a:buAutoNum type="arabicPeriod"/>
            </a:pPr>
            <a:endParaRPr lang="en-US" dirty="0"/>
          </a:p>
          <a:p>
            <a:endParaRPr lang="en-GB" dirty="0"/>
          </a:p>
        </p:txBody>
      </p:sp>
      <p:sp>
        <p:nvSpPr>
          <p:cNvPr id="3" name="Slide Number Placeholder 1" descr="|">
            <a:extLst>
              <a:ext uri="{FF2B5EF4-FFF2-40B4-BE49-F238E27FC236}">
                <a16:creationId xmlns:a16="http://schemas.microsoft.com/office/drawing/2014/main" id="{7D1DE91D-22C1-43F8-9FC7-33144194F5C3}"/>
              </a:ext>
            </a:extLst>
          </p:cNvPr>
          <p:cNvSpPr>
            <a:spLocks noGrp="1"/>
          </p:cNvSpPr>
          <p:nvPr>
            <p:ph type="sldNum" sz="quarter" idx="15"/>
          </p:nvPr>
        </p:nvSpPr>
        <p:spPr/>
        <p:txBody>
          <a:bodyPr/>
          <a:lstStyle/>
          <a:p>
            <a:fld id="{65D0BFA5-6A5D-4FCC-B1D5-670AAD90936D}" type="slidenum">
              <a:rPr lang="en-GB" smtClean="0"/>
              <a:t>3</a:t>
            </a:fld>
            <a:endParaRPr lang="en-GB" dirty="0"/>
          </a:p>
        </p:txBody>
      </p:sp>
    </p:spTree>
    <p:extLst>
      <p:ext uri="{BB962C8B-B14F-4D97-AF65-F5344CB8AC3E}">
        <p14:creationId xmlns:p14="http://schemas.microsoft.com/office/powerpoint/2010/main" val="2001761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GB" dirty="0">
                <a:solidFill>
                  <a:schemeClr val="accent4"/>
                </a:solidFill>
              </a:rPr>
              <a:t>8) Use of the Global Replacement Ratio</a:t>
            </a:r>
            <a:endParaRPr lang="en-US" dirty="0">
              <a:solidFill>
                <a:schemeClr val="accent4"/>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7080" y="1197547"/>
            <a:ext cx="8256636" cy="5525516"/>
          </a:xfrm>
        </p:spPr>
        <p:txBody>
          <a:bodyPr/>
          <a:lstStyle/>
          <a:p>
            <a:pPr>
              <a:buClr>
                <a:schemeClr val="accent4"/>
              </a:buClr>
            </a:pPr>
            <a:r>
              <a:rPr lang="en-GB" sz="1100" dirty="0">
                <a:solidFill>
                  <a:srgbClr val="003057"/>
                </a:solidFill>
              </a:rPr>
              <a:t>Calculation</a:t>
            </a:r>
          </a:p>
          <a:p>
            <a:pPr lvl="2">
              <a:buClr>
                <a:schemeClr val="accent4"/>
              </a:buClr>
            </a:pPr>
            <a:r>
              <a:rPr lang="en-GB" altLang="en-US" sz="1000" dirty="0"/>
              <a:t>The Global Replacement Ratio (GRR) is applied to an entity’s fleet as a discount factor to reflect the Commission’s objective to cap growth in the worldwide fleet.</a:t>
            </a:r>
          </a:p>
          <a:p>
            <a:pPr lvl="2">
              <a:buClr>
                <a:schemeClr val="accent4"/>
              </a:buClr>
            </a:pPr>
            <a:r>
              <a:rPr lang="en-GB" altLang="en-US" sz="1000" dirty="0"/>
              <a:t>The metric for the calculation of the GRR is detailed on EASA’s website (</a:t>
            </a:r>
            <a:r>
              <a:rPr lang="en-GB" altLang="en-US" sz="1000" dirty="0">
                <a:hlinkClick r:id="rId2"/>
              </a:rPr>
              <a:t>LINK</a:t>
            </a:r>
            <a:r>
              <a:rPr lang="en-GB" altLang="en-US" sz="1000" dirty="0"/>
              <a:t>). This will be calculated annually and will be confirmed by </a:t>
            </a:r>
            <a:r>
              <a:rPr lang="en-GB" altLang="en-US" sz="1000" dirty="0" err="1"/>
              <a:t>Cirium</a:t>
            </a:r>
            <a:r>
              <a:rPr lang="en-GB" altLang="en-US" sz="1000" dirty="0"/>
              <a:t>.</a:t>
            </a:r>
          </a:p>
          <a:p>
            <a:pPr lvl="2">
              <a:buClr>
                <a:schemeClr val="accent4"/>
              </a:buClr>
            </a:pPr>
            <a:r>
              <a:rPr lang="en-GB" altLang="en-US" sz="1000" dirty="0"/>
              <a:t>It has been determined that one GRR shall be calculated with respect to all conventional aircraft classified for commercial use rather than separate GRRs being calculated in respect of regional, narrowbody and widebody aircraft.</a:t>
            </a:r>
          </a:p>
          <a:p>
            <a:pPr lvl="2">
              <a:buClr>
                <a:schemeClr val="accent4"/>
              </a:buClr>
            </a:pPr>
            <a:r>
              <a:rPr lang="en-GB" altLang="en-US" sz="1000" dirty="0"/>
              <a:t>The GRR for 2024 for aviation is </a:t>
            </a:r>
            <a:r>
              <a:rPr lang="en-GB" altLang="en-US" sz="1000" b="1" dirty="0"/>
              <a:t>48%</a:t>
            </a:r>
            <a:r>
              <a:rPr lang="en-GB" altLang="en-US" sz="1000" dirty="0"/>
              <a:t>, which relates to the 10-year average from 1 January 2014 to December 2023.</a:t>
            </a:r>
          </a:p>
          <a:p>
            <a:pPr lvl="2">
              <a:buClr>
                <a:schemeClr val="accent4"/>
              </a:buClr>
            </a:pPr>
            <a:r>
              <a:rPr lang="en-GB" altLang="en-US" sz="1000" dirty="0"/>
              <a:t>A commitment to withdraw permanently from use one non-Compliant Aircraft enables another aircraft to be compliant with the Taxonomy Regulation provided that all other conditions are met.</a:t>
            </a:r>
          </a:p>
          <a:p>
            <a:pPr lvl="2">
              <a:buClr>
                <a:schemeClr val="accent4"/>
              </a:buClr>
            </a:pPr>
            <a:r>
              <a:rPr lang="en-GB" altLang="en-US" sz="1000" dirty="0"/>
              <a:t>A commitment to withdraw permanently from the fleet one non-Compliant Aircraft enables only a share of another aircraft equivalent to the GRR to be compliant with the Taxonomy Regulation provided that all other conditions are met.</a:t>
            </a:r>
          </a:p>
          <a:p>
            <a:pPr algn="just"/>
            <a:endParaRPr lang="en-US" sz="1000" cap="none" dirty="0">
              <a:solidFill>
                <a:schemeClr val="accent4"/>
              </a:solidFill>
              <a:latin typeface="+mn-lt"/>
              <a:ea typeface="Times New Roman" panose="02020603050405020304" pitchFamily="18" charset="0"/>
              <a:cs typeface="Times New Roman" panose="02020603050405020304" pitchFamily="18" charset="0"/>
            </a:endParaRPr>
          </a:p>
          <a:p>
            <a:pPr>
              <a:buClr>
                <a:schemeClr val="accent4"/>
              </a:buClr>
            </a:pPr>
            <a:r>
              <a:rPr lang="en-GB" sz="1100" dirty="0">
                <a:solidFill>
                  <a:srgbClr val="003057"/>
                </a:solidFill>
              </a:rPr>
              <a:t>Initial Global Replacement Ratio </a:t>
            </a:r>
          </a:p>
          <a:p>
            <a:pPr lvl="2">
              <a:buClr>
                <a:schemeClr val="accent4"/>
              </a:buClr>
            </a:pPr>
            <a:r>
              <a:rPr lang="en-GB" altLang="en-US" sz="1000" dirty="0"/>
              <a:t>The first GRR for 2024 shall be calculated with reference to the years 2014 to 2023 inclusive. </a:t>
            </a:r>
          </a:p>
          <a:p>
            <a:pPr lvl="2">
              <a:buClr>
                <a:schemeClr val="accent4"/>
              </a:buClr>
            </a:pPr>
            <a:r>
              <a:rPr lang="en-GB" altLang="en-US" sz="1000" dirty="0"/>
              <a:t>Airlines and lessors shall use such GRR to determine the number of Grandfathered Aircraft that can be deemed Compliant Aircraft (subject to the requirements of the Relevant TSC being met) as of 11 December 2023.</a:t>
            </a:r>
          </a:p>
          <a:p>
            <a:pPr lvl="2">
              <a:buClr>
                <a:schemeClr val="accent4"/>
              </a:buClr>
            </a:pPr>
            <a:r>
              <a:rPr lang="en-GB" altLang="en-US" sz="1000" dirty="0"/>
              <a:t>The entity must make a Day 1 election between two separate approaches to the application of the GRR in these circumstances. See the illustrative examples on the following pages in this section.</a:t>
            </a:r>
          </a:p>
          <a:p>
            <a:pPr lvl="2">
              <a:buClr>
                <a:schemeClr val="accent4"/>
              </a:buClr>
              <a:tabLst>
                <a:tab pos="344488" algn="l"/>
              </a:tabLst>
            </a:pPr>
            <a:r>
              <a:rPr lang="en-GB" altLang="en-US" sz="1000" dirty="0"/>
              <a:t>Airlines and lessors may identify all aircraft in their fleet and shall select, and record, which of such Grandfathered Aircraft are designated Compliant Aircraft to the extent of the GRR. See page 28 (</a:t>
            </a:r>
            <a:r>
              <a:rPr lang="en-GB" altLang="en-US" sz="1000" i="1" dirty="0"/>
              <a:t>Purchase of New Aircraft from OEM – Day 1 Recognition</a:t>
            </a:r>
            <a:r>
              <a:rPr lang="en-GB" altLang="en-US" sz="1000" dirty="0"/>
              <a:t>) and 29 (</a:t>
            </a:r>
            <a:r>
              <a:rPr lang="en-GB" altLang="en-US" sz="1000" i="1" dirty="0"/>
              <a:t>Purchase from Other Party – Day 1 Recognition</a:t>
            </a:r>
            <a:r>
              <a:rPr lang="en-GB" altLang="en-US" sz="1000" dirty="0"/>
              <a:t>) for the accounting considerations of such aircraft being designated Compliant Aircraft.</a:t>
            </a:r>
          </a:p>
          <a:p>
            <a:pPr lvl="2">
              <a:buClr>
                <a:schemeClr val="accent4"/>
              </a:buClr>
            </a:pPr>
            <a:endParaRPr lang="en-US" sz="1000" cap="none" dirty="0">
              <a:effectLst/>
              <a:latin typeface="+mn-lt"/>
              <a:ea typeface="Times New Roman" panose="02020603050405020304" pitchFamily="18" charset="0"/>
              <a:cs typeface="Times New Roman" panose="02020603050405020304" pitchFamily="18" charset="0"/>
            </a:endParaRPr>
          </a:p>
          <a:p>
            <a:pPr>
              <a:buClr>
                <a:schemeClr val="accent4"/>
              </a:buClr>
            </a:pPr>
            <a:r>
              <a:rPr lang="en-GB" sz="1100" dirty="0">
                <a:solidFill>
                  <a:srgbClr val="003057"/>
                </a:solidFill>
              </a:rPr>
              <a:t>Consecutive Annual Calculation of Global Replacement Ratio</a:t>
            </a:r>
          </a:p>
          <a:p>
            <a:pPr lvl="2">
              <a:buClr>
                <a:schemeClr val="accent4"/>
              </a:buClr>
            </a:pPr>
            <a:r>
              <a:rPr lang="en-GB" sz="1000" dirty="0"/>
              <a:t>Airlines and lessors shall use the GRR calculated in respect of the annual period in which the applicable non-Compliant Aircraft was / were </a:t>
            </a:r>
            <a:r>
              <a:rPr lang="en-GB" sz="1000" b="1" dirty="0"/>
              <a:t>withdrawn from the fleet </a:t>
            </a:r>
            <a:r>
              <a:rPr lang="en-GB" sz="1000" dirty="0"/>
              <a:t>when calculating which new Replacement Aircraft (or fraction thereof) may be deemed Compliant Aircraft. For such aircraft, the associated Revenue considered compliant with the Taxonomy Regulation will be determined by multiplying Revenue by the GRR applicable to the annual period in which the conne</a:t>
            </a:r>
            <a:r>
              <a:rPr lang="en-GB" sz="1000" dirty="0">
                <a:solidFill>
                  <a:schemeClr val="accent4"/>
                </a:solidFill>
              </a:rPr>
              <a:t>ct</a:t>
            </a:r>
            <a:r>
              <a:rPr lang="en-GB" sz="1000" dirty="0"/>
              <a:t>ed non-Compliant Aircraft was withdrawn from the fleet.</a:t>
            </a:r>
          </a:p>
          <a:p>
            <a:pPr lvl="2">
              <a:buClr>
                <a:schemeClr val="accent4"/>
              </a:buClr>
            </a:pPr>
            <a:r>
              <a:rPr lang="en-US" sz="1000" dirty="0"/>
              <a:t>These GRR adjustments do not apply to revenue earned from new Replacement Aircraft when the connected non-Compliant Aircraft was </a:t>
            </a:r>
            <a:r>
              <a:rPr lang="en-US" sz="1000" b="1" dirty="0"/>
              <a:t>withdrawn from use</a:t>
            </a:r>
            <a:r>
              <a:rPr lang="en-US" sz="1000" dirty="0"/>
              <a:t>.</a:t>
            </a:r>
            <a:endParaRPr lang="en-GB" sz="1000" dirty="0"/>
          </a:p>
          <a:p>
            <a:pPr lvl="2">
              <a:buClr>
                <a:schemeClr val="accent4"/>
              </a:buClr>
            </a:pPr>
            <a:r>
              <a:rPr lang="en-GB" sz="1000" dirty="0"/>
              <a:t>The GRR shall not change whether such designation is transferred to another Eligible Aircraft in the airline’s or lessor’s fleet or an Eligible Aircraft in another airline’s or lessor’s fleet.</a:t>
            </a:r>
          </a:p>
          <a:p>
            <a:pPr lvl="2">
              <a:buClr>
                <a:schemeClr val="accent4"/>
              </a:buClr>
            </a:pPr>
            <a:endParaRPr lang="en-GB" sz="1000" dirty="0"/>
          </a:p>
          <a:p>
            <a:pPr>
              <a:buClr>
                <a:schemeClr val="accent4"/>
              </a:buClr>
            </a:pPr>
            <a:r>
              <a:rPr lang="en-GB" sz="1100" dirty="0">
                <a:solidFill>
                  <a:srgbClr val="003057"/>
                </a:solidFill>
              </a:rPr>
              <a:t>OTHER</a:t>
            </a:r>
          </a:p>
          <a:p>
            <a:pPr lvl="2">
              <a:buClr>
                <a:schemeClr val="accent4"/>
              </a:buClr>
            </a:pPr>
            <a:r>
              <a:rPr lang="en-GB" sz="1000" dirty="0"/>
              <a:t>It is noted that the analysis set out herein (including the illustrative examples on the following page) can be equally applied to spare aircraft engines, Grandfathered Engines and Compliant Engines (in accordance with page 69 (</a:t>
            </a:r>
            <a:r>
              <a:rPr lang="en-GB" sz="1000" i="1" dirty="0"/>
              <a:t>Aircraft Engines and Aircraft Parts</a:t>
            </a:r>
            <a:r>
              <a:rPr lang="en-GB" sz="1000" dirty="0"/>
              <a:t>)).</a:t>
            </a:r>
          </a:p>
          <a:p>
            <a:pPr marL="0" lvl="2" indent="0">
              <a:buClr>
                <a:schemeClr val="accent4"/>
              </a:buClr>
              <a:buNone/>
            </a:pPr>
            <a:endParaRPr lang="en-GB" sz="1050" dirty="0"/>
          </a:p>
          <a:p>
            <a:pPr lvl="2">
              <a:buClr>
                <a:schemeClr val="accent4"/>
              </a:buClr>
            </a:pPr>
            <a:endParaRPr lang="en-GB" sz="1050" dirty="0"/>
          </a:p>
          <a:p>
            <a:pPr lvl="2">
              <a:buClr>
                <a:schemeClr val="accent4"/>
              </a:buClr>
            </a:pPr>
            <a:endParaRPr lang="en-GB" sz="1050" dirty="0"/>
          </a:p>
          <a:p>
            <a:pPr marL="285750" indent="-285750" algn="just">
              <a:buFont typeface="Arial" panose="020B0604020202020204" pitchFamily="34" charset="0"/>
              <a:buChar char="•"/>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ffectLst/>
              <a:ea typeface="Times New Roman" panose="02020603050405020304" pitchFamily="18" charset="0"/>
              <a:cs typeface="Times New Roman" panose="02020603050405020304" pitchFamily="18" charset="0"/>
            </a:endParaRPr>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&amp; Lessors</a:t>
            </a:r>
          </a:p>
        </p:txBody>
      </p:sp>
      <p:sp>
        <p:nvSpPr>
          <p:cNvPr id="4" name="Slide Number Placeholder 1" descr="|">
            <a:extLst>
              <a:ext uri="{FF2B5EF4-FFF2-40B4-BE49-F238E27FC236}">
                <a16:creationId xmlns:a16="http://schemas.microsoft.com/office/drawing/2014/main" id="{A56ED0EF-87CE-45C6-9037-14D702930AE3}"/>
              </a:ext>
            </a:extLst>
          </p:cNvPr>
          <p:cNvSpPr>
            <a:spLocks noGrp="1"/>
          </p:cNvSpPr>
          <p:nvPr>
            <p:ph type="sldNum" sz="quarter" idx="15"/>
          </p:nvPr>
        </p:nvSpPr>
        <p:spPr/>
        <p:txBody>
          <a:bodyPr/>
          <a:lstStyle/>
          <a:p>
            <a:fld id="{65D0BFA5-6A5D-4FCC-B1D5-670AAD90936D}" type="slidenum">
              <a:rPr lang="en-GB" smtClean="0"/>
              <a:t>30</a:t>
            </a:fld>
            <a:endParaRPr lang="en-GB" dirty="0"/>
          </a:p>
        </p:txBody>
      </p:sp>
    </p:spTree>
    <p:extLst>
      <p:ext uri="{BB962C8B-B14F-4D97-AF65-F5344CB8AC3E}">
        <p14:creationId xmlns:p14="http://schemas.microsoft.com/office/powerpoint/2010/main" val="3496010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GB" dirty="0">
                <a:solidFill>
                  <a:schemeClr val="accent4"/>
                </a:solidFill>
              </a:rPr>
              <a:t>8) Use of the Global Replacement Ratio </a:t>
            </a:r>
            <a:endParaRPr lang="en-US" dirty="0">
              <a:solidFill>
                <a:schemeClr val="accent4"/>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9938" y="1197546"/>
            <a:ext cx="8256636" cy="5662042"/>
          </a:xfrm>
        </p:spPr>
        <p:txBody>
          <a:bodyPr/>
          <a:lstStyle/>
          <a:p>
            <a:pPr>
              <a:buClr>
                <a:schemeClr val="accent4"/>
              </a:buClr>
            </a:pPr>
            <a:r>
              <a:rPr lang="en-GB" sz="1400" b="1" dirty="0">
                <a:solidFill>
                  <a:srgbClr val="003057"/>
                </a:solidFill>
              </a:rPr>
              <a:t>Illustrative example – use of Global Replacement Ratio for installed fleet as at 11 December 2023</a:t>
            </a:r>
          </a:p>
          <a:p>
            <a:pPr algn="just"/>
            <a:r>
              <a:rPr lang="en-GB" sz="1400" dirty="0">
                <a:solidFill>
                  <a:srgbClr val="003057"/>
                </a:solidFill>
              </a:rPr>
              <a:t>Option A – use of GRR to determine number of “grandfathered Aircraft” on day 1</a:t>
            </a:r>
          </a:p>
          <a:p>
            <a:pPr algn="just"/>
            <a:endParaRPr lang="en-IE" sz="1050" cap="none" dirty="0">
              <a:solidFill>
                <a:srgbClr val="000000"/>
              </a:solidFill>
              <a:effectLst/>
              <a:ea typeface="Times New Roman" panose="02020603050405020304" pitchFamily="18" charset="0"/>
              <a:cs typeface="Times New Roman" panose="02020603050405020304" pitchFamily="18" charset="0"/>
            </a:endParaRPr>
          </a:p>
          <a:p>
            <a:pPr algn="just"/>
            <a:r>
              <a:rPr lang="en-IE" sz="1100" dirty="0">
                <a:solidFill>
                  <a:srgbClr val="003057"/>
                </a:solidFill>
              </a:rPr>
              <a:t>Assumptions</a:t>
            </a:r>
            <a:endParaRPr lang="en-IE" sz="1100" cap="none" dirty="0">
              <a:solidFill>
                <a:srgbClr val="000000"/>
              </a:solidFill>
              <a:effectLs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IE" sz="1050" cap="none" dirty="0">
                <a:solidFill>
                  <a:srgbClr val="000000"/>
                </a:solidFill>
                <a:effectLst/>
                <a:ea typeface="Times New Roman" panose="02020603050405020304" pitchFamily="18" charset="0"/>
                <a:cs typeface="Times New Roman" panose="02020603050405020304" pitchFamily="18" charset="0"/>
              </a:rPr>
              <a:t>Assume the entity has 500 aircraft and 25 spare engines on 11 December 2023. For these purposes, for airlines, no distinction is made between owned or leased as the Airline TSC applies to both.</a:t>
            </a:r>
          </a:p>
          <a:p>
            <a:pPr marL="285750" indent="-285750" algn="just">
              <a:buFont typeface="Arial" panose="020B0604020202020204" pitchFamily="34" charset="0"/>
              <a:buChar char="•"/>
            </a:pPr>
            <a:r>
              <a:rPr lang="en-US" sz="1050" cap="none" dirty="0">
                <a:solidFill>
                  <a:srgbClr val="000000"/>
                </a:solidFill>
                <a:ea typeface="Times New Roman" panose="02020603050405020304" pitchFamily="18" charset="0"/>
                <a:cs typeface="Times New Roman" panose="02020603050405020304" pitchFamily="18" charset="0"/>
              </a:rPr>
              <a:t>Assume 200 of these aircraft are Eligible Aircraft and 10 of these spare engines are Eligible Engines (in each case, determined by reference to the </a:t>
            </a:r>
            <a:r>
              <a:rPr lang="en-GB" sz="1050" cap="none" dirty="0">
                <a:solidFill>
                  <a:srgbClr val="000000"/>
                </a:solidFill>
                <a:ea typeface="Times New Roman" panose="02020603050405020304" pitchFamily="18" charset="0"/>
                <a:cs typeface="Times New Roman" panose="02020603050405020304" pitchFamily="18" charset="0"/>
              </a:rPr>
              <a:t>ICF Eligible Aircraft Technology Paper</a:t>
            </a:r>
            <a:r>
              <a:rPr lang="en-US" sz="1050" cap="none" dirty="0">
                <a:solidFill>
                  <a:srgbClr val="000000"/>
                </a:solidFill>
                <a:ea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1050" cap="none" dirty="0">
                <a:solidFill>
                  <a:srgbClr val="000000"/>
                </a:solidFill>
                <a:ea typeface="Times New Roman" panose="02020603050405020304" pitchFamily="18" charset="0"/>
                <a:cs typeface="Times New Roman" panose="02020603050405020304" pitchFamily="18" charset="0"/>
              </a:rPr>
              <a:t>All aircraft types within the entity’s fleet are aggregated for these purposes as the GRR to be applied is a global ratio.</a:t>
            </a:r>
          </a:p>
          <a:p>
            <a:pPr algn="just"/>
            <a:endParaRPr lang="en-US" sz="1050" cap="none" dirty="0">
              <a:solidFill>
                <a:srgbClr val="000000"/>
              </a:solidFill>
              <a:ea typeface="Times New Roman" panose="02020603050405020304" pitchFamily="18" charset="0"/>
              <a:cs typeface="Times New Roman" panose="02020603050405020304" pitchFamily="18" charset="0"/>
            </a:endParaRPr>
          </a:p>
          <a:p>
            <a:pPr algn="just"/>
            <a:r>
              <a:rPr lang="en-IE" sz="1100" dirty="0">
                <a:solidFill>
                  <a:srgbClr val="003057"/>
                </a:solidFill>
              </a:rPr>
              <a:t>RESULT</a:t>
            </a:r>
            <a:endParaRPr lang="en-US" sz="11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050" cap="none" dirty="0">
                <a:solidFill>
                  <a:srgbClr val="000000"/>
                </a:solidFill>
                <a:ea typeface="Times New Roman" panose="02020603050405020304" pitchFamily="18" charset="0"/>
                <a:cs typeface="Times New Roman" panose="02020603050405020304" pitchFamily="18" charset="0"/>
              </a:rPr>
              <a:t>The number of Grandfathered Aircraft and Grandfathered Engines which are deemed to be compliant with the Taxonomy Regulation from 1 January 2024 is:</a:t>
            </a:r>
          </a:p>
          <a:p>
            <a:pPr marL="285750" indent="-285750" algn="just">
              <a:buFont typeface="Arial" panose="020B0604020202020204" pitchFamily="34" charset="0"/>
              <a:buChar char="•"/>
            </a:pPr>
            <a:endParaRPr lang="en-US" sz="11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1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1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1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1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1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1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1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1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050" cap="none" dirty="0">
                <a:solidFill>
                  <a:srgbClr val="000000"/>
                </a:solidFill>
                <a:ea typeface="Times New Roman" panose="02020603050405020304" pitchFamily="18" charset="0"/>
                <a:cs typeface="Times New Roman" panose="02020603050405020304" pitchFamily="18" charset="0"/>
              </a:rPr>
              <a:t>The entity will then designate which specific assets are compliant with the Taxonomy Regulation from 1 January 2024. All assets designated as part of this process must themselves be eligible assets in terms of the Relevant TSCs </a:t>
            </a:r>
            <a:r>
              <a:rPr lang="en-GB" sz="1050" cap="none" dirty="0">
                <a:solidFill>
                  <a:srgbClr val="000000"/>
                </a:solidFill>
                <a:ea typeface="Times New Roman" panose="02020603050405020304" pitchFamily="18" charset="0"/>
                <a:cs typeface="Times New Roman" panose="02020603050405020304" pitchFamily="18" charset="0"/>
              </a:rPr>
              <a:t>(and by reference to the ICF Eligible Aircraft Technology Paper).</a:t>
            </a:r>
            <a:endParaRPr lang="en-US"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050" cap="none" dirty="0">
                <a:solidFill>
                  <a:srgbClr val="000000"/>
                </a:solidFill>
                <a:ea typeface="Times New Roman" panose="02020603050405020304" pitchFamily="18" charset="0"/>
                <a:cs typeface="Times New Roman" panose="02020603050405020304" pitchFamily="18" charset="0"/>
              </a:rPr>
              <a:t>From 1 January 2024 until the asset is withdrawn from use or from fleet, 100% of the Revenue, </a:t>
            </a:r>
            <a:r>
              <a:rPr lang="en-US" sz="1050" cap="none" dirty="0" err="1">
                <a:solidFill>
                  <a:srgbClr val="000000"/>
                </a:solidFill>
                <a:ea typeface="Times New Roman" panose="02020603050405020304" pitchFamily="18" charset="0"/>
                <a:cs typeface="Times New Roman" panose="02020603050405020304" pitchFamily="18" charset="0"/>
              </a:rPr>
              <a:t>OpEx</a:t>
            </a:r>
            <a:r>
              <a:rPr lang="en-US" sz="1050" cap="none" dirty="0">
                <a:solidFill>
                  <a:srgbClr val="000000"/>
                </a:solidFill>
                <a:ea typeface="Times New Roman" panose="02020603050405020304" pitchFamily="18" charset="0"/>
                <a:cs typeface="Times New Roman" panose="02020603050405020304" pitchFamily="18" charset="0"/>
              </a:rPr>
              <a:t> and </a:t>
            </a:r>
            <a:r>
              <a:rPr lang="en-US" sz="1050" cap="none" dirty="0" err="1">
                <a:solidFill>
                  <a:srgbClr val="000000"/>
                </a:solidFill>
                <a:ea typeface="Times New Roman" panose="02020603050405020304" pitchFamily="18" charset="0"/>
                <a:cs typeface="Times New Roman" panose="02020603050405020304" pitchFamily="18" charset="0"/>
              </a:rPr>
              <a:t>CapEx</a:t>
            </a:r>
            <a:r>
              <a:rPr lang="en-US" sz="1050" cap="none" dirty="0">
                <a:solidFill>
                  <a:srgbClr val="000000"/>
                </a:solidFill>
                <a:ea typeface="Times New Roman" panose="02020603050405020304" pitchFamily="18" charset="0"/>
                <a:cs typeface="Times New Roman" panose="02020603050405020304" pitchFamily="18" charset="0"/>
              </a:rPr>
              <a:t> of these Grandfathered Aircraft and Grandfathered Engines will be deemed compliant with the Taxonomy Regulation. </a:t>
            </a:r>
            <a:r>
              <a:rPr lang="en-GB" sz="1050" cap="none" dirty="0">
                <a:solidFill>
                  <a:srgbClr val="000000"/>
                </a:solidFill>
                <a:ea typeface="Times New Roman" panose="02020603050405020304" pitchFamily="18" charset="0"/>
                <a:cs typeface="Times New Roman" panose="02020603050405020304" pitchFamily="18" charset="0"/>
              </a:rPr>
              <a:t>Upon withdrawal, these </a:t>
            </a:r>
            <a:r>
              <a:rPr lang="en-US" sz="1050" cap="none" dirty="0">
                <a:solidFill>
                  <a:srgbClr val="000000"/>
                </a:solidFill>
                <a:ea typeface="Times New Roman" panose="02020603050405020304" pitchFamily="18" charset="0"/>
                <a:cs typeface="Times New Roman" panose="02020603050405020304" pitchFamily="18" charset="0"/>
              </a:rPr>
              <a:t>Grandfathered Aircraft and Grandfathered Engines</a:t>
            </a:r>
            <a:r>
              <a:rPr lang="en-GB" sz="1050" cap="none" dirty="0">
                <a:solidFill>
                  <a:srgbClr val="000000"/>
                </a:solidFill>
                <a:ea typeface="Times New Roman" panose="02020603050405020304" pitchFamily="18" charset="0"/>
                <a:cs typeface="Times New Roman" panose="02020603050405020304" pitchFamily="18" charset="0"/>
              </a:rPr>
              <a:t> will not be designated as non-Compliant Aircraft and will not be used as a pair to a newly purchased Eligible Aircraft to achieve compliance with the Taxonomy Regulation for that new aircraft.</a:t>
            </a:r>
          </a:p>
          <a:p>
            <a:pPr marL="285750" indent="-285750" algn="just">
              <a:buFont typeface="Arial" panose="020B0604020202020204" pitchFamily="34" charset="0"/>
              <a:buChar char="•"/>
            </a:pPr>
            <a:r>
              <a:rPr lang="en-US" sz="1050" cap="none" dirty="0">
                <a:solidFill>
                  <a:srgbClr val="000000"/>
                </a:solidFill>
                <a:ea typeface="Times New Roman" panose="02020603050405020304" pitchFamily="18" charset="0"/>
                <a:cs typeface="Times New Roman" panose="02020603050405020304" pitchFamily="18" charset="0"/>
              </a:rPr>
              <a:t>Entities will need to track these </a:t>
            </a:r>
            <a:r>
              <a:rPr lang="en-GB" sz="1050" cap="none" dirty="0">
                <a:solidFill>
                  <a:srgbClr val="000000"/>
                </a:solidFill>
                <a:ea typeface="Times New Roman" panose="02020603050405020304" pitchFamily="18" charset="0"/>
                <a:cs typeface="Times New Roman" panose="02020603050405020304" pitchFamily="18" charset="0"/>
              </a:rPr>
              <a:t>Grandfathered Aircraft and Grandfathered Engines</a:t>
            </a:r>
            <a:r>
              <a:rPr lang="en-US" sz="1050" cap="none" dirty="0">
                <a:solidFill>
                  <a:srgbClr val="000000"/>
                </a:solidFill>
                <a:ea typeface="Times New Roman" panose="02020603050405020304" pitchFamily="18" charset="0"/>
                <a:cs typeface="Times New Roman" panose="02020603050405020304" pitchFamily="18" charset="0"/>
              </a:rPr>
              <a:t>, particularly as they are withdrawn from use or from fleet.</a:t>
            </a:r>
          </a:p>
          <a:p>
            <a:pPr marL="285750" indent="-285750" algn="just">
              <a:buFont typeface="Arial" panose="020B0604020202020204" pitchFamily="34" charset="0"/>
              <a:buChar char="•"/>
            </a:pPr>
            <a:r>
              <a:rPr lang="en-US" sz="1050" cap="none" dirty="0">
                <a:solidFill>
                  <a:srgbClr val="000000"/>
                </a:solidFill>
                <a:cs typeface="Times New Roman" panose="02020603050405020304" pitchFamily="18" charset="0"/>
              </a:rPr>
              <a:t>Where the application of the ratio results in a fraction, the number of </a:t>
            </a:r>
            <a:r>
              <a:rPr lang="en-US" sz="1050" cap="none" dirty="0">
                <a:solidFill>
                  <a:srgbClr val="000000"/>
                </a:solidFill>
                <a:ea typeface="Times New Roman" panose="02020603050405020304" pitchFamily="18" charset="0"/>
                <a:cs typeface="Times New Roman" panose="02020603050405020304" pitchFamily="18" charset="0"/>
              </a:rPr>
              <a:t>Grandfathered Aircraft and Grandfathered Engines</a:t>
            </a:r>
            <a:r>
              <a:rPr lang="en-US" sz="1050" cap="none" dirty="0">
                <a:solidFill>
                  <a:srgbClr val="000000"/>
                </a:solidFill>
                <a:cs typeface="Times New Roman" panose="02020603050405020304" pitchFamily="18" charset="0"/>
              </a:rPr>
              <a:t> will be determined following rounding to the nearest whole number.</a:t>
            </a:r>
          </a:p>
          <a:p>
            <a:pPr marL="285750" indent="-285750" algn="just">
              <a:buFont typeface="Arial" panose="020B0604020202020204" pitchFamily="34" charset="0"/>
              <a:buChar char="•"/>
            </a:pPr>
            <a:r>
              <a:rPr lang="en-US" sz="1050" cap="none" dirty="0">
                <a:solidFill>
                  <a:srgbClr val="000000"/>
                </a:solidFill>
                <a:ea typeface="Times New Roman" panose="02020603050405020304" pitchFamily="18" charset="0"/>
                <a:cs typeface="Times New Roman" panose="02020603050405020304" pitchFamily="18" charset="0"/>
              </a:rPr>
              <a:t>Please also see the “</a:t>
            </a:r>
            <a:r>
              <a:rPr lang="en-GB" sz="1050" cap="none" dirty="0">
                <a:solidFill>
                  <a:srgbClr val="000000"/>
                </a:solidFill>
                <a:ea typeface="Times New Roman" panose="02020603050405020304" pitchFamily="18" charset="0"/>
                <a:cs typeface="Times New Roman" panose="02020603050405020304" pitchFamily="18" charset="0"/>
              </a:rPr>
              <a:t>Industry engagement – ICF EASA - Presentation – July 2024” Appendix for further discussion on the Global Replacement Ratio.</a:t>
            </a:r>
            <a:endParaRPr lang="en-US" sz="1050" cap="none" dirty="0">
              <a:solidFill>
                <a:srgbClr val="000000"/>
              </a:solidFill>
              <a:ea typeface="Times New Roman" panose="02020603050405020304" pitchFamily="18" charset="0"/>
              <a:cs typeface="Times New Roman" panose="02020603050405020304" pitchFamily="18" charset="0"/>
            </a:endParaRPr>
          </a:p>
          <a:p>
            <a:pPr marL="0" lvl="2" indent="0">
              <a:buClr>
                <a:schemeClr val="accent4"/>
              </a:buClr>
              <a:buNone/>
            </a:pPr>
            <a:endParaRPr lang="en-GB" sz="1050" dirty="0"/>
          </a:p>
          <a:p>
            <a:pPr lvl="2">
              <a:buClr>
                <a:schemeClr val="accent4"/>
              </a:buClr>
            </a:pPr>
            <a:endParaRPr lang="en-GB" sz="1050" dirty="0"/>
          </a:p>
          <a:p>
            <a:pPr lvl="2">
              <a:buClr>
                <a:schemeClr val="accent4"/>
              </a:buClr>
            </a:pPr>
            <a:endParaRPr lang="en-GB" sz="1050" dirty="0"/>
          </a:p>
          <a:p>
            <a:pPr marL="285750" indent="-285750" algn="just">
              <a:buFont typeface="Arial" panose="020B0604020202020204" pitchFamily="34" charset="0"/>
              <a:buChar char="•"/>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ffectLst/>
              <a:ea typeface="Times New Roman" panose="02020603050405020304" pitchFamily="18" charset="0"/>
              <a:cs typeface="Times New Roman" panose="02020603050405020304" pitchFamily="18" charset="0"/>
            </a:endParaRPr>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&amp; Lessors</a:t>
            </a:r>
          </a:p>
        </p:txBody>
      </p:sp>
      <p:sp>
        <p:nvSpPr>
          <p:cNvPr id="4" name="Slide Number Placeholder 1" descr="|">
            <a:extLst>
              <a:ext uri="{FF2B5EF4-FFF2-40B4-BE49-F238E27FC236}">
                <a16:creationId xmlns:a16="http://schemas.microsoft.com/office/drawing/2014/main" id="{A56ED0EF-87CE-45C6-9037-14D702930AE3}"/>
              </a:ext>
            </a:extLst>
          </p:cNvPr>
          <p:cNvSpPr>
            <a:spLocks noGrp="1"/>
          </p:cNvSpPr>
          <p:nvPr>
            <p:ph type="sldNum" sz="quarter" idx="15"/>
          </p:nvPr>
        </p:nvSpPr>
        <p:spPr/>
        <p:txBody>
          <a:bodyPr/>
          <a:lstStyle/>
          <a:p>
            <a:fld id="{65D0BFA5-6A5D-4FCC-B1D5-670AAD90936D}" type="slidenum">
              <a:rPr lang="en-GB" smtClean="0"/>
              <a:t>31</a:t>
            </a:fld>
            <a:endParaRPr lang="en-GB" dirty="0"/>
          </a:p>
        </p:txBody>
      </p:sp>
      <p:graphicFrame>
        <p:nvGraphicFramePr>
          <p:cNvPr id="6" name="Table 6">
            <a:extLst>
              <a:ext uri="{FF2B5EF4-FFF2-40B4-BE49-F238E27FC236}">
                <a16:creationId xmlns:a16="http://schemas.microsoft.com/office/drawing/2014/main" id="{4AB303F5-28EB-CA1C-9B4C-5756715DE232}"/>
              </a:ext>
            </a:extLst>
          </p:cNvPr>
          <p:cNvGraphicFramePr>
            <a:graphicFrameLocks noGrp="1"/>
          </p:cNvGraphicFramePr>
          <p:nvPr>
            <p:extLst>
              <p:ext uri="{D42A27DB-BD31-4B8C-83A1-F6EECF244321}">
                <p14:modId xmlns:p14="http://schemas.microsoft.com/office/powerpoint/2010/main" val="3564877773"/>
              </p:ext>
            </p:extLst>
          </p:nvPr>
        </p:nvGraphicFramePr>
        <p:xfrm>
          <a:off x="756370" y="3429794"/>
          <a:ext cx="6097059" cy="1347584"/>
        </p:xfrm>
        <a:graphic>
          <a:graphicData uri="http://schemas.openxmlformats.org/drawingml/2006/table">
            <a:tbl>
              <a:tblPr firstRow="1" bandRow="1">
                <a:tableStyleId>{5C22544A-7EE6-4342-B048-85BDC9FD1C3A}</a:tableStyleId>
              </a:tblPr>
              <a:tblGrid>
                <a:gridCol w="2032353">
                  <a:extLst>
                    <a:ext uri="{9D8B030D-6E8A-4147-A177-3AD203B41FA5}">
                      <a16:colId xmlns:a16="http://schemas.microsoft.com/office/drawing/2014/main" val="599724911"/>
                    </a:ext>
                  </a:extLst>
                </a:gridCol>
                <a:gridCol w="2072103">
                  <a:extLst>
                    <a:ext uri="{9D8B030D-6E8A-4147-A177-3AD203B41FA5}">
                      <a16:colId xmlns:a16="http://schemas.microsoft.com/office/drawing/2014/main" val="2635647125"/>
                    </a:ext>
                  </a:extLst>
                </a:gridCol>
                <a:gridCol w="1992603">
                  <a:extLst>
                    <a:ext uri="{9D8B030D-6E8A-4147-A177-3AD203B41FA5}">
                      <a16:colId xmlns:a16="http://schemas.microsoft.com/office/drawing/2014/main" val="3931347884"/>
                    </a:ext>
                  </a:extLst>
                </a:gridCol>
              </a:tblGrid>
              <a:tr h="216024">
                <a:tc>
                  <a:txBody>
                    <a:bodyPr/>
                    <a:lstStyle/>
                    <a:p>
                      <a:endParaRPr lang="en-IE" sz="1050" dirty="0"/>
                    </a:p>
                  </a:txBody>
                  <a:tcPr/>
                </a:tc>
                <a:tc>
                  <a:txBody>
                    <a:bodyPr/>
                    <a:lstStyle/>
                    <a:p>
                      <a:pPr algn="ctr"/>
                      <a:r>
                        <a:rPr lang="en-IE" sz="1050" dirty="0"/>
                        <a:t>Aircraft</a:t>
                      </a:r>
                    </a:p>
                  </a:txBody>
                  <a:tcPr/>
                </a:tc>
                <a:tc>
                  <a:txBody>
                    <a:bodyPr/>
                    <a:lstStyle/>
                    <a:p>
                      <a:pPr algn="ctr"/>
                      <a:r>
                        <a:rPr lang="en-IE" sz="1050" dirty="0"/>
                        <a:t>Engines</a:t>
                      </a:r>
                    </a:p>
                  </a:txBody>
                  <a:tcPr/>
                </a:tc>
                <a:extLst>
                  <a:ext uri="{0D108BD9-81ED-4DB2-BD59-A6C34878D82A}">
                    <a16:rowId xmlns:a16="http://schemas.microsoft.com/office/drawing/2014/main" val="2536578101"/>
                  </a:ext>
                </a:extLst>
              </a:tr>
              <a:tr h="370840">
                <a:tc>
                  <a:txBody>
                    <a:bodyPr/>
                    <a:lstStyle/>
                    <a:p>
                      <a:r>
                        <a:rPr lang="en-IE" sz="1050" dirty="0"/>
                        <a:t>Eligible aircraft / spare engines on 11 December 2023</a:t>
                      </a:r>
                    </a:p>
                  </a:txBody>
                  <a:tcPr/>
                </a:tc>
                <a:tc>
                  <a:txBody>
                    <a:bodyPr/>
                    <a:lstStyle/>
                    <a:p>
                      <a:pPr algn="ctr"/>
                      <a:r>
                        <a:rPr lang="en-IE" sz="1050" dirty="0"/>
                        <a:t>200</a:t>
                      </a:r>
                    </a:p>
                  </a:txBody>
                  <a:tcPr/>
                </a:tc>
                <a:tc>
                  <a:txBody>
                    <a:bodyPr/>
                    <a:lstStyle/>
                    <a:p>
                      <a:pPr algn="ctr"/>
                      <a:r>
                        <a:rPr lang="en-IE" sz="1050" dirty="0"/>
                        <a:t>10</a:t>
                      </a:r>
                    </a:p>
                  </a:txBody>
                  <a:tcPr/>
                </a:tc>
                <a:extLst>
                  <a:ext uri="{0D108BD9-81ED-4DB2-BD59-A6C34878D82A}">
                    <a16:rowId xmlns:a16="http://schemas.microsoft.com/office/drawing/2014/main" val="621986509"/>
                  </a:ext>
                </a:extLst>
              </a:tr>
              <a:tr h="273164">
                <a:tc>
                  <a:txBody>
                    <a:bodyPr/>
                    <a:lstStyle/>
                    <a:p>
                      <a:r>
                        <a:rPr lang="en-IE" sz="1050" dirty="0"/>
                        <a:t>2024 Global Replacement Ratio</a:t>
                      </a:r>
                    </a:p>
                  </a:txBody>
                  <a:tcPr/>
                </a:tc>
                <a:tc>
                  <a:txBody>
                    <a:bodyPr/>
                    <a:lstStyle/>
                    <a:p>
                      <a:pPr algn="ctr"/>
                      <a:r>
                        <a:rPr lang="en-IE" sz="1050" dirty="0"/>
                        <a:t>48%</a:t>
                      </a:r>
                    </a:p>
                  </a:txBody>
                  <a:tcPr/>
                </a:tc>
                <a:tc>
                  <a:txBody>
                    <a:bodyPr/>
                    <a:lstStyle/>
                    <a:p>
                      <a:pPr algn="ctr"/>
                      <a:r>
                        <a:rPr lang="en-IE" sz="1050" dirty="0"/>
                        <a:t>48%</a:t>
                      </a:r>
                    </a:p>
                  </a:txBody>
                  <a:tcPr/>
                </a:tc>
                <a:extLst>
                  <a:ext uri="{0D108BD9-81ED-4DB2-BD59-A6C34878D82A}">
                    <a16:rowId xmlns:a16="http://schemas.microsoft.com/office/drawing/2014/main" val="3701982660"/>
                  </a:ext>
                </a:extLst>
              </a:tr>
              <a:tr h="370840">
                <a:tc>
                  <a:txBody>
                    <a:bodyPr/>
                    <a:lstStyle/>
                    <a:p>
                      <a:r>
                        <a:rPr lang="en-IE" sz="1050" dirty="0"/>
                        <a:t>Number of taxonomy compliant aircraft on 11 December 2023</a:t>
                      </a:r>
                    </a:p>
                  </a:txBody>
                  <a:tcPr/>
                </a:tc>
                <a:tc>
                  <a:txBody>
                    <a:bodyPr/>
                    <a:lstStyle/>
                    <a:p>
                      <a:pPr algn="ctr"/>
                      <a:r>
                        <a:rPr lang="en-IE" sz="1050" dirty="0"/>
                        <a:t>96</a:t>
                      </a:r>
                    </a:p>
                  </a:txBody>
                  <a:tcPr/>
                </a:tc>
                <a:tc>
                  <a:txBody>
                    <a:bodyPr/>
                    <a:lstStyle/>
                    <a:p>
                      <a:pPr algn="ctr"/>
                      <a:r>
                        <a:rPr lang="en-IE" sz="1050" dirty="0"/>
                        <a:t>5</a:t>
                      </a:r>
                    </a:p>
                  </a:txBody>
                  <a:tcPr/>
                </a:tc>
                <a:extLst>
                  <a:ext uri="{0D108BD9-81ED-4DB2-BD59-A6C34878D82A}">
                    <a16:rowId xmlns:a16="http://schemas.microsoft.com/office/drawing/2014/main" val="4001637070"/>
                  </a:ext>
                </a:extLst>
              </a:tr>
            </a:tbl>
          </a:graphicData>
        </a:graphic>
      </p:graphicFrame>
    </p:spTree>
    <p:extLst>
      <p:ext uri="{BB962C8B-B14F-4D97-AF65-F5344CB8AC3E}">
        <p14:creationId xmlns:p14="http://schemas.microsoft.com/office/powerpoint/2010/main" val="4177830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GB" dirty="0">
                <a:solidFill>
                  <a:schemeClr val="accent4"/>
                </a:solidFill>
              </a:rPr>
              <a:t>8) Use of the Global Replacement Ratio </a:t>
            </a:r>
            <a:endParaRPr lang="en-US" dirty="0">
              <a:solidFill>
                <a:schemeClr val="accent4"/>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9938" y="1310072"/>
            <a:ext cx="8256636" cy="4797986"/>
          </a:xfrm>
        </p:spPr>
        <p:txBody>
          <a:bodyPr/>
          <a:lstStyle/>
          <a:p>
            <a:pPr>
              <a:buClr>
                <a:schemeClr val="accent4"/>
              </a:buClr>
            </a:pPr>
            <a:r>
              <a:rPr lang="en-GB" sz="1400" b="1" dirty="0">
                <a:solidFill>
                  <a:srgbClr val="003057"/>
                </a:solidFill>
              </a:rPr>
              <a:t>Illustrative example – use of Global Replacement Ratio for installed fleet as at 11 December 2023</a:t>
            </a:r>
          </a:p>
          <a:p>
            <a:pPr algn="just"/>
            <a:r>
              <a:rPr lang="en-GB" sz="1400" dirty="0">
                <a:solidFill>
                  <a:srgbClr val="003057"/>
                </a:solidFill>
              </a:rPr>
              <a:t>Option B – use of GRR to determine portion of Compliant revenue for Grandfathered Aircraft and grandfathered engines from day 1</a:t>
            </a:r>
          </a:p>
          <a:p>
            <a:pPr algn="just"/>
            <a:endParaRPr lang="en-IE" sz="1050" cap="none" dirty="0">
              <a:solidFill>
                <a:srgbClr val="000000"/>
              </a:solidFill>
              <a:effectLst/>
              <a:ea typeface="Times New Roman" panose="02020603050405020304" pitchFamily="18" charset="0"/>
              <a:cs typeface="Times New Roman" panose="02020603050405020304" pitchFamily="18" charset="0"/>
            </a:endParaRPr>
          </a:p>
          <a:p>
            <a:pPr>
              <a:buClr>
                <a:schemeClr val="accent4"/>
              </a:buClr>
            </a:pPr>
            <a:r>
              <a:rPr lang="en-IE" sz="1100" dirty="0">
                <a:solidFill>
                  <a:srgbClr val="003057"/>
                </a:solidFill>
              </a:rPr>
              <a:t>Assumptions</a:t>
            </a:r>
          </a:p>
          <a:p>
            <a:pPr marL="285750" indent="-285750" algn="just">
              <a:buFont typeface="Arial" panose="020B0604020202020204" pitchFamily="34" charset="0"/>
              <a:buChar char="•"/>
            </a:pPr>
            <a:r>
              <a:rPr lang="en-IE" sz="1050" cap="none" dirty="0">
                <a:solidFill>
                  <a:srgbClr val="000000"/>
                </a:solidFill>
                <a:effectLst/>
                <a:ea typeface="Times New Roman" panose="02020603050405020304" pitchFamily="18" charset="0"/>
                <a:cs typeface="Times New Roman" panose="02020603050405020304" pitchFamily="18" charset="0"/>
              </a:rPr>
              <a:t>Assume the entity has 500 aircraft and 25 spare engines on 11 December 2023. For these purposes, for airlines, no distinction is made between owned or leased as the Airline TSC applies to both (please also see question 37 of the FAQ for further discussion on the GRR).</a:t>
            </a:r>
          </a:p>
          <a:p>
            <a:pPr marL="285750" indent="-285750" algn="just">
              <a:buFont typeface="Arial" panose="020B0604020202020204" pitchFamily="34" charset="0"/>
              <a:buChar char="•"/>
            </a:pPr>
            <a:r>
              <a:rPr lang="en-US" sz="1050" cap="none" dirty="0">
                <a:solidFill>
                  <a:srgbClr val="000000"/>
                </a:solidFill>
                <a:ea typeface="Times New Roman" panose="02020603050405020304" pitchFamily="18" charset="0"/>
                <a:cs typeface="Times New Roman" panose="02020603050405020304" pitchFamily="18" charset="0"/>
              </a:rPr>
              <a:t>Assume 200 of these aircraft are Eligible Aircraft and 10 of these spare engines are Eligible Engines (in each case, determined by reference to the </a:t>
            </a:r>
            <a:r>
              <a:rPr lang="en-GB" sz="1050" cap="none" dirty="0">
                <a:solidFill>
                  <a:srgbClr val="000000"/>
                </a:solidFill>
                <a:ea typeface="Times New Roman" panose="02020603050405020304" pitchFamily="18" charset="0"/>
                <a:cs typeface="Times New Roman" panose="02020603050405020304" pitchFamily="18" charset="0"/>
              </a:rPr>
              <a:t>ICF Eligible Aircraft Technology Paper</a:t>
            </a:r>
            <a:r>
              <a:rPr lang="en-US" sz="1050" cap="none" dirty="0">
                <a:solidFill>
                  <a:srgbClr val="000000"/>
                </a:solidFill>
                <a:ea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1050" cap="none" dirty="0">
                <a:solidFill>
                  <a:srgbClr val="000000"/>
                </a:solidFill>
                <a:ea typeface="Times New Roman" panose="02020603050405020304" pitchFamily="18" charset="0"/>
                <a:cs typeface="Times New Roman" panose="02020603050405020304" pitchFamily="18" charset="0"/>
              </a:rPr>
              <a:t>All aircraft types within the entity’s fleet are aggregated for these purposes as the GRR to be applied is a global ratio.</a:t>
            </a:r>
          </a:p>
          <a:p>
            <a:pPr algn="just"/>
            <a:endParaRPr lang="en-US" sz="1050" cap="none" dirty="0">
              <a:solidFill>
                <a:srgbClr val="000000"/>
              </a:solidFill>
              <a:ea typeface="Times New Roman" panose="02020603050405020304" pitchFamily="18" charset="0"/>
              <a:cs typeface="Times New Roman" panose="02020603050405020304" pitchFamily="18" charset="0"/>
            </a:endParaRPr>
          </a:p>
          <a:p>
            <a:pPr>
              <a:buClr>
                <a:schemeClr val="accent4"/>
              </a:buClr>
            </a:pPr>
            <a:r>
              <a:rPr lang="en-US" sz="1100" dirty="0">
                <a:solidFill>
                  <a:srgbClr val="003057"/>
                </a:solidFill>
              </a:rPr>
              <a:t>Result</a:t>
            </a:r>
          </a:p>
          <a:p>
            <a:pPr marL="285750" indent="-285750" algn="just">
              <a:buFont typeface="Arial" panose="020B0604020202020204" pitchFamily="34" charset="0"/>
              <a:buChar char="•"/>
            </a:pPr>
            <a:r>
              <a:rPr lang="en-US" sz="1050" cap="none" dirty="0">
                <a:solidFill>
                  <a:srgbClr val="000000"/>
                </a:solidFill>
                <a:ea typeface="Times New Roman" panose="02020603050405020304" pitchFamily="18" charset="0"/>
                <a:cs typeface="Times New Roman" panose="02020603050405020304" pitchFamily="18" charset="0"/>
              </a:rPr>
              <a:t>From 1 January 2024 until the asset is withdrawn from use or from fleet, 48% of the Revenue (i.e. based on the 2024 GRR) of these Grandfathered Aircraft and Grandfathered Engines will be deemed compliant with the Taxonomy Regulation. 100% of related </a:t>
            </a:r>
            <a:r>
              <a:rPr lang="en-US" sz="1050" cap="none" dirty="0" err="1">
                <a:solidFill>
                  <a:srgbClr val="000000"/>
                </a:solidFill>
                <a:ea typeface="Times New Roman" panose="02020603050405020304" pitchFamily="18" charset="0"/>
                <a:cs typeface="Times New Roman" panose="02020603050405020304" pitchFamily="18" charset="0"/>
              </a:rPr>
              <a:t>OpEx</a:t>
            </a:r>
            <a:r>
              <a:rPr lang="en-US" sz="1050" cap="none" dirty="0">
                <a:solidFill>
                  <a:srgbClr val="000000"/>
                </a:solidFill>
                <a:ea typeface="Times New Roman" panose="02020603050405020304" pitchFamily="18" charset="0"/>
                <a:cs typeface="Times New Roman" panose="02020603050405020304" pitchFamily="18" charset="0"/>
              </a:rPr>
              <a:t> and </a:t>
            </a:r>
            <a:r>
              <a:rPr lang="en-US" sz="1050" cap="none" dirty="0" err="1">
                <a:solidFill>
                  <a:srgbClr val="000000"/>
                </a:solidFill>
                <a:ea typeface="Times New Roman" panose="02020603050405020304" pitchFamily="18" charset="0"/>
                <a:cs typeface="Times New Roman" panose="02020603050405020304" pitchFamily="18" charset="0"/>
              </a:rPr>
              <a:t>CapEx</a:t>
            </a:r>
            <a:r>
              <a:rPr lang="en-US" sz="1050" cap="none" dirty="0">
                <a:solidFill>
                  <a:srgbClr val="000000"/>
                </a:solidFill>
                <a:ea typeface="Times New Roman" panose="02020603050405020304" pitchFamily="18" charset="0"/>
                <a:cs typeface="Times New Roman" panose="02020603050405020304" pitchFamily="18" charset="0"/>
              </a:rPr>
              <a:t> is deemed compliant with the Taxonomy Regulation.</a:t>
            </a:r>
          </a:p>
          <a:p>
            <a:pPr marL="285750" indent="-285750" algn="just">
              <a:buFont typeface="Arial" panose="020B0604020202020204" pitchFamily="34" charset="0"/>
              <a:buChar char="•"/>
            </a:pPr>
            <a:r>
              <a:rPr lang="en-US" sz="1050" cap="none" dirty="0">
                <a:solidFill>
                  <a:srgbClr val="000000"/>
                </a:solidFill>
                <a:ea typeface="Times New Roman" panose="02020603050405020304" pitchFamily="18" charset="0"/>
                <a:cs typeface="Times New Roman" panose="02020603050405020304" pitchFamily="18" charset="0"/>
              </a:rPr>
              <a:t>Entities will need to track these </a:t>
            </a:r>
            <a:r>
              <a:rPr lang="en-GB" sz="1050" cap="none" dirty="0">
                <a:solidFill>
                  <a:srgbClr val="000000"/>
                </a:solidFill>
                <a:ea typeface="Times New Roman" panose="02020603050405020304" pitchFamily="18" charset="0"/>
                <a:cs typeface="Times New Roman" panose="02020603050405020304" pitchFamily="18" charset="0"/>
              </a:rPr>
              <a:t>Grandfathered Aircraft and Grandfathered Engines</a:t>
            </a:r>
            <a:r>
              <a:rPr lang="en-US" sz="1050" cap="none" dirty="0">
                <a:solidFill>
                  <a:srgbClr val="000000"/>
                </a:solidFill>
                <a:ea typeface="Times New Roman" panose="02020603050405020304" pitchFamily="18" charset="0"/>
                <a:cs typeface="Times New Roman" panose="02020603050405020304" pitchFamily="18" charset="0"/>
              </a:rPr>
              <a:t>, particularly as they are withdrawn from use or from fleet. Upon withdrawal, these aircraft will not be designated as non-Compliant Aircraft and will not be used as a pair to a newly purchased Eligible Aircraft to achieve compliance with the Taxonomy Regulation for that new aircraft.</a:t>
            </a:r>
          </a:p>
          <a:p>
            <a:pPr lvl="2">
              <a:buClr>
                <a:schemeClr val="accent4"/>
              </a:buClr>
            </a:pPr>
            <a:endParaRPr lang="en-GB" sz="1050" dirty="0"/>
          </a:p>
          <a:p>
            <a:pPr lvl="2">
              <a:buClr>
                <a:schemeClr val="accent4"/>
              </a:buClr>
            </a:pPr>
            <a:endParaRPr lang="en-GB" sz="1050" dirty="0"/>
          </a:p>
          <a:p>
            <a:pPr marL="285750" indent="-285750" algn="just">
              <a:buFont typeface="Arial" panose="020B0604020202020204" pitchFamily="34" charset="0"/>
              <a:buChar char="•"/>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ffectLst/>
              <a:ea typeface="Times New Roman" panose="02020603050405020304" pitchFamily="18" charset="0"/>
              <a:cs typeface="Times New Roman" panose="02020603050405020304" pitchFamily="18" charset="0"/>
            </a:endParaRPr>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&amp; Lessors</a:t>
            </a:r>
          </a:p>
        </p:txBody>
      </p:sp>
      <p:sp>
        <p:nvSpPr>
          <p:cNvPr id="4" name="Slide Number Placeholder 1" descr="|">
            <a:extLst>
              <a:ext uri="{FF2B5EF4-FFF2-40B4-BE49-F238E27FC236}">
                <a16:creationId xmlns:a16="http://schemas.microsoft.com/office/drawing/2014/main" id="{A56ED0EF-87CE-45C6-9037-14D702930AE3}"/>
              </a:ext>
            </a:extLst>
          </p:cNvPr>
          <p:cNvSpPr>
            <a:spLocks noGrp="1"/>
          </p:cNvSpPr>
          <p:nvPr>
            <p:ph type="sldNum" sz="quarter" idx="15"/>
          </p:nvPr>
        </p:nvSpPr>
        <p:spPr/>
        <p:txBody>
          <a:bodyPr/>
          <a:lstStyle/>
          <a:p>
            <a:fld id="{65D0BFA5-6A5D-4FCC-B1D5-670AAD90936D}" type="slidenum">
              <a:rPr lang="en-GB" smtClean="0"/>
              <a:t>32</a:t>
            </a:fld>
            <a:endParaRPr lang="en-GB" dirty="0"/>
          </a:p>
        </p:txBody>
      </p:sp>
    </p:spTree>
    <p:extLst>
      <p:ext uri="{BB962C8B-B14F-4D97-AF65-F5344CB8AC3E}">
        <p14:creationId xmlns:p14="http://schemas.microsoft.com/office/powerpoint/2010/main" val="3814932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GB" dirty="0">
                <a:solidFill>
                  <a:schemeClr val="accent4"/>
                </a:solidFill>
              </a:rPr>
              <a:t>8) Use of the Global Replacement Ratio </a:t>
            </a:r>
            <a:endParaRPr lang="en-US" dirty="0">
              <a:solidFill>
                <a:schemeClr val="accent4"/>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9938" y="1152088"/>
            <a:ext cx="8256636" cy="4797986"/>
          </a:xfrm>
        </p:spPr>
        <p:txBody>
          <a:bodyPr/>
          <a:lstStyle/>
          <a:p>
            <a:pPr>
              <a:buClr>
                <a:schemeClr val="accent4"/>
              </a:buClr>
            </a:pPr>
            <a:r>
              <a:rPr lang="en-GB" sz="1400" b="1" dirty="0">
                <a:solidFill>
                  <a:srgbClr val="003057"/>
                </a:solidFill>
              </a:rPr>
              <a:t>Illustrative example – use of GRR after 1 January 2024</a:t>
            </a:r>
          </a:p>
          <a:p>
            <a:pPr>
              <a:buClr>
                <a:schemeClr val="accent4"/>
              </a:buClr>
            </a:pPr>
            <a:endParaRPr lang="en-GB" sz="1400" b="1" dirty="0">
              <a:solidFill>
                <a:srgbClr val="003057"/>
              </a:solidFill>
              <a:ea typeface="Times New Roman" panose="02020603050405020304" pitchFamily="18" charset="0"/>
              <a:cs typeface="Times New Roman" panose="02020603050405020304" pitchFamily="18" charset="0"/>
            </a:endParaRPr>
          </a:p>
          <a:p>
            <a:pPr>
              <a:buClr>
                <a:schemeClr val="accent4"/>
              </a:buClr>
            </a:pPr>
            <a:r>
              <a:rPr lang="en-IE" sz="1050" dirty="0">
                <a:solidFill>
                  <a:srgbClr val="003057"/>
                </a:solidFill>
              </a:rPr>
              <a:t>Assumptions</a:t>
            </a:r>
            <a:endParaRPr lang="en-IE" sz="1050" dirty="0">
              <a:solidFill>
                <a:srgbClr val="000000"/>
              </a:solidFill>
              <a:ea typeface="Times New Roman" panose="02020603050405020304" pitchFamily="18" charset="0"/>
              <a:cs typeface="Times New Roman" panose="02020603050405020304" pitchFamily="18" charset="0"/>
            </a:endParaRPr>
          </a:p>
          <a:p>
            <a:pPr marL="284400" lvl="2" indent="-284400" algn="just"/>
            <a:r>
              <a:rPr lang="en-IE" sz="1050" dirty="0">
                <a:solidFill>
                  <a:srgbClr val="000000"/>
                </a:solidFill>
                <a:latin typeface="+mj-lt"/>
                <a:cs typeface="Times New Roman" panose="02020603050405020304" pitchFamily="18" charset="0"/>
              </a:rPr>
              <a:t>Entity has a fleet of 500 aircraft and has allocated 96 Grandfathered Aircraft as compliant with the Taxonomy Regulation on 1 January 2024 – i.e. has selected Option A on page 31 (</a:t>
            </a:r>
            <a:r>
              <a:rPr lang="en-IE" sz="1050" i="1" dirty="0">
                <a:solidFill>
                  <a:srgbClr val="000000"/>
                </a:solidFill>
                <a:latin typeface="+mj-lt"/>
                <a:cs typeface="Times New Roman" panose="02020603050405020304" pitchFamily="18" charset="0"/>
              </a:rPr>
              <a:t>Use of the Global Replacement Ratio</a:t>
            </a:r>
            <a:r>
              <a:rPr lang="en-IE" sz="1050" dirty="0">
                <a:solidFill>
                  <a:srgbClr val="000000"/>
                </a:solidFill>
                <a:latin typeface="+mj-lt"/>
                <a:cs typeface="Times New Roman" panose="02020603050405020304" pitchFamily="18" charset="0"/>
              </a:rPr>
              <a:t>)</a:t>
            </a:r>
            <a:r>
              <a:rPr lang="en-IE" sz="1050" i="1" dirty="0">
                <a:solidFill>
                  <a:srgbClr val="000000"/>
                </a:solidFill>
                <a:latin typeface="+mj-lt"/>
                <a:cs typeface="Times New Roman" panose="02020603050405020304" pitchFamily="18" charset="0"/>
              </a:rPr>
              <a:t>.</a:t>
            </a:r>
          </a:p>
          <a:p>
            <a:pPr marL="284400" lvl="2" indent="-284400" algn="just"/>
            <a:r>
              <a:rPr lang="en-IE" sz="1050" dirty="0">
                <a:solidFill>
                  <a:srgbClr val="000000"/>
                </a:solidFill>
                <a:latin typeface="+mj-lt"/>
                <a:cs typeface="Times New Roman" panose="02020603050405020304" pitchFamily="18" charset="0"/>
              </a:rPr>
              <a:t>In 2024, the entity purchases 100 aircraft. Of these, 30 are Eligible Aircraft and have been paired with non-Compliant Aircraft which have been permanently withdrawn from use. In addition, 20 of the purchases are Eligible Aircraft which have been paired with non-Compliant Aircraft which have been withdrawn from fleet. For this example, there are no other withdrawals from the fleet in 2024.</a:t>
            </a:r>
          </a:p>
          <a:p>
            <a:pPr marL="284400" lvl="2" indent="-284400" algn="just"/>
            <a:r>
              <a:rPr lang="en-IE" sz="1050" dirty="0">
                <a:solidFill>
                  <a:srgbClr val="000000"/>
                </a:solidFill>
                <a:latin typeface="+mj-lt"/>
                <a:cs typeface="Times New Roman" panose="02020603050405020304" pitchFamily="18" charset="0"/>
              </a:rPr>
              <a:t>In 2025, the entity purchases 80 aircraft. Of these, 15 are Eligible Aircraft and have been paired with non-Compliant Aircraft which have been withdrawn from use. In addition, 10 of the purchases are Eligible Aircraft which have been paired with non-Compliant Aircraft which have been withdrawn from fleet. For this example, in 2025, 25 aircraft which were allocated as Grandfathered Aircraft that were compliant with the Taxonomy Regulation on 1 January 2024 are also withdrawn from use or from fleet.</a:t>
            </a:r>
          </a:p>
          <a:p>
            <a:pPr marL="0" lvl="2" indent="0" algn="just">
              <a:buNone/>
            </a:pPr>
            <a:endParaRPr lang="en-IE" sz="1050" dirty="0">
              <a:solidFill>
                <a:srgbClr val="000000"/>
              </a:solidFill>
              <a:latin typeface="+mj-lt"/>
              <a:cs typeface="Times New Roman" panose="02020603050405020304" pitchFamily="18" charset="0"/>
            </a:endParaRPr>
          </a:p>
          <a:p>
            <a:pPr marL="0" lvl="2" indent="0" algn="just">
              <a:buNone/>
            </a:pPr>
            <a:endParaRPr lang="en-IE" sz="1050" dirty="0">
              <a:solidFill>
                <a:srgbClr val="000000"/>
              </a:solidFill>
              <a:latin typeface="+mj-lt"/>
              <a:cs typeface="Times New Roman" panose="02020603050405020304" pitchFamily="18" charset="0"/>
            </a:endParaRPr>
          </a:p>
          <a:p>
            <a:pPr marL="284400" lvl="2" indent="-284400" algn="just"/>
            <a:r>
              <a:rPr lang="en-IE" sz="1050" dirty="0">
                <a:solidFill>
                  <a:srgbClr val="000000"/>
                </a:solidFill>
                <a:latin typeface="+mj-lt"/>
                <a:cs typeface="Times New Roman" panose="02020603050405020304" pitchFamily="18" charset="0"/>
              </a:rPr>
              <a:t>Fleet progression in 2024 and 2025 is as follows (see </a:t>
            </a:r>
            <a:r>
              <a:rPr lang="en-IE" sz="1050" dirty="0">
                <a:solidFill>
                  <a:srgbClr val="000000"/>
                </a:solidFill>
                <a:ea typeface="Times New Roman" panose="02020603050405020304" pitchFamily="18" charset="0"/>
                <a:cs typeface="Times New Roman" panose="02020603050405020304" pitchFamily="18" charset="0"/>
              </a:rPr>
              <a:t>pages 34 to 38 (</a:t>
            </a:r>
            <a:r>
              <a:rPr lang="en-IE" sz="1050" i="1" dirty="0">
                <a:solidFill>
                  <a:srgbClr val="000000"/>
                </a:solidFill>
                <a:ea typeface="Times New Roman" panose="02020603050405020304" pitchFamily="18" charset="0"/>
                <a:cs typeface="Times New Roman" panose="02020603050405020304" pitchFamily="18" charset="0"/>
              </a:rPr>
              <a:t>Continuing Recognition</a:t>
            </a:r>
            <a:r>
              <a:rPr lang="en-IE" sz="1050" dirty="0">
                <a:solidFill>
                  <a:srgbClr val="000000"/>
                </a:solidFill>
                <a:ea typeface="Times New Roman" panose="02020603050405020304" pitchFamily="18" charset="0"/>
                <a:cs typeface="Times New Roman" panose="02020603050405020304" pitchFamily="18" charset="0"/>
              </a:rPr>
              <a:t>) for commentary on how the below may be used to allocate Revenue, </a:t>
            </a:r>
            <a:r>
              <a:rPr lang="en-IE" sz="1050" dirty="0" err="1">
                <a:solidFill>
                  <a:srgbClr val="000000"/>
                </a:solidFill>
                <a:ea typeface="Times New Roman" panose="02020603050405020304" pitchFamily="18" charset="0"/>
                <a:cs typeface="Times New Roman" panose="02020603050405020304" pitchFamily="18" charset="0"/>
              </a:rPr>
              <a:t>OpEx</a:t>
            </a:r>
            <a:r>
              <a:rPr lang="en-IE" sz="1050" dirty="0">
                <a:solidFill>
                  <a:srgbClr val="000000"/>
                </a:solidFill>
                <a:ea typeface="Times New Roman" panose="02020603050405020304" pitchFamily="18" charset="0"/>
                <a:cs typeface="Times New Roman" panose="02020603050405020304" pitchFamily="18" charset="0"/>
              </a:rPr>
              <a:t> and </a:t>
            </a:r>
            <a:r>
              <a:rPr lang="en-IE" sz="1050" dirty="0" err="1">
                <a:solidFill>
                  <a:srgbClr val="000000"/>
                </a:solidFill>
                <a:ea typeface="Times New Roman" panose="02020603050405020304" pitchFamily="18" charset="0"/>
                <a:cs typeface="Times New Roman" panose="02020603050405020304" pitchFamily="18" charset="0"/>
              </a:rPr>
              <a:t>CapEx</a:t>
            </a:r>
            <a:r>
              <a:rPr lang="en-IE" sz="1050" dirty="0">
                <a:solidFill>
                  <a:srgbClr val="000000"/>
                </a:solidFill>
                <a:ea typeface="Times New Roman" panose="02020603050405020304" pitchFamily="18" charset="0"/>
                <a:cs typeface="Times New Roman" panose="02020603050405020304" pitchFamily="18" charset="0"/>
              </a:rPr>
              <a:t> that is compliant with the Taxonomy Regulation</a:t>
            </a:r>
            <a:r>
              <a:rPr lang="en-IE" sz="1050" dirty="0">
                <a:solidFill>
                  <a:srgbClr val="000000"/>
                </a:solidFill>
                <a:latin typeface="+mj-lt"/>
                <a:cs typeface="Times New Roman" panose="02020603050405020304" pitchFamily="18" charset="0"/>
              </a:rPr>
              <a:t>):</a:t>
            </a: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lvl="2" indent="0" algn="just">
              <a:buNone/>
            </a:pPr>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US" sz="1050" cap="none" dirty="0">
              <a:solidFill>
                <a:srgbClr val="000000"/>
              </a:solidFill>
              <a:ea typeface="Times New Roman" panose="02020603050405020304" pitchFamily="18" charset="0"/>
              <a:cs typeface="Times New Roman" panose="02020603050405020304" pitchFamily="18" charset="0"/>
            </a:endParaRPr>
          </a:p>
          <a:p>
            <a:pPr marL="0" lvl="2" indent="0">
              <a:buClr>
                <a:schemeClr val="accent4"/>
              </a:buClr>
              <a:buNone/>
            </a:pPr>
            <a:endParaRPr lang="en-GB" sz="1050" dirty="0"/>
          </a:p>
          <a:p>
            <a:pPr lvl="2">
              <a:buClr>
                <a:schemeClr val="accent4"/>
              </a:buClr>
            </a:pPr>
            <a:endParaRPr lang="en-GB" sz="1050" dirty="0"/>
          </a:p>
          <a:p>
            <a:pPr lvl="2">
              <a:buClr>
                <a:schemeClr val="accent4"/>
              </a:buClr>
            </a:pPr>
            <a:endParaRPr lang="en-GB" sz="1050" dirty="0"/>
          </a:p>
          <a:p>
            <a:pPr marL="285750" indent="-285750" algn="just">
              <a:buFont typeface="Arial" panose="020B0604020202020204" pitchFamily="34" charset="0"/>
              <a:buChar char="•"/>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ffectLst/>
              <a:ea typeface="Times New Roman" panose="02020603050405020304" pitchFamily="18" charset="0"/>
              <a:cs typeface="Times New Roman" panose="02020603050405020304" pitchFamily="18" charset="0"/>
            </a:endParaRPr>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&amp; Lessors</a:t>
            </a:r>
          </a:p>
        </p:txBody>
      </p:sp>
      <p:sp>
        <p:nvSpPr>
          <p:cNvPr id="4" name="Slide Number Placeholder 1" descr="|">
            <a:extLst>
              <a:ext uri="{FF2B5EF4-FFF2-40B4-BE49-F238E27FC236}">
                <a16:creationId xmlns:a16="http://schemas.microsoft.com/office/drawing/2014/main" id="{A56ED0EF-87CE-45C6-9037-14D702930AE3}"/>
              </a:ext>
            </a:extLst>
          </p:cNvPr>
          <p:cNvSpPr>
            <a:spLocks noGrp="1"/>
          </p:cNvSpPr>
          <p:nvPr>
            <p:ph type="sldNum" sz="quarter" idx="15"/>
          </p:nvPr>
        </p:nvSpPr>
        <p:spPr/>
        <p:txBody>
          <a:bodyPr/>
          <a:lstStyle/>
          <a:p>
            <a:fld id="{65D0BFA5-6A5D-4FCC-B1D5-670AAD90936D}" type="slidenum">
              <a:rPr lang="en-GB" smtClean="0"/>
              <a:t>33</a:t>
            </a:fld>
            <a:endParaRPr lang="en-GB" dirty="0"/>
          </a:p>
        </p:txBody>
      </p:sp>
      <p:graphicFrame>
        <p:nvGraphicFramePr>
          <p:cNvPr id="7" name="Table 7">
            <a:extLst>
              <a:ext uri="{FF2B5EF4-FFF2-40B4-BE49-F238E27FC236}">
                <a16:creationId xmlns:a16="http://schemas.microsoft.com/office/drawing/2014/main" id="{2F8F0094-EF15-2FF3-D838-8F654D9A94FF}"/>
              </a:ext>
            </a:extLst>
          </p:cNvPr>
          <p:cNvGraphicFramePr>
            <a:graphicFrameLocks noGrp="1"/>
          </p:cNvGraphicFramePr>
          <p:nvPr>
            <p:extLst>
              <p:ext uri="{D42A27DB-BD31-4B8C-83A1-F6EECF244321}">
                <p14:modId xmlns:p14="http://schemas.microsoft.com/office/powerpoint/2010/main" val="844913306"/>
              </p:ext>
            </p:extLst>
          </p:nvPr>
        </p:nvGraphicFramePr>
        <p:xfrm>
          <a:off x="628650" y="3825630"/>
          <a:ext cx="7632850" cy="2747104"/>
        </p:xfrm>
        <a:graphic>
          <a:graphicData uri="http://schemas.openxmlformats.org/drawingml/2006/table">
            <a:tbl>
              <a:tblPr firstRow="1" bandRow="1">
                <a:tableStyleId>{5C22544A-7EE6-4342-B048-85BDC9FD1C3A}</a:tableStyleId>
              </a:tblPr>
              <a:tblGrid>
                <a:gridCol w="1351856">
                  <a:extLst>
                    <a:ext uri="{9D8B030D-6E8A-4147-A177-3AD203B41FA5}">
                      <a16:colId xmlns:a16="http://schemas.microsoft.com/office/drawing/2014/main" val="4041284542"/>
                    </a:ext>
                  </a:extLst>
                </a:gridCol>
                <a:gridCol w="1080120">
                  <a:extLst>
                    <a:ext uri="{9D8B030D-6E8A-4147-A177-3AD203B41FA5}">
                      <a16:colId xmlns:a16="http://schemas.microsoft.com/office/drawing/2014/main" val="121241312"/>
                    </a:ext>
                  </a:extLst>
                </a:gridCol>
                <a:gridCol w="1656184">
                  <a:extLst>
                    <a:ext uri="{9D8B030D-6E8A-4147-A177-3AD203B41FA5}">
                      <a16:colId xmlns:a16="http://schemas.microsoft.com/office/drawing/2014/main" val="450220813"/>
                    </a:ext>
                  </a:extLst>
                </a:gridCol>
                <a:gridCol w="1800200">
                  <a:extLst>
                    <a:ext uri="{9D8B030D-6E8A-4147-A177-3AD203B41FA5}">
                      <a16:colId xmlns:a16="http://schemas.microsoft.com/office/drawing/2014/main" val="88199135"/>
                    </a:ext>
                  </a:extLst>
                </a:gridCol>
                <a:gridCol w="1744490">
                  <a:extLst>
                    <a:ext uri="{9D8B030D-6E8A-4147-A177-3AD203B41FA5}">
                      <a16:colId xmlns:a16="http://schemas.microsoft.com/office/drawing/2014/main" val="2776246379"/>
                    </a:ext>
                  </a:extLst>
                </a:gridCol>
              </a:tblGrid>
              <a:tr h="370840">
                <a:tc>
                  <a:txBody>
                    <a:bodyPr/>
                    <a:lstStyle/>
                    <a:p>
                      <a:endParaRPr lang="en-IE" sz="1050" dirty="0"/>
                    </a:p>
                  </a:txBody>
                  <a:tcPr/>
                </a:tc>
                <a:tc>
                  <a:txBody>
                    <a:bodyPr/>
                    <a:lstStyle/>
                    <a:p>
                      <a:pPr algn="ctr"/>
                      <a:r>
                        <a:rPr lang="en-IE" sz="1050" dirty="0"/>
                        <a:t>Total Fleet</a:t>
                      </a:r>
                    </a:p>
                  </a:txBody>
                  <a:tcPr/>
                </a:tc>
                <a:tc>
                  <a:txBody>
                    <a:bodyPr/>
                    <a:lstStyle/>
                    <a:p>
                      <a:pPr algn="ctr"/>
                      <a:r>
                        <a:rPr lang="en-IE" sz="1050" dirty="0"/>
                        <a:t>Taxonomy Compliant – 100% revenue/opex/capex</a:t>
                      </a:r>
                    </a:p>
                  </a:txBody>
                  <a:tcPr/>
                </a:tc>
                <a:tc>
                  <a:txBody>
                    <a:bodyPr/>
                    <a:lstStyle/>
                    <a:p>
                      <a:pPr algn="ctr"/>
                      <a:r>
                        <a:rPr lang="en-IE" sz="1050" dirty="0"/>
                        <a:t>Taxonomy compliant – Revenue reduced by GRR</a:t>
                      </a:r>
                    </a:p>
                  </a:txBody>
                  <a:tcPr/>
                </a:tc>
                <a:tc>
                  <a:txBody>
                    <a:bodyPr/>
                    <a:lstStyle/>
                    <a:p>
                      <a:pPr algn="ctr"/>
                      <a:r>
                        <a:rPr lang="en-IE" sz="1050" dirty="0"/>
                        <a:t>Total Taxonomy Compliant (sum of those using &amp; not-using GRR for revenue)</a:t>
                      </a:r>
                    </a:p>
                  </a:txBody>
                  <a:tcPr/>
                </a:tc>
                <a:extLst>
                  <a:ext uri="{0D108BD9-81ED-4DB2-BD59-A6C34878D82A}">
                    <a16:rowId xmlns:a16="http://schemas.microsoft.com/office/drawing/2014/main" val="1174258312"/>
                  </a:ext>
                </a:extLst>
              </a:tr>
              <a:tr h="292596">
                <a:tc>
                  <a:txBody>
                    <a:bodyPr/>
                    <a:lstStyle/>
                    <a:p>
                      <a:r>
                        <a:rPr lang="en-IE" sz="1050" dirty="0"/>
                        <a:t>1 January 2024</a:t>
                      </a:r>
                    </a:p>
                  </a:txBody>
                  <a:tcPr/>
                </a:tc>
                <a:tc>
                  <a:txBody>
                    <a:bodyPr/>
                    <a:lstStyle/>
                    <a:p>
                      <a:pPr algn="ctr"/>
                      <a:r>
                        <a:rPr lang="en-IE" sz="1050" dirty="0"/>
                        <a:t>500</a:t>
                      </a:r>
                    </a:p>
                  </a:txBody>
                  <a:tcPr/>
                </a:tc>
                <a:tc>
                  <a:txBody>
                    <a:bodyPr/>
                    <a:lstStyle/>
                    <a:p>
                      <a:pPr algn="ctr"/>
                      <a:r>
                        <a:rPr lang="en-IE" sz="1050" dirty="0"/>
                        <a:t>96</a:t>
                      </a:r>
                    </a:p>
                  </a:txBody>
                  <a:tcPr/>
                </a:tc>
                <a:tc>
                  <a:txBody>
                    <a:bodyPr/>
                    <a:lstStyle/>
                    <a:p>
                      <a:pPr algn="ctr"/>
                      <a:r>
                        <a:rPr lang="en-IE" sz="1050" dirty="0"/>
                        <a:t>-</a:t>
                      </a:r>
                    </a:p>
                  </a:txBody>
                  <a:tcPr/>
                </a:tc>
                <a:tc>
                  <a:txBody>
                    <a:bodyPr/>
                    <a:lstStyle/>
                    <a:p>
                      <a:pPr algn="ctr"/>
                      <a:r>
                        <a:rPr lang="en-IE" sz="1050" dirty="0"/>
                        <a:t>96</a:t>
                      </a:r>
                    </a:p>
                  </a:txBody>
                  <a:tcPr/>
                </a:tc>
                <a:extLst>
                  <a:ext uri="{0D108BD9-81ED-4DB2-BD59-A6C34878D82A}">
                    <a16:rowId xmlns:a16="http://schemas.microsoft.com/office/drawing/2014/main" val="1196480901"/>
                  </a:ext>
                </a:extLst>
              </a:tr>
              <a:tr h="281796">
                <a:tc>
                  <a:txBody>
                    <a:bodyPr/>
                    <a:lstStyle/>
                    <a:p>
                      <a:r>
                        <a:rPr lang="en-IE" sz="1050" dirty="0"/>
                        <a:t>Additions in 2024</a:t>
                      </a:r>
                    </a:p>
                  </a:txBody>
                  <a:tcPr/>
                </a:tc>
                <a:tc>
                  <a:txBody>
                    <a:bodyPr/>
                    <a:lstStyle/>
                    <a:p>
                      <a:pPr algn="ctr"/>
                      <a:r>
                        <a:rPr lang="en-IE" sz="1050" dirty="0"/>
                        <a:t>100</a:t>
                      </a:r>
                    </a:p>
                  </a:txBody>
                  <a:tcPr/>
                </a:tc>
                <a:tc>
                  <a:txBody>
                    <a:bodyPr/>
                    <a:lstStyle/>
                    <a:p>
                      <a:pPr algn="ctr"/>
                      <a:r>
                        <a:rPr lang="en-IE" sz="1050" dirty="0"/>
                        <a:t>30</a:t>
                      </a:r>
                    </a:p>
                  </a:txBody>
                  <a:tcPr/>
                </a:tc>
                <a:tc>
                  <a:txBody>
                    <a:bodyPr/>
                    <a:lstStyle/>
                    <a:p>
                      <a:pPr algn="ctr"/>
                      <a:r>
                        <a:rPr lang="en-IE" sz="1050" dirty="0"/>
                        <a:t>20</a:t>
                      </a:r>
                    </a:p>
                  </a:txBody>
                  <a:tcPr/>
                </a:tc>
                <a:tc>
                  <a:txBody>
                    <a:bodyPr/>
                    <a:lstStyle/>
                    <a:p>
                      <a:pPr algn="ctr"/>
                      <a:r>
                        <a:rPr lang="en-IE" sz="1050" dirty="0"/>
                        <a:t>50</a:t>
                      </a:r>
                    </a:p>
                  </a:txBody>
                  <a:tcPr/>
                </a:tc>
                <a:extLst>
                  <a:ext uri="{0D108BD9-81ED-4DB2-BD59-A6C34878D82A}">
                    <a16:rowId xmlns:a16="http://schemas.microsoft.com/office/drawing/2014/main" val="2622458573"/>
                  </a:ext>
                </a:extLst>
              </a:tr>
              <a:tr h="294268">
                <a:tc>
                  <a:txBody>
                    <a:bodyPr/>
                    <a:lstStyle/>
                    <a:p>
                      <a:r>
                        <a:rPr lang="en-IE" sz="1050" dirty="0"/>
                        <a:t>Withdrawals in 2024</a:t>
                      </a:r>
                    </a:p>
                  </a:txBody>
                  <a:tcPr/>
                </a:tc>
                <a:tc>
                  <a:txBody>
                    <a:bodyPr/>
                    <a:lstStyle/>
                    <a:p>
                      <a:pPr algn="ctr"/>
                      <a:r>
                        <a:rPr lang="en-IE" sz="1050" dirty="0"/>
                        <a:t>(50)</a:t>
                      </a:r>
                    </a:p>
                  </a:txBody>
                  <a:tcPr/>
                </a:tc>
                <a:tc>
                  <a:txBody>
                    <a:bodyPr/>
                    <a:lstStyle/>
                    <a:p>
                      <a:pPr algn="ctr"/>
                      <a:r>
                        <a:rPr lang="en-IE" sz="1050" dirty="0"/>
                        <a:t>-</a:t>
                      </a:r>
                    </a:p>
                  </a:txBody>
                  <a:tcPr/>
                </a:tc>
                <a:tc>
                  <a:txBody>
                    <a:bodyPr/>
                    <a:lstStyle/>
                    <a:p>
                      <a:pPr algn="ctr"/>
                      <a:r>
                        <a:rPr lang="en-IE" sz="1050" dirty="0"/>
                        <a:t>-</a:t>
                      </a:r>
                    </a:p>
                  </a:txBody>
                  <a:tcPr/>
                </a:tc>
                <a:tc>
                  <a:txBody>
                    <a:bodyPr/>
                    <a:lstStyle/>
                    <a:p>
                      <a:pPr algn="ctr"/>
                      <a:r>
                        <a:rPr lang="en-IE" sz="1050" dirty="0"/>
                        <a:t>-</a:t>
                      </a:r>
                    </a:p>
                  </a:txBody>
                  <a:tcPr/>
                </a:tc>
                <a:extLst>
                  <a:ext uri="{0D108BD9-81ED-4DB2-BD59-A6C34878D82A}">
                    <a16:rowId xmlns:a16="http://schemas.microsoft.com/office/drawing/2014/main" val="279239771"/>
                  </a:ext>
                </a:extLst>
              </a:tr>
              <a:tr h="288032">
                <a:tc>
                  <a:txBody>
                    <a:bodyPr/>
                    <a:lstStyle/>
                    <a:p>
                      <a:r>
                        <a:rPr lang="en-IE" sz="1050" dirty="0"/>
                        <a:t>End of 2024</a:t>
                      </a:r>
                    </a:p>
                  </a:txBody>
                  <a:tcPr/>
                </a:tc>
                <a:tc>
                  <a:txBody>
                    <a:bodyPr/>
                    <a:lstStyle/>
                    <a:p>
                      <a:pPr algn="ctr"/>
                      <a:r>
                        <a:rPr lang="en-IE" sz="1050" dirty="0"/>
                        <a:t>550</a:t>
                      </a:r>
                    </a:p>
                  </a:txBody>
                  <a:tcPr/>
                </a:tc>
                <a:tc>
                  <a:txBody>
                    <a:bodyPr/>
                    <a:lstStyle/>
                    <a:p>
                      <a:pPr algn="ctr"/>
                      <a:r>
                        <a:rPr lang="en-IE" sz="1050" dirty="0"/>
                        <a:t>126</a:t>
                      </a:r>
                    </a:p>
                  </a:txBody>
                  <a:tcPr/>
                </a:tc>
                <a:tc>
                  <a:txBody>
                    <a:bodyPr/>
                    <a:lstStyle/>
                    <a:p>
                      <a:pPr algn="ctr"/>
                      <a:r>
                        <a:rPr lang="en-IE" sz="1050" dirty="0"/>
                        <a:t>20</a:t>
                      </a:r>
                    </a:p>
                  </a:txBody>
                  <a:tcPr/>
                </a:tc>
                <a:tc>
                  <a:txBody>
                    <a:bodyPr/>
                    <a:lstStyle/>
                    <a:p>
                      <a:pPr algn="ctr"/>
                      <a:r>
                        <a:rPr lang="en-IE" sz="1050" dirty="0"/>
                        <a:t>146</a:t>
                      </a:r>
                    </a:p>
                  </a:txBody>
                  <a:tcPr/>
                </a:tc>
                <a:extLst>
                  <a:ext uri="{0D108BD9-81ED-4DB2-BD59-A6C34878D82A}">
                    <a16:rowId xmlns:a16="http://schemas.microsoft.com/office/drawing/2014/main" val="88378764"/>
                  </a:ext>
                </a:extLst>
              </a:tr>
              <a:tr h="277232">
                <a:tc>
                  <a:txBody>
                    <a:bodyPr/>
                    <a:lstStyle/>
                    <a:p>
                      <a:r>
                        <a:rPr lang="en-IE" sz="1050" dirty="0"/>
                        <a:t>Additions in 2025</a:t>
                      </a:r>
                    </a:p>
                  </a:txBody>
                  <a:tcPr/>
                </a:tc>
                <a:tc>
                  <a:txBody>
                    <a:bodyPr/>
                    <a:lstStyle/>
                    <a:p>
                      <a:pPr algn="ctr"/>
                      <a:r>
                        <a:rPr lang="en-IE" sz="1050" dirty="0"/>
                        <a:t>80</a:t>
                      </a:r>
                    </a:p>
                  </a:txBody>
                  <a:tcPr/>
                </a:tc>
                <a:tc>
                  <a:txBody>
                    <a:bodyPr/>
                    <a:lstStyle/>
                    <a:p>
                      <a:pPr algn="ctr"/>
                      <a:r>
                        <a:rPr lang="en-IE" sz="1050" dirty="0"/>
                        <a:t>15</a:t>
                      </a:r>
                    </a:p>
                  </a:txBody>
                  <a:tcPr/>
                </a:tc>
                <a:tc>
                  <a:txBody>
                    <a:bodyPr/>
                    <a:lstStyle/>
                    <a:p>
                      <a:pPr algn="ctr"/>
                      <a:r>
                        <a:rPr lang="en-IE" sz="1050" dirty="0"/>
                        <a:t>10</a:t>
                      </a:r>
                    </a:p>
                  </a:txBody>
                  <a:tcPr/>
                </a:tc>
                <a:tc>
                  <a:txBody>
                    <a:bodyPr/>
                    <a:lstStyle/>
                    <a:p>
                      <a:pPr algn="ctr"/>
                      <a:r>
                        <a:rPr lang="en-IE" sz="1050" dirty="0"/>
                        <a:t>25</a:t>
                      </a:r>
                    </a:p>
                  </a:txBody>
                  <a:tcPr/>
                </a:tc>
                <a:extLst>
                  <a:ext uri="{0D108BD9-81ED-4DB2-BD59-A6C34878D82A}">
                    <a16:rowId xmlns:a16="http://schemas.microsoft.com/office/drawing/2014/main" val="1069520000"/>
                  </a:ext>
                </a:extLst>
              </a:tr>
              <a:tr h="370840">
                <a:tc>
                  <a:txBody>
                    <a:bodyPr/>
                    <a:lstStyle/>
                    <a:p>
                      <a:r>
                        <a:rPr lang="en-IE" sz="1050" dirty="0"/>
                        <a:t>Withdrawals in 2025</a:t>
                      </a:r>
                    </a:p>
                  </a:txBody>
                  <a:tcPr/>
                </a:tc>
                <a:tc>
                  <a:txBody>
                    <a:bodyPr/>
                    <a:lstStyle/>
                    <a:p>
                      <a:pPr algn="ctr"/>
                      <a:r>
                        <a:rPr lang="en-IE" sz="1050" dirty="0"/>
                        <a:t>(50)</a:t>
                      </a:r>
                    </a:p>
                  </a:txBody>
                  <a:tcPr/>
                </a:tc>
                <a:tc>
                  <a:txBody>
                    <a:bodyPr/>
                    <a:lstStyle/>
                    <a:p>
                      <a:pPr algn="ctr"/>
                      <a:r>
                        <a:rPr lang="en-IE" sz="1050" dirty="0"/>
                        <a:t>(25)</a:t>
                      </a:r>
                    </a:p>
                  </a:txBody>
                  <a:tcPr/>
                </a:tc>
                <a:tc>
                  <a:txBody>
                    <a:bodyPr/>
                    <a:lstStyle/>
                    <a:p>
                      <a:pPr algn="ctr"/>
                      <a:r>
                        <a:rPr lang="en-IE" sz="1050" dirty="0"/>
                        <a:t>-</a:t>
                      </a:r>
                    </a:p>
                  </a:txBody>
                  <a:tcPr/>
                </a:tc>
                <a:tc>
                  <a:txBody>
                    <a:bodyPr/>
                    <a:lstStyle/>
                    <a:p>
                      <a:pPr algn="ctr"/>
                      <a:r>
                        <a:rPr lang="en-IE" sz="1050" dirty="0"/>
                        <a:t>(25)</a:t>
                      </a:r>
                    </a:p>
                  </a:txBody>
                  <a:tcPr/>
                </a:tc>
                <a:extLst>
                  <a:ext uri="{0D108BD9-81ED-4DB2-BD59-A6C34878D82A}">
                    <a16:rowId xmlns:a16="http://schemas.microsoft.com/office/drawing/2014/main" val="3946555556"/>
                  </a:ext>
                </a:extLst>
              </a:tr>
              <a:tr h="370840">
                <a:tc>
                  <a:txBody>
                    <a:bodyPr/>
                    <a:lstStyle/>
                    <a:p>
                      <a:r>
                        <a:rPr lang="en-IE" sz="1050" dirty="0"/>
                        <a:t>End of 2025</a:t>
                      </a:r>
                    </a:p>
                  </a:txBody>
                  <a:tcPr/>
                </a:tc>
                <a:tc>
                  <a:txBody>
                    <a:bodyPr/>
                    <a:lstStyle/>
                    <a:p>
                      <a:pPr algn="ctr"/>
                      <a:r>
                        <a:rPr lang="en-IE" sz="1050" dirty="0"/>
                        <a:t>580</a:t>
                      </a:r>
                    </a:p>
                  </a:txBody>
                  <a:tcPr/>
                </a:tc>
                <a:tc>
                  <a:txBody>
                    <a:bodyPr/>
                    <a:lstStyle/>
                    <a:p>
                      <a:pPr algn="ctr"/>
                      <a:r>
                        <a:rPr lang="en-IE" sz="1050" dirty="0"/>
                        <a:t>116</a:t>
                      </a:r>
                    </a:p>
                  </a:txBody>
                  <a:tcPr/>
                </a:tc>
                <a:tc>
                  <a:txBody>
                    <a:bodyPr/>
                    <a:lstStyle/>
                    <a:p>
                      <a:pPr algn="ctr"/>
                      <a:r>
                        <a:rPr lang="en-IE" sz="1050" dirty="0"/>
                        <a:t>30</a:t>
                      </a:r>
                    </a:p>
                  </a:txBody>
                  <a:tcPr/>
                </a:tc>
                <a:tc>
                  <a:txBody>
                    <a:bodyPr/>
                    <a:lstStyle/>
                    <a:p>
                      <a:pPr algn="ctr"/>
                      <a:r>
                        <a:rPr lang="en-IE" sz="1050" dirty="0"/>
                        <a:t>146</a:t>
                      </a:r>
                    </a:p>
                  </a:txBody>
                  <a:tcPr/>
                </a:tc>
                <a:extLst>
                  <a:ext uri="{0D108BD9-81ED-4DB2-BD59-A6C34878D82A}">
                    <a16:rowId xmlns:a16="http://schemas.microsoft.com/office/drawing/2014/main" val="402465641"/>
                  </a:ext>
                </a:extLst>
              </a:tr>
            </a:tbl>
          </a:graphicData>
        </a:graphic>
      </p:graphicFrame>
    </p:spTree>
    <p:extLst>
      <p:ext uri="{BB962C8B-B14F-4D97-AF65-F5344CB8AC3E}">
        <p14:creationId xmlns:p14="http://schemas.microsoft.com/office/powerpoint/2010/main" val="2080374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4794D585-21DC-9ECA-E6D9-C5462CE22C32}"/>
              </a:ext>
            </a:extLst>
          </p:cNvPr>
          <p:cNvGraphicFramePr>
            <a:graphicFrameLocks noGrp="1"/>
          </p:cNvGraphicFramePr>
          <p:nvPr>
            <p:extLst>
              <p:ext uri="{D42A27DB-BD31-4B8C-83A1-F6EECF244321}">
                <p14:modId xmlns:p14="http://schemas.microsoft.com/office/powerpoint/2010/main" val="3831842561"/>
              </p:ext>
            </p:extLst>
          </p:nvPr>
        </p:nvGraphicFramePr>
        <p:xfrm>
          <a:off x="357080" y="1397441"/>
          <a:ext cx="8405940" cy="5394960"/>
        </p:xfrm>
        <a:graphic>
          <a:graphicData uri="http://schemas.openxmlformats.org/drawingml/2006/table">
            <a:tbl>
              <a:tblPr firstRow="1" bandRow="1">
                <a:tableStyleId>{5C22544A-7EE6-4342-B048-85BDC9FD1C3A}</a:tableStyleId>
              </a:tblPr>
              <a:tblGrid>
                <a:gridCol w="4202970">
                  <a:extLst>
                    <a:ext uri="{9D8B030D-6E8A-4147-A177-3AD203B41FA5}">
                      <a16:colId xmlns:a16="http://schemas.microsoft.com/office/drawing/2014/main" val="2197873599"/>
                    </a:ext>
                  </a:extLst>
                </a:gridCol>
                <a:gridCol w="4202970">
                  <a:extLst>
                    <a:ext uri="{9D8B030D-6E8A-4147-A177-3AD203B41FA5}">
                      <a16:colId xmlns:a16="http://schemas.microsoft.com/office/drawing/2014/main" val="127175738"/>
                    </a:ext>
                  </a:extLst>
                </a:gridCol>
              </a:tblGrid>
              <a:tr h="237988">
                <a:tc>
                  <a:txBody>
                    <a:bodyPr/>
                    <a:lstStyle/>
                    <a:p>
                      <a:pPr algn="ctr"/>
                      <a:r>
                        <a:rPr lang="en-GB" sz="1000" dirty="0"/>
                        <a:t>AIRLINES</a:t>
                      </a:r>
                    </a:p>
                  </a:txBody>
                  <a:tcPr>
                    <a:solidFill>
                      <a:schemeClr val="accent4"/>
                    </a:solidFill>
                  </a:tcPr>
                </a:tc>
                <a:tc>
                  <a:txBody>
                    <a:bodyPr/>
                    <a:lstStyle/>
                    <a:p>
                      <a:pPr algn="ctr"/>
                      <a:r>
                        <a:rPr lang="en-GB" sz="1000" dirty="0"/>
                        <a:t>LESSORS</a:t>
                      </a:r>
                    </a:p>
                  </a:txBody>
                  <a:tcPr>
                    <a:solidFill>
                      <a:schemeClr val="accent4"/>
                    </a:solidFill>
                  </a:tcPr>
                </a:tc>
                <a:extLst>
                  <a:ext uri="{0D108BD9-81ED-4DB2-BD59-A6C34878D82A}">
                    <a16:rowId xmlns:a16="http://schemas.microsoft.com/office/drawing/2014/main" val="1483790647"/>
                  </a:ext>
                </a:extLst>
              </a:tr>
              <a:tr h="2004537">
                <a:tc>
                  <a:txBody>
                    <a:bodyPr/>
                    <a:lstStyle/>
                    <a:p>
                      <a:r>
                        <a:rPr lang="en-GB" sz="1000" dirty="0">
                          <a:solidFill>
                            <a:schemeClr val="accent4"/>
                          </a:solidFill>
                        </a:rPr>
                        <a:t>CRITERIA</a:t>
                      </a:r>
                      <a:r>
                        <a:rPr lang="en-GB" sz="1000" dirty="0"/>
                        <a:t> </a:t>
                      </a:r>
                    </a:p>
                    <a:p>
                      <a:pPr marL="171450" indent="-171450">
                        <a:buFont typeface="Arial" panose="020B0604020202020204" pitchFamily="34" charset="0"/>
                        <a:buChar char="•"/>
                      </a:pPr>
                      <a:r>
                        <a:rPr lang="en-GB" sz="1000" dirty="0"/>
                        <a:t>A Compliant Aircraft will remain ‘environmentally sustainable’ in the relevant proportion until it fails to meet, and for such period as it does not meet, the applicable requirements noted </a:t>
                      </a:r>
                      <a:r>
                        <a:rPr lang="en-GB" sz="1000" b="0" dirty="0">
                          <a:solidFill>
                            <a:schemeClr val="accent3"/>
                          </a:solidFill>
                        </a:rPr>
                        <a:t>on page 68 (</a:t>
                      </a:r>
                      <a:r>
                        <a:rPr lang="en-GB" sz="1000" b="0" i="1" dirty="0">
                          <a:solidFill>
                            <a:schemeClr val="accent3"/>
                          </a:solidFill>
                        </a:rPr>
                        <a:t>Continuation </a:t>
                      </a:r>
                      <a:r>
                        <a:rPr lang="en-GB" sz="1000" i="1" dirty="0"/>
                        <a:t>of ‘Environmentally Sustainable’ Status</a:t>
                      </a:r>
                      <a:r>
                        <a:rPr lang="en-GB" sz="1000" dirty="0"/>
                        <a:t>).</a:t>
                      </a:r>
                    </a:p>
                    <a:p>
                      <a:pPr marL="171450" indent="-171450">
                        <a:buFont typeface="Arial" panose="020B0604020202020204" pitchFamily="34" charset="0"/>
                        <a:buChar char="•"/>
                      </a:pPr>
                      <a:r>
                        <a:rPr lang="en-GB" sz="1000" dirty="0"/>
                        <a:t>Any non-Compliant Aircraft can become a Compliant Aircraft by meeting the increased SAF utilisation requirements (i.e., 5% SAF in 2022, increasing by 2% annually thereafter).</a:t>
                      </a:r>
                    </a:p>
                    <a:p>
                      <a:pPr marL="171450" indent="-171450">
                        <a:buFont typeface="Arial" panose="020B0604020202020204" pitchFamily="34" charset="0"/>
                        <a:buChar char="•"/>
                      </a:pPr>
                      <a:r>
                        <a:rPr lang="en-GB" sz="1000" dirty="0"/>
                        <a:t>If a non-Eligible Aircraft is retrofitted or modified such that it becomes an Eligible Aircraft, the airline may designate that aircraft as a Compliant Aircraft where it then permanently withdraws a non-Compliant Aircraft from use or from its fleet (see page 47 </a:t>
                      </a:r>
                      <a:r>
                        <a:rPr lang="en-GB" sz="1000" b="0" dirty="0">
                          <a:solidFill>
                            <a:schemeClr val="accent3"/>
                          </a:solidFill>
                        </a:rPr>
                        <a:t>(</a:t>
                      </a:r>
                      <a:r>
                        <a:rPr lang="en-GB" sz="1000" b="0" i="1" dirty="0">
                          <a:solidFill>
                            <a:schemeClr val="accent3"/>
                          </a:solidFill>
                        </a:rPr>
                        <a:t>Retrofit or Modification of Aircraft</a:t>
                      </a:r>
                      <a:r>
                        <a:rPr lang="en-GB" sz="1000" b="0" dirty="0">
                          <a:solidFill>
                            <a:schemeClr val="accent3"/>
                          </a:solidFill>
                        </a:rPr>
                        <a:t>)).</a:t>
                      </a:r>
                      <a:r>
                        <a:rPr lang="en-GB" sz="1000" dirty="0"/>
                        <a:t> </a:t>
                      </a:r>
                    </a:p>
                    <a:p>
                      <a:pPr marL="171450" indent="-171450">
                        <a:buFont typeface="Arial" panose="020B0604020202020204" pitchFamily="34" charset="0"/>
                        <a:buChar char="•"/>
                      </a:pPr>
                      <a:r>
                        <a:rPr lang="en-US" sz="1000" dirty="0"/>
                        <a:t>From 1 January 2030, the airline must ensure that it meets the relevant SAF usage requirements (page 41 (</a:t>
                      </a:r>
                      <a:r>
                        <a:rPr lang="en-US" sz="1000" i="1" dirty="0"/>
                        <a:t>Evolution in SAF Usage Requirements</a:t>
                      </a:r>
                      <a:r>
                        <a:rPr lang="en-US" sz="1000" dirty="0"/>
                        <a:t>)). </a:t>
                      </a:r>
                    </a:p>
                  </a:txBody>
                  <a:tcPr>
                    <a:solidFill>
                      <a:schemeClr val="bg1">
                        <a:lumMod val="95000"/>
                      </a:schemeClr>
                    </a:solidFill>
                  </a:tcPr>
                </a:tc>
                <a:tc>
                  <a:txBody>
                    <a:bodyPr/>
                    <a:lstStyle/>
                    <a:p>
                      <a:r>
                        <a:rPr lang="en-GB" sz="1000" dirty="0">
                          <a:solidFill>
                            <a:schemeClr val="accent4"/>
                          </a:solidFill>
                        </a:rPr>
                        <a:t>CRITERIA</a:t>
                      </a:r>
                      <a:r>
                        <a:rPr lang="en-GB" sz="1000" dirty="0"/>
                        <a:t> </a:t>
                      </a:r>
                    </a:p>
                    <a:p>
                      <a:pPr marL="171450" indent="-171450">
                        <a:buFont typeface="Arial" panose="020B0604020202020204" pitchFamily="34" charset="0"/>
                        <a:buChar char="•"/>
                      </a:pPr>
                      <a:r>
                        <a:rPr lang="en-GB" sz="1000" dirty="0"/>
                        <a:t>A Compliant Aircraft will remain ‘environmentally sustainable’ in the relevant proportion until it fails to meet, and for such period as it does not meet, the applicable requirements noted on </a:t>
                      </a:r>
                      <a:r>
                        <a:rPr lang="en-GB" sz="1000" b="0" dirty="0">
                          <a:solidFill>
                            <a:schemeClr val="accent3"/>
                          </a:solidFill>
                        </a:rPr>
                        <a:t>page 68 (</a:t>
                      </a:r>
                      <a:r>
                        <a:rPr lang="en-GB" sz="1000" b="0" i="1" dirty="0">
                          <a:solidFill>
                            <a:schemeClr val="accent3"/>
                          </a:solidFill>
                        </a:rPr>
                        <a:t>Continuation </a:t>
                      </a:r>
                      <a:r>
                        <a:rPr lang="en-GB" sz="1000" i="1" dirty="0"/>
                        <a:t>of ‘Environmentally Sustainable’ Status</a:t>
                      </a:r>
                      <a:r>
                        <a:rPr lang="en-GB" sz="1000" dirty="0"/>
                        <a:t>). </a:t>
                      </a:r>
                    </a:p>
                    <a:p>
                      <a:pPr marL="171450" indent="-171450">
                        <a:buFont typeface="Arial" panose="020B0604020202020204" pitchFamily="34" charset="0"/>
                        <a:buChar char="•"/>
                      </a:pPr>
                      <a:r>
                        <a:rPr lang="en-GB" sz="1000" dirty="0"/>
                        <a:t>If a non-Eligible Aircraft that is retrofitted or modified such that it becomes an Eligible Aircraft, the airline may designate that aircraft as a Compliant Aircraft where it </a:t>
                      </a:r>
                      <a:r>
                        <a:rPr lang="en-GB" sz="1000" dirty="0">
                          <a:solidFill>
                            <a:schemeClr val="tx1"/>
                          </a:solidFill>
                        </a:rPr>
                        <a:t>then permanently withdraws a non-Compliant Aircraft from use or the fleet </a:t>
                      </a:r>
                      <a:r>
                        <a:rPr lang="en-GB" sz="1000" dirty="0"/>
                        <a:t> (see page 47 </a:t>
                      </a:r>
                      <a:r>
                        <a:rPr lang="en-GB" sz="1000" b="0" dirty="0">
                          <a:solidFill>
                            <a:schemeClr val="accent3"/>
                          </a:solidFill>
                        </a:rPr>
                        <a:t>(</a:t>
                      </a:r>
                      <a:r>
                        <a:rPr lang="en-GB" sz="1000" b="0" i="1" dirty="0">
                          <a:solidFill>
                            <a:schemeClr val="accent3"/>
                          </a:solidFill>
                        </a:rPr>
                        <a:t>Retrofit or Modification of Aircraft</a:t>
                      </a:r>
                      <a:r>
                        <a:rPr lang="en-GB" sz="1000" b="0" dirty="0">
                          <a:solidFill>
                            <a:schemeClr val="accent3"/>
                          </a:solidFill>
                        </a:rPr>
                        <a:t>))</a:t>
                      </a:r>
                      <a:r>
                        <a:rPr lang="en-GB" sz="1000" dirty="0">
                          <a:solidFill>
                            <a:schemeClr val="tx1"/>
                          </a:solidFill>
                        </a:rPr>
                        <a:t>.</a:t>
                      </a:r>
                    </a:p>
                    <a:p>
                      <a:pPr marL="171450" indent="-171450">
                        <a:buFont typeface="Arial" panose="020B0604020202020204" pitchFamily="34" charset="0"/>
                        <a:buChar char="•"/>
                      </a:pPr>
                      <a:r>
                        <a:rPr lang="en-GB" sz="1000" dirty="0">
                          <a:solidFill>
                            <a:schemeClr val="tx1"/>
                          </a:solidFill>
                        </a:rPr>
                        <a:t>From 1 January 2030, and provided that the lessee airline has its principal place of business in the EU, the lessee airline of the Compliant Aircraft must confirm to the lessor whether it meets the relevant SAF usage requirements (see page </a:t>
                      </a:r>
                      <a:r>
                        <a:rPr lang="en-US" sz="1000" dirty="0"/>
                        <a:t>41 (</a:t>
                      </a:r>
                      <a:r>
                        <a:rPr lang="en-US" sz="1000" i="1" dirty="0"/>
                        <a:t>Evolution in SAF Usage Requirements</a:t>
                      </a:r>
                      <a:r>
                        <a:rPr lang="en-US" sz="1000" dirty="0"/>
                        <a:t>)</a:t>
                      </a:r>
                      <a:r>
                        <a:rPr lang="en-GB" sz="1000" dirty="0">
                          <a:solidFill>
                            <a:schemeClr val="tx1"/>
                          </a:solidFill>
                        </a:rPr>
                        <a:t>).</a:t>
                      </a:r>
                    </a:p>
                  </a:txBody>
                  <a:tcPr>
                    <a:solidFill>
                      <a:schemeClr val="bg1">
                        <a:lumMod val="95000"/>
                      </a:schemeClr>
                    </a:solidFill>
                  </a:tcPr>
                </a:tc>
                <a:extLst>
                  <a:ext uri="{0D108BD9-81ED-4DB2-BD59-A6C34878D82A}">
                    <a16:rowId xmlns:a16="http://schemas.microsoft.com/office/drawing/2014/main" val="2033766792"/>
                  </a:ext>
                </a:extLst>
              </a:tr>
              <a:tr h="832958">
                <a:tc>
                  <a:txBody>
                    <a:bodyPr/>
                    <a:lstStyle/>
                    <a:p>
                      <a:r>
                        <a:rPr lang="en-GB" sz="1000" dirty="0">
                          <a:solidFill>
                            <a:schemeClr val="accent4"/>
                          </a:solidFill>
                        </a:rPr>
                        <a:t>ACCOUNTING CONSIDERATIONS</a:t>
                      </a:r>
                    </a:p>
                    <a:p>
                      <a:pPr marL="171450" indent="-171450">
                        <a:buFont typeface="Arial" panose="020B0604020202020204" pitchFamily="34" charset="0"/>
                        <a:buChar char="•"/>
                      </a:pPr>
                      <a:r>
                        <a:rPr lang="en-GB" sz="1000" dirty="0"/>
                        <a:t>Revenue, OpEx, and CapEx related to Compliant Aircraft in its fleet (including Compliant Aircraft under both the Airline TSC and the Lessor TSC) is deemed ‘environmentally sustainable’ in the relevant proportion for the portion (on a pro-rated basis) of the financial </a:t>
                      </a:r>
                      <a:r>
                        <a:rPr lang="en-GB" sz="1000" b="0" dirty="0">
                          <a:solidFill>
                            <a:schemeClr val="accent3"/>
                          </a:solidFill>
                        </a:rPr>
                        <a:t>period where it continues to meet the applicable requirements noted on page 68 (</a:t>
                      </a:r>
                      <a:r>
                        <a:rPr lang="en-GB" sz="1000" b="0" i="1" dirty="0">
                          <a:solidFill>
                            <a:schemeClr val="accent3"/>
                          </a:solidFill>
                        </a:rPr>
                        <a:t>Continuation </a:t>
                      </a:r>
                      <a:r>
                        <a:rPr lang="en-GB" sz="1000" i="1" dirty="0"/>
                        <a:t>of ‘Environmentally Sustainable’ Status</a:t>
                      </a:r>
                      <a:r>
                        <a:rPr lang="en-GB" sz="1000" dirty="0"/>
                        <a:t>). </a:t>
                      </a:r>
                    </a:p>
                  </a:txBody>
                  <a:tcPr>
                    <a:solidFill>
                      <a:schemeClr val="bg1">
                        <a:lumMod val="95000"/>
                      </a:schemeClr>
                    </a:solidFill>
                  </a:tcPr>
                </a:tc>
                <a:tc>
                  <a:txBody>
                    <a:bodyPr/>
                    <a:lstStyle/>
                    <a:p>
                      <a:r>
                        <a:rPr lang="en-GB" sz="1000" dirty="0">
                          <a:solidFill>
                            <a:schemeClr val="accent4"/>
                          </a:solidFill>
                        </a:rPr>
                        <a:t>ACCOUNTING CONSIDERATIONS </a:t>
                      </a:r>
                    </a:p>
                    <a:p>
                      <a:pPr marL="171450" indent="-171450">
                        <a:buFont typeface="Arial" panose="020B0604020202020204" pitchFamily="34" charset="0"/>
                        <a:buChar char="•"/>
                      </a:pPr>
                      <a:r>
                        <a:rPr lang="en-GB" sz="1000" dirty="0"/>
                        <a:t>Revenue, OpEx, and CapEx related to the Compliant Aircraft in its fleet (under the Lessor TSC only) is deemed ‘environmentally sustainable’ in the relevant proportion for the portion (on a pro-rated basis) of the financial period where it continues to meet the applicable requirements noted on </a:t>
                      </a:r>
                      <a:r>
                        <a:rPr lang="en-GB" sz="1000" b="0" dirty="0">
                          <a:solidFill>
                            <a:schemeClr val="accent3"/>
                          </a:solidFill>
                        </a:rPr>
                        <a:t>page 68 (</a:t>
                      </a:r>
                      <a:r>
                        <a:rPr lang="en-GB" sz="1000" b="0" i="1" dirty="0">
                          <a:solidFill>
                            <a:schemeClr val="accent3"/>
                          </a:solidFill>
                        </a:rPr>
                        <a:t>Continuation </a:t>
                      </a:r>
                      <a:r>
                        <a:rPr lang="en-GB" sz="1000" i="1" dirty="0"/>
                        <a:t>of ‘Environmentally Sustainable’ Status</a:t>
                      </a:r>
                      <a:r>
                        <a:rPr lang="en-GB" sz="1000" dirty="0"/>
                        <a:t>). </a:t>
                      </a:r>
                    </a:p>
                    <a:p>
                      <a:endParaRPr lang="en-GB" sz="1000" dirty="0"/>
                    </a:p>
                  </a:txBody>
                  <a:tcPr>
                    <a:solidFill>
                      <a:schemeClr val="bg1">
                        <a:lumMod val="95000"/>
                      </a:schemeClr>
                    </a:solidFill>
                  </a:tcPr>
                </a:tc>
                <a:extLst>
                  <a:ext uri="{0D108BD9-81ED-4DB2-BD59-A6C34878D82A}">
                    <a16:rowId xmlns:a16="http://schemas.microsoft.com/office/drawing/2014/main" val="2448666057"/>
                  </a:ext>
                </a:extLst>
              </a:tr>
              <a:tr h="1156939">
                <a:tc>
                  <a:txBody>
                    <a:bodyPr/>
                    <a:lstStyle/>
                    <a:p>
                      <a:r>
                        <a:rPr lang="en-GB" sz="1000" dirty="0">
                          <a:solidFill>
                            <a:schemeClr val="accent4"/>
                          </a:solidFill>
                        </a:rPr>
                        <a:t>OTHER</a:t>
                      </a:r>
                      <a:r>
                        <a:rPr lang="en-GB" sz="1000" dirty="0"/>
                        <a:t> </a:t>
                      </a:r>
                    </a:p>
                    <a:p>
                      <a:pPr marL="171450" indent="-171450">
                        <a:buFont typeface="Arial" panose="020B0604020202020204" pitchFamily="34" charset="0"/>
                        <a:buChar char="•"/>
                      </a:pPr>
                      <a:r>
                        <a:rPr lang="en-GB" sz="1000" dirty="0"/>
                        <a:t>The airline </a:t>
                      </a:r>
                      <a:r>
                        <a:rPr lang="en-GB" sz="1000" b="0" dirty="0">
                          <a:solidFill>
                            <a:schemeClr val="accent3"/>
                          </a:solidFill>
                        </a:rPr>
                        <a:t>may transfer certain rights as described in pages 48 to 50 (</a:t>
                      </a:r>
                      <a:r>
                        <a:rPr lang="en-GB" sz="1000" b="0" i="1" dirty="0">
                          <a:solidFill>
                            <a:schemeClr val="accent3"/>
                          </a:solidFill>
                        </a:rPr>
                        <a:t>Transfer of Rights</a:t>
                      </a:r>
                      <a:r>
                        <a:rPr lang="en-GB" sz="1000" b="0" dirty="0">
                          <a:solidFill>
                            <a:schemeClr val="accent3"/>
                          </a:solidFill>
                        </a:rPr>
                        <a:t>) to another aircraft owned by it or another party. </a:t>
                      </a:r>
                    </a:p>
                    <a:p>
                      <a:pPr marL="171450" indent="-171450">
                        <a:buFont typeface="Arial" panose="020B0604020202020204" pitchFamily="34" charset="0"/>
                        <a:buChar char="•"/>
                      </a:pPr>
                      <a:r>
                        <a:rPr lang="en-GB" sz="1000" b="0" dirty="0">
                          <a:solidFill>
                            <a:schemeClr val="accent3"/>
                          </a:solidFill>
                        </a:rPr>
                        <a:t>Designation of an aircraft as a Compliant Aircraft to be retested during each financial reporting period (and otherwise in accordance with the testing times noted on page 68 (</a:t>
                      </a:r>
                      <a:r>
                        <a:rPr lang="en-GB" sz="1000" b="0" i="1" dirty="0">
                          <a:solidFill>
                            <a:schemeClr val="accent3"/>
                          </a:solidFill>
                        </a:rPr>
                        <a:t>Continuation </a:t>
                      </a:r>
                      <a:r>
                        <a:rPr lang="en-GB" sz="1000" i="1" dirty="0"/>
                        <a:t>of ‘Environmentally Sustainable’ Status</a:t>
                      </a:r>
                      <a:r>
                        <a:rPr lang="en-GB" sz="1000" dirty="0"/>
                        <a:t>)</a:t>
                      </a:r>
                      <a:r>
                        <a:rPr lang="en-GB" sz="1000" b="0" dirty="0">
                          <a:solidFill>
                            <a:schemeClr val="accent3"/>
                          </a:solidFill>
                        </a:rPr>
                        <a:t>).</a:t>
                      </a:r>
                    </a:p>
                    <a:p>
                      <a:pPr marL="171450" indent="-171450">
                        <a:buFont typeface="Arial" panose="020B0604020202020204" pitchFamily="34" charset="0"/>
                        <a:buChar char="•"/>
                      </a:pPr>
                      <a:r>
                        <a:rPr lang="en-GB" sz="1000" b="0" kern="1200" dirty="0">
                          <a:solidFill>
                            <a:schemeClr val="accent3"/>
                          </a:solidFill>
                          <a:latin typeface="+mn-lt"/>
                          <a:ea typeface="+mn-ea"/>
                          <a:cs typeface="+mn-cs"/>
                        </a:rPr>
                        <a:t>It is noted that the analysis set out above (and on the following pages) can be equally applied to spare aircraft engines and Compliant Engines (in accordance with page 69 (</a:t>
                      </a:r>
                      <a:r>
                        <a:rPr lang="en-GB" sz="1000" b="0" i="1" kern="1200" dirty="0">
                          <a:solidFill>
                            <a:schemeClr val="accent3"/>
                          </a:solidFill>
                          <a:latin typeface="+mn-lt"/>
                          <a:ea typeface="+mn-ea"/>
                          <a:cs typeface="+mn-cs"/>
                        </a:rPr>
                        <a:t>Aircraft Engines and Aircraft Parts</a:t>
                      </a:r>
                      <a:r>
                        <a:rPr lang="en-GB" sz="1000" b="0" kern="1200" dirty="0">
                          <a:solidFill>
                            <a:schemeClr val="accent3"/>
                          </a:solidFill>
                          <a:latin typeface="+mn-lt"/>
                          <a:ea typeface="+mn-ea"/>
                          <a:cs typeface="+mn-cs"/>
                        </a:rPr>
                        <a:t>)).</a:t>
                      </a:r>
                    </a:p>
                  </a:txBody>
                  <a:tcPr>
                    <a:solidFill>
                      <a:schemeClr val="bg1">
                        <a:lumMod val="95000"/>
                      </a:schemeClr>
                    </a:solidFill>
                  </a:tcPr>
                </a:tc>
                <a:tc>
                  <a:txBody>
                    <a:bodyPr/>
                    <a:lstStyle/>
                    <a:p>
                      <a:r>
                        <a:rPr lang="en-GB" sz="1000" dirty="0">
                          <a:solidFill>
                            <a:schemeClr val="accent4"/>
                          </a:solidFill>
                        </a:rPr>
                        <a:t>OTHER</a:t>
                      </a:r>
                      <a:r>
                        <a:rPr lang="en-GB" sz="1000" dirty="0"/>
                        <a:t> </a:t>
                      </a:r>
                    </a:p>
                    <a:p>
                      <a:pPr marL="171450" indent="-171450">
                        <a:buFont typeface="Arial" panose="020B0604020202020204" pitchFamily="34" charset="0"/>
                        <a:buChar char="•"/>
                      </a:pPr>
                      <a:r>
                        <a:rPr lang="en-GB" sz="1000" dirty="0"/>
                        <a:t>The </a:t>
                      </a:r>
                      <a:r>
                        <a:rPr lang="en-GB" sz="1000" b="0" dirty="0">
                          <a:solidFill>
                            <a:schemeClr val="accent3"/>
                          </a:solidFill>
                        </a:rPr>
                        <a:t>lessor may transfer certain rights as described in pages 48 to 50 (</a:t>
                      </a:r>
                      <a:r>
                        <a:rPr lang="en-GB" sz="1000" b="0" i="1" dirty="0">
                          <a:solidFill>
                            <a:schemeClr val="accent3"/>
                          </a:solidFill>
                        </a:rPr>
                        <a:t>Transfer of Rights</a:t>
                      </a:r>
                      <a:r>
                        <a:rPr lang="en-GB" sz="1000" b="0" dirty="0">
                          <a:solidFill>
                            <a:schemeClr val="accent3"/>
                          </a:solidFill>
                        </a:rPr>
                        <a:t>) to another aircraft owned by it or another party. </a:t>
                      </a:r>
                    </a:p>
                    <a:p>
                      <a:pPr marL="171450" indent="-171450">
                        <a:buFont typeface="Arial" panose="020B0604020202020204" pitchFamily="34" charset="0"/>
                        <a:buChar char="•"/>
                      </a:pPr>
                      <a:r>
                        <a:rPr lang="en-GB" sz="1000" b="0" dirty="0">
                          <a:solidFill>
                            <a:schemeClr val="accent3"/>
                          </a:solidFill>
                        </a:rPr>
                        <a:t>Designation of an aircraft as a Compliant Aircraft to be retested during each financial reporting period (and otherwise in accordance with the testing times noted on page 68 (</a:t>
                      </a:r>
                      <a:r>
                        <a:rPr lang="en-GB" sz="1000" b="0" i="1" dirty="0">
                          <a:solidFill>
                            <a:schemeClr val="accent3"/>
                          </a:solidFill>
                        </a:rPr>
                        <a:t>Continuation </a:t>
                      </a:r>
                      <a:r>
                        <a:rPr lang="en-GB" sz="1000" i="1" dirty="0"/>
                        <a:t>of ‘Environmentally Sustainable’ Status</a:t>
                      </a:r>
                      <a:r>
                        <a:rPr lang="en-GB" sz="1000" dirty="0"/>
                        <a:t>)).</a:t>
                      </a:r>
                    </a:p>
                    <a:p>
                      <a:pPr marL="171450" indent="-171450">
                        <a:buFont typeface="Arial" panose="020B0604020202020204" pitchFamily="34" charset="0"/>
                        <a:buChar char="•"/>
                      </a:pPr>
                      <a:r>
                        <a:rPr lang="en-GB" sz="1000" b="0" kern="1200" dirty="0">
                          <a:solidFill>
                            <a:schemeClr val="accent3"/>
                          </a:solidFill>
                          <a:latin typeface="+mn-lt"/>
                          <a:ea typeface="+mn-ea"/>
                          <a:cs typeface="+mn-cs"/>
                        </a:rPr>
                        <a:t>It is noted that the analysis set out above (and on the following pages) can be equally applied to spare aircraft engines and Compliant Engines (in accordance with page 69 (</a:t>
                      </a:r>
                      <a:r>
                        <a:rPr lang="en-GB" sz="1000" b="0" i="1" kern="1200" dirty="0">
                          <a:solidFill>
                            <a:schemeClr val="accent3"/>
                          </a:solidFill>
                          <a:latin typeface="+mn-lt"/>
                          <a:ea typeface="+mn-ea"/>
                          <a:cs typeface="+mn-cs"/>
                        </a:rPr>
                        <a:t>Aircraft Engines and Aircraft Parts</a:t>
                      </a:r>
                      <a:r>
                        <a:rPr lang="en-GB" sz="1000" b="0" kern="1200" dirty="0">
                          <a:solidFill>
                            <a:schemeClr val="accent3"/>
                          </a:solidFill>
                          <a:latin typeface="+mn-lt"/>
                          <a:ea typeface="+mn-ea"/>
                          <a:cs typeface="+mn-cs"/>
                        </a:rPr>
                        <a:t>)).</a:t>
                      </a:r>
                    </a:p>
                  </a:txBody>
                  <a:tcPr>
                    <a:solidFill>
                      <a:schemeClr val="bg1">
                        <a:lumMod val="95000"/>
                      </a:schemeClr>
                    </a:solidFill>
                  </a:tcPr>
                </a:tc>
                <a:extLst>
                  <a:ext uri="{0D108BD9-81ED-4DB2-BD59-A6C34878D82A}">
                    <a16:rowId xmlns:a16="http://schemas.microsoft.com/office/drawing/2014/main" val="3399276779"/>
                  </a:ext>
                </a:extLst>
              </a:tr>
            </a:tbl>
          </a:graphicData>
        </a:graphic>
      </p:graphicFrame>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GB" dirty="0">
                <a:solidFill>
                  <a:schemeClr val="accent4"/>
                </a:solidFill>
              </a:rPr>
              <a:t>9) Continuing Recognition </a:t>
            </a:r>
            <a:endParaRPr lang="en-US" dirty="0">
              <a:solidFill>
                <a:schemeClr val="accent4"/>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7080" y="1413490"/>
            <a:ext cx="8256636" cy="5086098"/>
          </a:xfrm>
        </p:spPr>
        <p:txBody>
          <a:bodyPr/>
          <a:lstStyle/>
          <a:p>
            <a:pPr lvl="2">
              <a:buClr>
                <a:schemeClr val="accent4"/>
              </a:buClr>
            </a:pPr>
            <a:endParaRPr lang="en-US" sz="1050" dirty="0"/>
          </a:p>
          <a:p>
            <a:pPr marL="285750" indent="-285750" algn="just">
              <a:buFont typeface="Arial" panose="020B0604020202020204" pitchFamily="34" charset="0"/>
              <a:buChar char="•"/>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ffectLst/>
              <a:ea typeface="Times New Roman" panose="02020603050405020304" pitchFamily="18" charset="0"/>
              <a:cs typeface="Times New Roman" panose="02020603050405020304" pitchFamily="18" charset="0"/>
            </a:endParaRPr>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&amp; Lessors </a:t>
            </a:r>
          </a:p>
        </p:txBody>
      </p:sp>
      <p:sp>
        <p:nvSpPr>
          <p:cNvPr id="4" name="Slide Number Placeholder 3">
            <a:extLst>
              <a:ext uri="{FF2B5EF4-FFF2-40B4-BE49-F238E27FC236}">
                <a16:creationId xmlns:a16="http://schemas.microsoft.com/office/drawing/2014/main" id="{64810598-081E-4DAB-A554-10DD743691DC}"/>
              </a:ext>
            </a:extLst>
          </p:cNvPr>
          <p:cNvSpPr>
            <a:spLocks noGrp="1"/>
          </p:cNvSpPr>
          <p:nvPr>
            <p:ph type="sldNum" sz="quarter" idx="15"/>
          </p:nvPr>
        </p:nvSpPr>
        <p:spPr/>
        <p:txBody>
          <a:bodyPr/>
          <a:lstStyle/>
          <a:p>
            <a:fld id="{65D0BFA5-6A5D-4FCC-B1D5-670AAD90936D}" type="slidenum">
              <a:rPr lang="en-GB" smtClean="0"/>
              <a:t>34</a:t>
            </a:fld>
            <a:endParaRPr lang="en-GB" dirty="0"/>
          </a:p>
        </p:txBody>
      </p:sp>
    </p:spTree>
    <p:extLst>
      <p:ext uri="{BB962C8B-B14F-4D97-AF65-F5344CB8AC3E}">
        <p14:creationId xmlns:p14="http://schemas.microsoft.com/office/powerpoint/2010/main" val="3760496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GB" dirty="0">
                <a:solidFill>
                  <a:schemeClr val="accent4"/>
                </a:solidFill>
              </a:rPr>
              <a:t>9) Continuing Recognition </a:t>
            </a:r>
            <a:endParaRPr lang="en-US" dirty="0">
              <a:solidFill>
                <a:schemeClr val="accent4"/>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9938" y="1152088"/>
            <a:ext cx="8256636" cy="4797986"/>
          </a:xfrm>
        </p:spPr>
        <p:txBody>
          <a:bodyPr/>
          <a:lstStyle/>
          <a:p>
            <a:pPr>
              <a:buClr>
                <a:schemeClr val="accent4"/>
              </a:buClr>
            </a:pPr>
            <a:r>
              <a:rPr lang="en-GB" sz="1400" b="1" dirty="0">
                <a:solidFill>
                  <a:srgbClr val="003057"/>
                </a:solidFill>
              </a:rPr>
              <a:t>Allocation of revenue  / opex / Capex</a:t>
            </a:r>
            <a:endParaRPr lang="en-GB" sz="1400" dirty="0">
              <a:solidFill>
                <a:srgbClr val="003057"/>
              </a:solidFill>
            </a:endParaRPr>
          </a:p>
          <a:p>
            <a:pPr algn="just"/>
            <a:endParaRPr lang="en-IE" sz="1050" cap="none" dirty="0">
              <a:solidFill>
                <a:srgbClr val="000000"/>
              </a:solidFill>
              <a:effectLs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IE" sz="1050" cap="none" dirty="0">
                <a:solidFill>
                  <a:srgbClr val="000000"/>
                </a:solidFill>
                <a:effectLst/>
                <a:ea typeface="Times New Roman" panose="02020603050405020304" pitchFamily="18" charset="0"/>
                <a:cs typeface="Times New Roman" panose="02020603050405020304" pitchFamily="18" charset="0"/>
              </a:rPr>
              <a:t>The basis unit of account for measurement under the Taxonomy Regulation is the specific asset level (e.g. aircraft, spare engine).</a:t>
            </a:r>
          </a:p>
          <a:p>
            <a:pPr marL="285750" indent="-285750" algn="just">
              <a:buFont typeface="Arial" panose="020B0604020202020204" pitchFamily="34" charset="0"/>
              <a:buChar char="•"/>
            </a:pPr>
            <a:r>
              <a:rPr lang="en-IE" sz="1050" cap="none" dirty="0">
                <a:solidFill>
                  <a:srgbClr val="000000"/>
                </a:solidFill>
                <a:ea typeface="Times New Roman" panose="02020603050405020304" pitchFamily="18" charset="0"/>
                <a:cs typeface="Times New Roman" panose="02020603050405020304" pitchFamily="18" charset="0"/>
              </a:rPr>
              <a:t>This is because the assessment of eligibility and compliance with the Taxonomy Regulation depends upon the technical specification of the specific asset.</a:t>
            </a:r>
          </a:p>
          <a:p>
            <a:pPr marL="285750" indent="-285750" algn="just">
              <a:buFont typeface="Arial" panose="020B0604020202020204" pitchFamily="34" charset="0"/>
              <a:buChar char="•"/>
            </a:pPr>
            <a:r>
              <a:rPr lang="en-IE" sz="1050" cap="none" dirty="0">
                <a:solidFill>
                  <a:srgbClr val="000000"/>
                </a:solidFill>
                <a:effectLst/>
                <a:ea typeface="Times New Roman" panose="02020603050405020304" pitchFamily="18" charset="0"/>
                <a:cs typeface="Times New Roman" panose="02020603050405020304" pitchFamily="18" charset="0"/>
              </a:rPr>
              <a:t>In addition, a core tenet of the Taxonomy Regulation is that for an aircraft to be compliant (unless meeting SAF usage criteria), it must be paired with a permanently withdrawn (from use or from fleet) aircraft</a:t>
            </a:r>
            <a:r>
              <a:rPr lang="en-IE" sz="1050" cap="none" dirty="0">
                <a:solidFill>
                  <a:srgbClr val="000000"/>
                </a:solidFill>
                <a:ea typeface="Times New Roman" panose="02020603050405020304" pitchFamily="18" charset="0"/>
                <a:cs typeface="Times New Roman" panose="02020603050405020304" pitchFamily="18" charset="0"/>
              </a:rPr>
              <a:t>. This requires that the aircraft being withdrawn must be capable of being paired / tracked to the specific asset being introduced </a:t>
            </a:r>
            <a:r>
              <a:rPr lang="en-GB" sz="1050" cap="none" dirty="0">
                <a:solidFill>
                  <a:srgbClr val="000000"/>
                </a:solidFill>
                <a:ea typeface="Times New Roman" panose="02020603050405020304" pitchFamily="18" charset="0"/>
                <a:cs typeface="Times New Roman" panose="02020603050405020304" pitchFamily="18" charset="0"/>
              </a:rPr>
              <a:t>on the basis of its technical specification, including its MTOW, airworthiness etc, and history in accordance with the Relevant TSC</a:t>
            </a:r>
            <a:r>
              <a:rPr lang="en-IE" sz="1050" cap="none" dirty="0">
                <a:solidFill>
                  <a:srgbClr val="000000"/>
                </a:solidFill>
                <a:ea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IE" sz="1050" cap="none" dirty="0">
                <a:solidFill>
                  <a:srgbClr val="000000"/>
                </a:solidFill>
                <a:ea typeface="Times New Roman" panose="02020603050405020304" pitchFamily="18" charset="0"/>
                <a:cs typeface="Times New Roman" panose="02020603050405020304" pitchFamily="18" charset="0"/>
              </a:rPr>
              <a:t>The ability to track aircraft through their lifecycle (i.e. in relation to timing of their initial recognition and final derecognition (i.e. permanent withdrawal from use or from fleet)) is important for the allocation of Revenue. Similarly, it is important to be able to track whether the Compliant Aircraft are treated as such because they were (a) Grandfathered Aircraft; (b) replaced an aircraft which was permanently withdrawn from use, or (c) replaced an aircraft which was permanently withdrawn from the fleet (i.e. (b) and (c) being Replacement Aircraft). This is because the Global Replacement Ratio will apply differently to each.</a:t>
            </a:r>
          </a:p>
          <a:p>
            <a:pPr algn="just"/>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IE" sz="1050" cap="none" dirty="0">
                <a:solidFill>
                  <a:srgbClr val="000000"/>
                </a:solidFill>
                <a:ea typeface="Times New Roman" panose="02020603050405020304" pitchFamily="18" charset="0"/>
                <a:cs typeface="Times New Roman" panose="02020603050405020304" pitchFamily="18" charset="0"/>
              </a:rPr>
              <a:t>As such, the optimal approach to the measurement of Revenue, </a:t>
            </a:r>
            <a:r>
              <a:rPr lang="en-IE" sz="1050" cap="none" dirty="0" err="1">
                <a:solidFill>
                  <a:srgbClr val="000000"/>
                </a:solidFill>
                <a:ea typeface="Times New Roman" panose="02020603050405020304" pitchFamily="18" charset="0"/>
                <a:cs typeface="Times New Roman" panose="02020603050405020304" pitchFamily="18" charset="0"/>
              </a:rPr>
              <a:t>OpEx</a:t>
            </a:r>
            <a:r>
              <a:rPr lang="en-IE" sz="1050" cap="none" dirty="0">
                <a:solidFill>
                  <a:srgbClr val="000000"/>
                </a:solidFill>
                <a:ea typeface="Times New Roman" panose="02020603050405020304" pitchFamily="18" charset="0"/>
                <a:cs typeface="Times New Roman" panose="02020603050405020304" pitchFamily="18" charset="0"/>
              </a:rPr>
              <a:t> and </a:t>
            </a:r>
            <a:r>
              <a:rPr lang="en-IE" sz="1050" cap="none" dirty="0" err="1">
                <a:solidFill>
                  <a:srgbClr val="000000"/>
                </a:solidFill>
                <a:ea typeface="Times New Roman" panose="02020603050405020304" pitchFamily="18" charset="0"/>
                <a:cs typeface="Times New Roman" panose="02020603050405020304" pitchFamily="18" charset="0"/>
              </a:rPr>
              <a:t>CapEx</a:t>
            </a:r>
            <a:r>
              <a:rPr lang="en-IE" sz="1050" cap="none" dirty="0">
                <a:solidFill>
                  <a:srgbClr val="000000"/>
                </a:solidFill>
                <a:ea typeface="Times New Roman" panose="02020603050405020304" pitchFamily="18" charset="0"/>
                <a:cs typeface="Times New Roman" panose="02020603050405020304" pitchFamily="18" charset="0"/>
              </a:rPr>
              <a:t> is to measure the specific portion of Revenue, </a:t>
            </a:r>
            <a:r>
              <a:rPr lang="en-IE" sz="1050" cap="none" dirty="0" err="1">
                <a:solidFill>
                  <a:srgbClr val="000000"/>
                </a:solidFill>
                <a:ea typeface="Times New Roman" panose="02020603050405020304" pitchFamily="18" charset="0"/>
                <a:cs typeface="Times New Roman" panose="02020603050405020304" pitchFamily="18" charset="0"/>
              </a:rPr>
              <a:t>OpEx</a:t>
            </a:r>
            <a:r>
              <a:rPr lang="en-IE" sz="1050" cap="none" dirty="0">
                <a:solidFill>
                  <a:srgbClr val="000000"/>
                </a:solidFill>
                <a:ea typeface="Times New Roman" panose="02020603050405020304" pitchFamily="18" charset="0"/>
                <a:cs typeface="Times New Roman" panose="02020603050405020304" pitchFamily="18" charset="0"/>
              </a:rPr>
              <a:t> and </a:t>
            </a:r>
            <a:r>
              <a:rPr lang="en-IE" sz="1050" cap="none" dirty="0" err="1">
                <a:solidFill>
                  <a:srgbClr val="000000"/>
                </a:solidFill>
                <a:ea typeface="Times New Roman" panose="02020603050405020304" pitchFamily="18" charset="0"/>
                <a:cs typeface="Times New Roman" panose="02020603050405020304" pitchFamily="18" charset="0"/>
              </a:rPr>
              <a:t>CapEx</a:t>
            </a:r>
            <a:r>
              <a:rPr lang="en-IE" sz="1050" cap="none" dirty="0">
                <a:solidFill>
                  <a:srgbClr val="000000"/>
                </a:solidFill>
                <a:ea typeface="Times New Roman" panose="02020603050405020304" pitchFamily="18" charset="0"/>
                <a:cs typeface="Times New Roman" panose="02020603050405020304" pitchFamily="18" charset="0"/>
              </a:rPr>
              <a:t> that is attributable (either directly or indirectly) to the specific aircraft.</a:t>
            </a:r>
          </a:p>
          <a:p>
            <a:pPr marL="285750" indent="-285750" algn="just">
              <a:buFont typeface="Arial" panose="020B0604020202020204" pitchFamily="34" charset="0"/>
              <a:buChar char="•"/>
            </a:pPr>
            <a:r>
              <a:rPr lang="en-IE" sz="1050" cap="none" dirty="0">
                <a:solidFill>
                  <a:srgbClr val="000000"/>
                </a:solidFill>
                <a:ea typeface="Times New Roman" panose="02020603050405020304" pitchFamily="18" charset="0"/>
                <a:cs typeface="Times New Roman" panose="02020603050405020304" pitchFamily="18" charset="0"/>
              </a:rPr>
              <a:t>However, it is understood that the systems, processes and financial reporting approaches of aviation participants may not be designed with a view to allocating Revenue, </a:t>
            </a:r>
            <a:r>
              <a:rPr lang="en-IE" sz="1050" cap="none" dirty="0" err="1">
                <a:solidFill>
                  <a:srgbClr val="000000"/>
                </a:solidFill>
                <a:ea typeface="Times New Roman" panose="02020603050405020304" pitchFamily="18" charset="0"/>
                <a:cs typeface="Times New Roman" panose="02020603050405020304" pitchFamily="18" charset="0"/>
              </a:rPr>
              <a:t>OpEx</a:t>
            </a:r>
            <a:r>
              <a:rPr lang="en-IE" sz="1050" cap="none" dirty="0">
                <a:solidFill>
                  <a:srgbClr val="000000"/>
                </a:solidFill>
                <a:ea typeface="Times New Roman" panose="02020603050405020304" pitchFamily="18" charset="0"/>
                <a:cs typeface="Times New Roman" panose="02020603050405020304" pitchFamily="18" charset="0"/>
              </a:rPr>
              <a:t> and </a:t>
            </a:r>
            <a:r>
              <a:rPr lang="en-IE" sz="1050" cap="none" dirty="0" err="1">
                <a:solidFill>
                  <a:srgbClr val="000000"/>
                </a:solidFill>
                <a:ea typeface="Times New Roman" panose="02020603050405020304" pitchFamily="18" charset="0"/>
                <a:cs typeface="Times New Roman" panose="02020603050405020304" pitchFamily="18" charset="0"/>
              </a:rPr>
              <a:t>CapEx</a:t>
            </a:r>
            <a:r>
              <a:rPr lang="en-IE" sz="1050" cap="none" dirty="0">
                <a:solidFill>
                  <a:srgbClr val="000000"/>
                </a:solidFill>
                <a:ea typeface="Times New Roman" panose="02020603050405020304" pitchFamily="18" charset="0"/>
                <a:cs typeface="Times New Roman" panose="02020603050405020304" pitchFamily="18" charset="0"/>
              </a:rPr>
              <a:t> on such a basis.</a:t>
            </a:r>
          </a:p>
          <a:p>
            <a:pPr marL="285750" indent="-285750" algn="just">
              <a:buFont typeface="Arial" panose="020B0604020202020204" pitchFamily="34" charset="0"/>
              <a:buChar char="•"/>
            </a:pPr>
            <a:r>
              <a:rPr lang="en-IE" sz="1050" cap="none" dirty="0">
                <a:solidFill>
                  <a:srgbClr val="000000"/>
                </a:solidFill>
                <a:ea typeface="Times New Roman" panose="02020603050405020304" pitchFamily="18" charset="0"/>
                <a:cs typeface="Times New Roman" panose="02020603050405020304" pitchFamily="18" charset="0"/>
              </a:rPr>
              <a:t>As such, an allocation basis will need to be determined by aviation participants. This is consistent with established GAAP and auditing approaches. Once determined, this allocation basis should be applied consistently thereafter.</a:t>
            </a:r>
          </a:p>
          <a:p>
            <a:pPr marL="285750" indent="-285750" algn="just">
              <a:buFont typeface="Arial" panose="020B0604020202020204" pitchFamily="34" charset="0"/>
              <a:buChar char="•"/>
            </a:pPr>
            <a:r>
              <a:rPr lang="en-IE" sz="1050" cap="none" dirty="0">
                <a:solidFill>
                  <a:srgbClr val="000000"/>
                </a:solidFill>
                <a:ea typeface="Times New Roman" panose="02020603050405020304" pitchFamily="18" charset="0"/>
                <a:cs typeface="Times New Roman" panose="02020603050405020304" pitchFamily="18" charset="0"/>
              </a:rPr>
              <a:t>In determining its allocation basis, aviation participants will likely have reference to the basis by which they currently recognise Revenue, </a:t>
            </a:r>
            <a:r>
              <a:rPr lang="en-IE" sz="1050" cap="none" dirty="0" err="1">
                <a:solidFill>
                  <a:srgbClr val="000000"/>
                </a:solidFill>
                <a:ea typeface="Times New Roman" panose="02020603050405020304" pitchFamily="18" charset="0"/>
                <a:cs typeface="Times New Roman" panose="02020603050405020304" pitchFamily="18" charset="0"/>
              </a:rPr>
              <a:t>OpEx</a:t>
            </a:r>
            <a:r>
              <a:rPr lang="en-IE" sz="1050" cap="none" dirty="0">
                <a:solidFill>
                  <a:srgbClr val="000000"/>
                </a:solidFill>
                <a:ea typeface="Times New Roman" panose="02020603050405020304" pitchFamily="18" charset="0"/>
                <a:cs typeface="Times New Roman" panose="02020603050405020304" pitchFamily="18" charset="0"/>
              </a:rPr>
              <a:t> and </a:t>
            </a:r>
            <a:r>
              <a:rPr lang="en-IE" sz="1050" cap="none" dirty="0" err="1">
                <a:solidFill>
                  <a:srgbClr val="000000"/>
                </a:solidFill>
                <a:ea typeface="Times New Roman" panose="02020603050405020304" pitchFamily="18" charset="0"/>
                <a:cs typeface="Times New Roman" panose="02020603050405020304" pitchFamily="18" charset="0"/>
              </a:rPr>
              <a:t>CapEx</a:t>
            </a:r>
            <a:r>
              <a:rPr lang="en-IE" sz="1050" cap="none" dirty="0">
                <a:solidFill>
                  <a:srgbClr val="000000"/>
                </a:solidFill>
                <a:ea typeface="Times New Roman" panose="02020603050405020304" pitchFamily="18" charset="0"/>
                <a:cs typeface="Times New Roman" panose="02020603050405020304" pitchFamily="18" charset="0"/>
              </a:rPr>
              <a:t> and apply the most direct / specific basis available in this context when allocating Revenue, </a:t>
            </a:r>
            <a:r>
              <a:rPr lang="en-IE" sz="1050" cap="none" dirty="0" err="1">
                <a:solidFill>
                  <a:srgbClr val="000000"/>
                </a:solidFill>
                <a:ea typeface="Times New Roman" panose="02020603050405020304" pitchFamily="18" charset="0"/>
                <a:cs typeface="Times New Roman" panose="02020603050405020304" pitchFamily="18" charset="0"/>
              </a:rPr>
              <a:t>OpEx</a:t>
            </a:r>
            <a:r>
              <a:rPr lang="en-IE" sz="1050" cap="none" dirty="0">
                <a:solidFill>
                  <a:srgbClr val="000000"/>
                </a:solidFill>
                <a:ea typeface="Times New Roman" panose="02020603050405020304" pitchFamily="18" charset="0"/>
                <a:cs typeface="Times New Roman" panose="02020603050405020304" pitchFamily="18" charset="0"/>
              </a:rPr>
              <a:t> and </a:t>
            </a:r>
            <a:r>
              <a:rPr lang="en-IE" sz="1050" cap="none" dirty="0" err="1">
                <a:solidFill>
                  <a:srgbClr val="000000"/>
                </a:solidFill>
                <a:ea typeface="Times New Roman" panose="02020603050405020304" pitchFamily="18" charset="0"/>
                <a:cs typeface="Times New Roman" panose="02020603050405020304" pitchFamily="18" charset="0"/>
              </a:rPr>
              <a:t>CapEx</a:t>
            </a:r>
            <a:r>
              <a:rPr lang="en-IE" sz="1050" cap="none" dirty="0">
                <a:solidFill>
                  <a:srgbClr val="000000"/>
                </a:solidFill>
                <a:ea typeface="Times New Roman" panose="02020603050405020304" pitchFamily="18" charset="0"/>
                <a:cs typeface="Times New Roman" panose="02020603050405020304" pitchFamily="18" charset="0"/>
              </a:rPr>
              <a:t> to the Compliant Aircraft.</a:t>
            </a: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IE" sz="1050" cap="none" dirty="0">
                <a:solidFill>
                  <a:srgbClr val="000000"/>
                </a:solidFill>
                <a:ea typeface="Times New Roman" panose="02020603050405020304" pitchFamily="18" charset="0"/>
                <a:cs typeface="Times New Roman" panose="02020603050405020304" pitchFamily="18" charset="0"/>
              </a:rPr>
              <a:t>For example, if an airline’s systems allows for the measurement of Revenue between different aircraft types this may be used, i.e. the airline with a fleet segmented between A320 ceos, A320 neos and 787 MAXs may determine the portion of Compliant Aircraft in each segment and then use that portion when reporting the Revenue, </a:t>
            </a:r>
            <a:r>
              <a:rPr lang="en-IE" sz="1050" cap="none" dirty="0" err="1">
                <a:solidFill>
                  <a:srgbClr val="000000"/>
                </a:solidFill>
                <a:ea typeface="Times New Roman" panose="02020603050405020304" pitchFamily="18" charset="0"/>
                <a:cs typeface="Times New Roman" panose="02020603050405020304" pitchFamily="18" charset="0"/>
              </a:rPr>
              <a:t>OpEx</a:t>
            </a:r>
            <a:r>
              <a:rPr lang="en-IE" sz="1050" cap="none" dirty="0">
                <a:solidFill>
                  <a:srgbClr val="000000"/>
                </a:solidFill>
                <a:ea typeface="Times New Roman" panose="02020603050405020304" pitchFamily="18" charset="0"/>
                <a:cs typeface="Times New Roman" panose="02020603050405020304" pitchFamily="18" charset="0"/>
              </a:rPr>
              <a:t> and </a:t>
            </a:r>
            <a:r>
              <a:rPr lang="en-IE" sz="1050" cap="none" dirty="0" err="1">
                <a:solidFill>
                  <a:srgbClr val="000000"/>
                </a:solidFill>
                <a:ea typeface="Times New Roman" panose="02020603050405020304" pitchFamily="18" charset="0"/>
                <a:cs typeface="Times New Roman" panose="02020603050405020304" pitchFamily="18" charset="0"/>
              </a:rPr>
              <a:t>CapEx</a:t>
            </a:r>
            <a:r>
              <a:rPr lang="en-IE" sz="1050" cap="none" dirty="0">
                <a:solidFill>
                  <a:srgbClr val="000000"/>
                </a:solidFill>
                <a:ea typeface="Times New Roman" panose="02020603050405020304" pitchFamily="18" charset="0"/>
                <a:cs typeface="Times New Roman" panose="02020603050405020304" pitchFamily="18" charset="0"/>
              </a:rPr>
              <a:t> that is compliant with the Taxonomy Regulation from each segment. </a:t>
            </a:r>
          </a:p>
          <a:p>
            <a:pPr marL="285750" indent="-285750" algn="just">
              <a:buFont typeface="Arial" panose="020B0604020202020204" pitchFamily="34" charset="0"/>
              <a:buChar char="•"/>
            </a:pPr>
            <a:r>
              <a:rPr lang="en-IE" sz="1050" cap="none" dirty="0">
                <a:solidFill>
                  <a:srgbClr val="000000"/>
                </a:solidFill>
                <a:ea typeface="Times New Roman" panose="02020603050405020304" pitchFamily="18" charset="0"/>
                <a:cs typeface="Times New Roman" panose="02020603050405020304" pitchFamily="18" charset="0"/>
              </a:rPr>
              <a:t>Similarly, an airline’s systems may instead measure Revenue on a jurisdictional basis or may distinguish between narrowbody and widebody fleets. Alternatively, the airline may allocate based on a cost-based measure – e.g. it may track aircraft depending on their SAF usage and apply an allocation measure to Revenue accordingly.</a:t>
            </a:r>
          </a:p>
          <a:p>
            <a:pPr marL="285750" indent="-285750" algn="just">
              <a:buFont typeface="Arial" panose="020B0604020202020204" pitchFamily="34" charset="0"/>
              <a:buChar char="•"/>
            </a:pPr>
            <a:r>
              <a:rPr lang="en-IE" sz="1050" cap="none" dirty="0">
                <a:solidFill>
                  <a:srgbClr val="000000"/>
                </a:solidFill>
                <a:ea typeface="Times New Roman" panose="02020603050405020304" pitchFamily="18" charset="0"/>
                <a:cs typeface="Times New Roman" panose="02020603050405020304" pitchFamily="18" charset="0"/>
              </a:rPr>
              <a:t>Each aviation participant should consult with its auditor to determine which is the most appropriate basis of allocation for that entity for these purposes.</a:t>
            </a:r>
          </a:p>
          <a:p>
            <a:pPr marL="285750" indent="-285750" algn="just">
              <a:buFont typeface="Arial" panose="020B0604020202020204" pitchFamily="34" charset="0"/>
              <a:buChar char="•"/>
            </a:pPr>
            <a:r>
              <a:rPr lang="en-IE" sz="1050" cap="none" dirty="0">
                <a:solidFill>
                  <a:srgbClr val="000000"/>
                </a:solidFill>
                <a:ea typeface="Times New Roman" panose="02020603050405020304" pitchFamily="18" charset="0"/>
                <a:cs typeface="Times New Roman" panose="02020603050405020304" pitchFamily="18" charset="0"/>
              </a:rPr>
              <a:t>Each aviation participant should then apply the provisions of the Commission’s Disclosure Delegated Act </a:t>
            </a:r>
            <a:r>
              <a:rPr lang="en-IE" sz="1050" cap="none" dirty="0">
                <a:solidFill>
                  <a:srgbClr val="000000"/>
                </a:solidFill>
                <a:effectLst/>
                <a:ea typeface="Times New Roman" panose="02020603050405020304" pitchFamily="18" charset="0"/>
                <a:cs typeface="Times New Roman" panose="02020603050405020304" pitchFamily="18" charset="0"/>
              </a:rPr>
              <a:t>(</a:t>
            </a:r>
            <a:r>
              <a:rPr lang="en-IE" sz="1050" cap="none" dirty="0">
                <a:solidFill>
                  <a:srgbClr val="000000"/>
                </a:solidFill>
                <a:effectLst/>
                <a:ea typeface="Times New Roman" panose="02020603050405020304" pitchFamily="18" charset="0"/>
                <a:cs typeface="Times New Roman" panose="02020603050405020304" pitchFamily="18" charset="0"/>
                <a:hlinkClick r:id="rId2"/>
              </a:rPr>
              <a:t>Link</a:t>
            </a:r>
            <a:r>
              <a:rPr lang="en-IE" sz="1050" cap="none" dirty="0">
                <a:solidFill>
                  <a:srgbClr val="000000"/>
                </a:solidFill>
                <a:effectLst/>
                <a:ea typeface="Times New Roman" panose="02020603050405020304" pitchFamily="18" charset="0"/>
                <a:cs typeface="Times New Roman" panose="02020603050405020304" pitchFamily="18" charset="0"/>
              </a:rPr>
              <a:t>)</a:t>
            </a:r>
            <a:r>
              <a:rPr lang="en-IE" sz="1050" cap="none" dirty="0">
                <a:solidFill>
                  <a:srgbClr val="000000"/>
                </a:solidFill>
                <a:ea typeface="Times New Roman" panose="02020603050405020304" pitchFamily="18" charset="0"/>
                <a:cs typeface="Times New Roman" panose="02020603050405020304" pitchFamily="18" charset="0"/>
              </a:rPr>
              <a:t> when reporting its Revenue, </a:t>
            </a:r>
            <a:r>
              <a:rPr lang="en-IE" sz="1050" cap="none" dirty="0" err="1">
                <a:solidFill>
                  <a:srgbClr val="000000"/>
                </a:solidFill>
                <a:ea typeface="Times New Roman" panose="02020603050405020304" pitchFamily="18" charset="0"/>
                <a:cs typeface="Times New Roman" panose="02020603050405020304" pitchFamily="18" charset="0"/>
              </a:rPr>
              <a:t>OpEx</a:t>
            </a:r>
            <a:r>
              <a:rPr lang="en-IE" sz="1050" cap="none" dirty="0">
                <a:solidFill>
                  <a:srgbClr val="000000"/>
                </a:solidFill>
                <a:ea typeface="Times New Roman" panose="02020603050405020304" pitchFamily="18" charset="0"/>
                <a:cs typeface="Times New Roman" panose="02020603050405020304" pitchFamily="18" charset="0"/>
              </a:rPr>
              <a:t> and </a:t>
            </a:r>
            <a:r>
              <a:rPr lang="en-IE" sz="1050" cap="none" dirty="0" err="1">
                <a:solidFill>
                  <a:srgbClr val="000000"/>
                </a:solidFill>
                <a:ea typeface="Times New Roman" panose="02020603050405020304" pitchFamily="18" charset="0"/>
                <a:cs typeface="Times New Roman" panose="02020603050405020304" pitchFamily="18" charset="0"/>
              </a:rPr>
              <a:t>CapEx</a:t>
            </a:r>
            <a:r>
              <a:rPr lang="en-IE" sz="1050" cap="none" dirty="0">
                <a:solidFill>
                  <a:srgbClr val="000000"/>
                </a:solidFill>
                <a:ea typeface="Times New Roman" panose="02020603050405020304" pitchFamily="18" charset="0"/>
                <a:cs typeface="Times New Roman" panose="02020603050405020304" pitchFamily="18" charset="0"/>
              </a:rPr>
              <a:t> that is compliant with the Taxonomy Regulation. This will primarily be as Revenue, </a:t>
            </a:r>
            <a:r>
              <a:rPr lang="en-IE" sz="1050" cap="none" dirty="0" err="1">
                <a:solidFill>
                  <a:srgbClr val="000000"/>
                </a:solidFill>
                <a:ea typeface="Times New Roman" panose="02020603050405020304" pitchFamily="18" charset="0"/>
                <a:cs typeface="Times New Roman" panose="02020603050405020304" pitchFamily="18" charset="0"/>
              </a:rPr>
              <a:t>OpEx</a:t>
            </a:r>
            <a:r>
              <a:rPr lang="en-IE" sz="1050" cap="none" dirty="0">
                <a:solidFill>
                  <a:srgbClr val="000000"/>
                </a:solidFill>
                <a:ea typeface="Times New Roman" panose="02020603050405020304" pitchFamily="18" charset="0"/>
                <a:cs typeface="Times New Roman" panose="02020603050405020304" pitchFamily="18" charset="0"/>
              </a:rPr>
              <a:t> and </a:t>
            </a:r>
            <a:r>
              <a:rPr lang="en-IE" sz="1050" cap="none" dirty="0" err="1">
                <a:solidFill>
                  <a:srgbClr val="000000"/>
                </a:solidFill>
                <a:ea typeface="Times New Roman" panose="02020603050405020304" pitchFamily="18" charset="0"/>
                <a:cs typeface="Times New Roman" panose="02020603050405020304" pitchFamily="18" charset="0"/>
              </a:rPr>
              <a:t>CapEx</a:t>
            </a:r>
            <a:r>
              <a:rPr lang="en-IE" sz="1050" cap="none" dirty="0">
                <a:solidFill>
                  <a:srgbClr val="000000"/>
                </a:solidFill>
                <a:ea typeface="Times New Roman" panose="02020603050405020304" pitchFamily="18" charset="0"/>
                <a:cs typeface="Times New Roman" panose="02020603050405020304" pitchFamily="18" charset="0"/>
              </a:rPr>
              <a:t> key performance indicators using the formats set out in the Disclosure Delegated Act.</a:t>
            </a:r>
          </a:p>
          <a:p>
            <a:pPr marL="285750" indent="-285750" algn="just">
              <a:buFont typeface="Arial" panose="020B0604020202020204" pitchFamily="34" charset="0"/>
              <a:buChar char="•"/>
            </a:pPr>
            <a:endParaRPr lang="en-IE" sz="1050" dirty="0">
              <a:solidFill>
                <a:srgbClr val="000000"/>
              </a:solidFill>
              <a:ea typeface="Times New Roman" panose="02020603050405020304" pitchFamily="18" charset="0"/>
              <a:cs typeface="Times New Roman" panose="02020603050405020304" pitchFamily="18" charset="0"/>
            </a:endParaRPr>
          </a:p>
          <a:p>
            <a:pPr lvl="2" indent="0" algn="just">
              <a:buNone/>
            </a:pPr>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US" sz="1050" cap="none" dirty="0">
              <a:solidFill>
                <a:srgbClr val="000000"/>
              </a:solidFill>
              <a:ea typeface="Times New Roman" panose="02020603050405020304" pitchFamily="18" charset="0"/>
              <a:cs typeface="Times New Roman" panose="02020603050405020304" pitchFamily="18" charset="0"/>
            </a:endParaRPr>
          </a:p>
          <a:p>
            <a:pPr marL="0" lvl="2" indent="0">
              <a:buClr>
                <a:schemeClr val="accent4"/>
              </a:buClr>
              <a:buNone/>
            </a:pPr>
            <a:endParaRPr lang="en-GB" sz="1050" dirty="0"/>
          </a:p>
          <a:p>
            <a:pPr lvl="2">
              <a:buClr>
                <a:schemeClr val="accent4"/>
              </a:buClr>
            </a:pPr>
            <a:endParaRPr lang="en-GB" sz="1050" dirty="0"/>
          </a:p>
          <a:p>
            <a:pPr lvl="2">
              <a:buClr>
                <a:schemeClr val="accent4"/>
              </a:buClr>
            </a:pPr>
            <a:endParaRPr lang="en-GB" sz="1050" dirty="0"/>
          </a:p>
          <a:p>
            <a:pPr marL="285750" indent="-285750" algn="just">
              <a:buFont typeface="Arial" panose="020B0604020202020204" pitchFamily="34" charset="0"/>
              <a:buChar char="•"/>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ffectLst/>
              <a:ea typeface="Times New Roman" panose="02020603050405020304" pitchFamily="18" charset="0"/>
              <a:cs typeface="Times New Roman" panose="02020603050405020304" pitchFamily="18" charset="0"/>
            </a:endParaRPr>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&amp; Lessors</a:t>
            </a:r>
          </a:p>
        </p:txBody>
      </p:sp>
      <p:sp>
        <p:nvSpPr>
          <p:cNvPr id="4" name="Slide Number Placeholder 1" descr="|">
            <a:extLst>
              <a:ext uri="{FF2B5EF4-FFF2-40B4-BE49-F238E27FC236}">
                <a16:creationId xmlns:a16="http://schemas.microsoft.com/office/drawing/2014/main" id="{A56ED0EF-87CE-45C6-9037-14D702930AE3}"/>
              </a:ext>
            </a:extLst>
          </p:cNvPr>
          <p:cNvSpPr>
            <a:spLocks noGrp="1"/>
          </p:cNvSpPr>
          <p:nvPr>
            <p:ph type="sldNum" sz="quarter" idx="15"/>
          </p:nvPr>
        </p:nvSpPr>
        <p:spPr/>
        <p:txBody>
          <a:bodyPr/>
          <a:lstStyle/>
          <a:p>
            <a:fld id="{65D0BFA5-6A5D-4FCC-B1D5-670AAD90936D}" type="slidenum">
              <a:rPr lang="en-GB" smtClean="0"/>
              <a:t>35</a:t>
            </a:fld>
            <a:endParaRPr lang="en-GB" dirty="0"/>
          </a:p>
        </p:txBody>
      </p:sp>
    </p:spTree>
    <p:extLst>
      <p:ext uri="{BB962C8B-B14F-4D97-AF65-F5344CB8AC3E}">
        <p14:creationId xmlns:p14="http://schemas.microsoft.com/office/powerpoint/2010/main" val="2228452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GB" dirty="0">
                <a:solidFill>
                  <a:schemeClr val="accent4"/>
                </a:solidFill>
              </a:rPr>
              <a:t>9) Continuing Recognition </a:t>
            </a:r>
            <a:endParaRPr lang="en-US" dirty="0">
              <a:solidFill>
                <a:schemeClr val="accent4"/>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9938" y="1152088"/>
            <a:ext cx="8256636" cy="4797986"/>
          </a:xfrm>
        </p:spPr>
        <p:txBody>
          <a:bodyPr/>
          <a:lstStyle/>
          <a:p>
            <a:pPr>
              <a:buClr>
                <a:schemeClr val="accent4"/>
              </a:buClr>
            </a:pPr>
            <a:r>
              <a:rPr lang="en-GB" sz="1400" b="1" dirty="0">
                <a:solidFill>
                  <a:srgbClr val="003057"/>
                </a:solidFill>
              </a:rPr>
              <a:t>Components of revenue that may be included as taxonomy-compliant</a:t>
            </a:r>
            <a:endParaRPr lang="en-GB" sz="1400" dirty="0">
              <a:solidFill>
                <a:srgbClr val="003057"/>
              </a:solidFill>
            </a:endParaRPr>
          </a:p>
          <a:p>
            <a:pPr algn="just"/>
            <a:endParaRPr lang="en-IE" sz="1050" cap="none" dirty="0">
              <a:solidFill>
                <a:srgbClr val="000000"/>
              </a:solidFill>
              <a:effectLs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IE" sz="1050" cap="none" dirty="0">
                <a:solidFill>
                  <a:srgbClr val="000000"/>
                </a:solidFill>
                <a:effectLst/>
                <a:ea typeface="Times New Roman" panose="02020603050405020304" pitchFamily="18" charset="0"/>
                <a:cs typeface="Times New Roman" panose="02020603050405020304" pitchFamily="18" charset="0"/>
              </a:rPr>
              <a:t>The Disclosure Delegated Act (</a:t>
            </a:r>
            <a:r>
              <a:rPr lang="en-IE" sz="1050" cap="none" dirty="0">
                <a:solidFill>
                  <a:srgbClr val="000000"/>
                </a:solidFill>
                <a:effectLst/>
                <a:ea typeface="Times New Roman" panose="02020603050405020304" pitchFamily="18" charset="0"/>
                <a:cs typeface="Times New Roman" panose="02020603050405020304" pitchFamily="18" charset="0"/>
                <a:hlinkClick r:id="rId2"/>
              </a:rPr>
              <a:t>Link</a:t>
            </a:r>
            <a:r>
              <a:rPr lang="en-IE" sz="1050" cap="none" dirty="0">
                <a:solidFill>
                  <a:srgbClr val="000000"/>
                </a:solidFill>
                <a:effectLst/>
                <a:ea typeface="Times New Roman" panose="02020603050405020304" pitchFamily="18" charset="0"/>
                <a:cs typeface="Times New Roman" panose="02020603050405020304" pitchFamily="18" charset="0"/>
              </a:rPr>
              <a:t>) outlines what constitutes Revenue that may be compliant with the Taxonomy Regulation as “</a:t>
            </a:r>
            <a:r>
              <a:rPr lang="en-IE" sz="1050" i="1" cap="none" dirty="0">
                <a:solidFill>
                  <a:srgbClr val="000000"/>
                </a:solidFill>
                <a:cs typeface="Times New Roman" panose="02020603050405020304" pitchFamily="18" charset="0"/>
              </a:rPr>
              <a:t>the part of the net turnover derived from products or services, including intangibles, associated with Taxonomy-aligned economic activities</a:t>
            </a:r>
            <a:r>
              <a:rPr lang="en-IE" sz="1050" cap="none" dirty="0">
                <a:solidFill>
                  <a:srgbClr val="000000"/>
                </a:solidFill>
                <a:cs typeface="Times New Roman" panose="02020603050405020304" pitchFamily="18" charset="0"/>
              </a:rPr>
              <a:t>”.</a:t>
            </a:r>
          </a:p>
          <a:p>
            <a:pPr marL="285750" indent="-285750" algn="just">
              <a:buFont typeface="Arial" panose="020B0604020202020204" pitchFamily="34" charset="0"/>
              <a:buChar char="•"/>
            </a:pPr>
            <a:r>
              <a:rPr lang="en-IE" sz="1050" cap="none" dirty="0">
                <a:solidFill>
                  <a:srgbClr val="000000"/>
                </a:solidFill>
                <a:ea typeface="Times New Roman" panose="02020603050405020304" pitchFamily="18" charset="0"/>
                <a:cs typeface="Times New Roman" panose="02020603050405020304" pitchFamily="18" charset="0"/>
              </a:rPr>
              <a:t>As the above is generic and applies to all non-financial entities</a:t>
            </a:r>
            <a:r>
              <a:rPr lang="en-IE" sz="1050" cap="none" dirty="0">
                <a:solidFill>
                  <a:srgbClr val="000000"/>
                </a:solidFill>
                <a:effectLst/>
                <a:ea typeface="Times New Roman" panose="02020603050405020304" pitchFamily="18" charset="0"/>
                <a:cs typeface="Times New Roman" panose="02020603050405020304" pitchFamily="18" charset="0"/>
              </a:rPr>
              <a:t>	, it is not designed to </a:t>
            </a:r>
            <a:r>
              <a:rPr lang="en-IE" sz="1050" cap="none" dirty="0">
                <a:solidFill>
                  <a:srgbClr val="000000"/>
                </a:solidFill>
                <a:ea typeface="Times New Roman" panose="02020603050405020304" pitchFamily="18" charset="0"/>
                <a:cs typeface="Times New Roman" panose="02020603050405020304" pitchFamily="18" charset="0"/>
              </a:rPr>
              <a:t>provide an exhaustive definition of </a:t>
            </a:r>
            <a:r>
              <a:rPr lang="en-IE" sz="1050" cap="none" dirty="0">
                <a:solidFill>
                  <a:srgbClr val="000000"/>
                </a:solidFill>
                <a:effectLst/>
                <a:ea typeface="Times New Roman" panose="02020603050405020304" pitchFamily="18" charset="0"/>
                <a:cs typeface="Times New Roman" panose="02020603050405020304" pitchFamily="18" charset="0"/>
              </a:rPr>
              <a:t>the approach to all components of airline </a:t>
            </a:r>
            <a:r>
              <a:rPr lang="en-IE" sz="1050" cap="none" dirty="0">
                <a:solidFill>
                  <a:srgbClr val="000000"/>
                </a:solidFill>
                <a:ea typeface="Times New Roman" panose="02020603050405020304" pitchFamily="18" charset="0"/>
                <a:cs typeface="Times New Roman" panose="02020603050405020304" pitchFamily="18" charset="0"/>
              </a:rPr>
              <a:t>and </a:t>
            </a:r>
            <a:r>
              <a:rPr lang="en-IE" sz="1050" cap="none" dirty="0">
                <a:solidFill>
                  <a:srgbClr val="000000"/>
                </a:solidFill>
                <a:effectLst/>
                <a:ea typeface="Times New Roman" panose="02020603050405020304" pitchFamily="18" charset="0"/>
                <a:cs typeface="Times New Roman" panose="02020603050405020304" pitchFamily="18" charset="0"/>
              </a:rPr>
              <a:t>lessor Revenue. The key consideration, however, is the ability to demonstrate that the component of Revenue is directly relevant to the Compliant Aircraft – either on a specific basis or by means of appropriate allocation (see page 34 (</a:t>
            </a:r>
            <a:r>
              <a:rPr lang="en-IE" sz="1050" i="1" cap="none" dirty="0">
                <a:solidFill>
                  <a:srgbClr val="000000"/>
                </a:solidFill>
                <a:effectLst/>
                <a:ea typeface="Times New Roman" panose="02020603050405020304" pitchFamily="18" charset="0"/>
                <a:cs typeface="Times New Roman" panose="02020603050405020304" pitchFamily="18" charset="0"/>
              </a:rPr>
              <a:t>Continuing Recognition</a:t>
            </a:r>
            <a:r>
              <a:rPr lang="en-IE" sz="1050" cap="none" dirty="0">
                <a:solidFill>
                  <a:srgbClr val="000000"/>
                </a:solidFill>
                <a:effectLst/>
                <a:ea typeface="Times New Roman" panose="02020603050405020304" pitchFamily="18" charset="0"/>
                <a:cs typeface="Times New Roman" panose="02020603050405020304" pitchFamily="18" charset="0"/>
              </a:rPr>
              <a:t>))</a:t>
            </a:r>
            <a:r>
              <a:rPr lang="en-IE" sz="1050" cap="none" dirty="0">
                <a:solidFill>
                  <a:srgbClr val="000000"/>
                </a:solidFill>
                <a:ea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IE" sz="1050" cap="none" dirty="0">
                <a:solidFill>
                  <a:srgbClr val="000000"/>
                </a:solidFill>
                <a:ea typeface="Times New Roman" panose="02020603050405020304" pitchFamily="18" charset="0"/>
                <a:cs typeface="Times New Roman" panose="02020603050405020304" pitchFamily="18" charset="0"/>
              </a:rPr>
              <a:t>Any approach adopted must be in line with IFRS or the equivalent GAAP relevant to the aviation participant.</a:t>
            </a:r>
          </a:p>
          <a:p>
            <a:pPr algn="just"/>
            <a:endParaRPr lang="en-IE" sz="1000" dirty="0"/>
          </a:p>
          <a:p>
            <a:pPr algn="just"/>
            <a:r>
              <a:rPr lang="en-IE" sz="1100" dirty="0">
                <a:solidFill>
                  <a:srgbClr val="003057"/>
                </a:solidFill>
              </a:rPr>
              <a:t>Suggested components of taxonomy-compliant revenue</a:t>
            </a: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IE" sz="1050" cap="none" dirty="0">
                <a:solidFill>
                  <a:srgbClr val="000000"/>
                </a:solidFill>
                <a:ea typeface="Times New Roman" panose="02020603050405020304" pitchFamily="18" charset="0"/>
                <a:cs typeface="Times New Roman" panose="02020603050405020304" pitchFamily="18" charset="0"/>
              </a:rPr>
              <a:t>Revenue derived from the provision of maintenance services to third-party aircraft should be assessed by reference to Manufacturer TSC.</a:t>
            </a:r>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lvl="2" indent="0" algn="just">
              <a:buNone/>
            </a:pPr>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US" sz="1050" cap="none" dirty="0">
              <a:solidFill>
                <a:srgbClr val="000000"/>
              </a:solidFill>
              <a:ea typeface="Times New Roman" panose="02020603050405020304" pitchFamily="18" charset="0"/>
              <a:cs typeface="Times New Roman" panose="02020603050405020304" pitchFamily="18" charset="0"/>
            </a:endParaRPr>
          </a:p>
          <a:p>
            <a:pPr marL="0" lvl="2" indent="0">
              <a:buClr>
                <a:schemeClr val="accent4"/>
              </a:buClr>
              <a:buNone/>
            </a:pPr>
            <a:endParaRPr lang="en-GB" sz="1050" dirty="0"/>
          </a:p>
          <a:p>
            <a:pPr lvl="2">
              <a:buClr>
                <a:schemeClr val="accent4"/>
              </a:buClr>
            </a:pPr>
            <a:endParaRPr lang="en-GB" sz="1050" dirty="0"/>
          </a:p>
          <a:p>
            <a:pPr lvl="2">
              <a:buClr>
                <a:schemeClr val="accent4"/>
              </a:buClr>
            </a:pPr>
            <a:endParaRPr lang="en-GB" sz="1050" dirty="0"/>
          </a:p>
          <a:p>
            <a:pPr marL="285750" indent="-285750" algn="just">
              <a:buFont typeface="Arial" panose="020B0604020202020204" pitchFamily="34" charset="0"/>
              <a:buChar char="•"/>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ffectLst/>
              <a:ea typeface="Times New Roman" panose="02020603050405020304" pitchFamily="18" charset="0"/>
              <a:cs typeface="Times New Roman" panose="02020603050405020304" pitchFamily="18" charset="0"/>
            </a:endParaRPr>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&amp; Lessors</a:t>
            </a:r>
          </a:p>
        </p:txBody>
      </p:sp>
      <p:sp>
        <p:nvSpPr>
          <p:cNvPr id="4" name="Slide Number Placeholder 1" descr="|">
            <a:extLst>
              <a:ext uri="{FF2B5EF4-FFF2-40B4-BE49-F238E27FC236}">
                <a16:creationId xmlns:a16="http://schemas.microsoft.com/office/drawing/2014/main" id="{A56ED0EF-87CE-45C6-9037-14D702930AE3}"/>
              </a:ext>
            </a:extLst>
          </p:cNvPr>
          <p:cNvSpPr>
            <a:spLocks noGrp="1"/>
          </p:cNvSpPr>
          <p:nvPr>
            <p:ph type="sldNum" sz="quarter" idx="15"/>
          </p:nvPr>
        </p:nvSpPr>
        <p:spPr/>
        <p:txBody>
          <a:bodyPr/>
          <a:lstStyle/>
          <a:p>
            <a:fld id="{65D0BFA5-6A5D-4FCC-B1D5-670AAD90936D}" type="slidenum">
              <a:rPr lang="en-GB" smtClean="0"/>
              <a:t>36</a:t>
            </a:fld>
            <a:endParaRPr lang="en-GB" dirty="0"/>
          </a:p>
        </p:txBody>
      </p:sp>
      <p:graphicFrame>
        <p:nvGraphicFramePr>
          <p:cNvPr id="6" name="Table 6">
            <a:extLst>
              <a:ext uri="{FF2B5EF4-FFF2-40B4-BE49-F238E27FC236}">
                <a16:creationId xmlns:a16="http://schemas.microsoft.com/office/drawing/2014/main" id="{EB3026BD-B773-71A5-0BDF-6E008F7D93D1}"/>
              </a:ext>
            </a:extLst>
          </p:cNvPr>
          <p:cNvGraphicFramePr>
            <a:graphicFrameLocks noGrp="1"/>
          </p:cNvGraphicFramePr>
          <p:nvPr>
            <p:extLst>
              <p:ext uri="{D42A27DB-BD31-4B8C-83A1-F6EECF244321}">
                <p14:modId xmlns:p14="http://schemas.microsoft.com/office/powerpoint/2010/main" val="2059525579"/>
              </p:ext>
            </p:extLst>
          </p:nvPr>
        </p:nvGraphicFramePr>
        <p:xfrm>
          <a:off x="1116410" y="2925738"/>
          <a:ext cx="6097060" cy="2423160"/>
        </p:xfrm>
        <a:graphic>
          <a:graphicData uri="http://schemas.openxmlformats.org/drawingml/2006/table">
            <a:tbl>
              <a:tblPr firstRow="1" bandRow="1">
                <a:tableStyleId>{5C22544A-7EE6-4342-B048-85BDC9FD1C3A}</a:tableStyleId>
              </a:tblPr>
              <a:tblGrid>
                <a:gridCol w="3048530">
                  <a:extLst>
                    <a:ext uri="{9D8B030D-6E8A-4147-A177-3AD203B41FA5}">
                      <a16:colId xmlns:a16="http://schemas.microsoft.com/office/drawing/2014/main" val="2309771319"/>
                    </a:ext>
                  </a:extLst>
                </a:gridCol>
                <a:gridCol w="3048530">
                  <a:extLst>
                    <a:ext uri="{9D8B030D-6E8A-4147-A177-3AD203B41FA5}">
                      <a16:colId xmlns:a16="http://schemas.microsoft.com/office/drawing/2014/main" val="94639457"/>
                    </a:ext>
                  </a:extLst>
                </a:gridCol>
              </a:tblGrid>
              <a:tr h="160145">
                <a:tc>
                  <a:txBody>
                    <a:bodyPr/>
                    <a:lstStyle/>
                    <a:p>
                      <a:pPr algn="ctr"/>
                      <a:r>
                        <a:rPr lang="en-IE" sz="1050" dirty="0"/>
                        <a:t>Airlines</a:t>
                      </a:r>
                    </a:p>
                  </a:txBody>
                  <a:tcPr/>
                </a:tc>
                <a:tc>
                  <a:txBody>
                    <a:bodyPr/>
                    <a:lstStyle/>
                    <a:p>
                      <a:pPr algn="ctr"/>
                      <a:r>
                        <a:rPr lang="en-IE" sz="1050" dirty="0"/>
                        <a:t>Lessors</a:t>
                      </a:r>
                    </a:p>
                  </a:txBody>
                  <a:tcPr/>
                </a:tc>
                <a:extLst>
                  <a:ext uri="{0D108BD9-81ED-4DB2-BD59-A6C34878D82A}">
                    <a16:rowId xmlns:a16="http://schemas.microsoft.com/office/drawing/2014/main" val="1787581077"/>
                  </a:ext>
                </a:extLst>
              </a:tr>
              <a:tr h="370840">
                <a:tc>
                  <a:txBody>
                    <a:bodyPr/>
                    <a:lstStyle/>
                    <a:p>
                      <a:pPr marL="171450" indent="-171450">
                        <a:buFont typeface="Arial" panose="020B0604020202020204" pitchFamily="34" charset="0"/>
                        <a:buChar char="•"/>
                      </a:pPr>
                      <a:r>
                        <a:rPr lang="en-IE" sz="1050" dirty="0"/>
                        <a:t>Passenger / ticket revenue</a:t>
                      </a:r>
                    </a:p>
                    <a:p>
                      <a:pPr marL="171450" indent="-171450">
                        <a:buFont typeface="Arial" panose="020B0604020202020204" pitchFamily="34" charset="0"/>
                        <a:buChar char="•"/>
                      </a:pPr>
                      <a:r>
                        <a:rPr lang="en-IE" sz="1050" dirty="0"/>
                        <a:t>Revenue directly linked to ticket sales</a:t>
                      </a:r>
                    </a:p>
                    <a:p>
                      <a:pPr marL="171450" indent="-171450">
                        <a:buFont typeface="Arial" panose="020B0604020202020204" pitchFamily="34" charset="0"/>
                        <a:buChar char="•"/>
                      </a:pPr>
                      <a:r>
                        <a:rPr lang="en-IE" sz="1050" dirty="0"/>
                        <a:t>Cargo services revenue</a:t>
                      </a:r>
                    </a:p>
                    <a:p>
                      <a:pPr marL="171450" indent="-171450">
                        <a:buFont typeface="Arial" panose="020B0604020202020204" pitchFamily="34" charset="0"/>
                        <a:buChar char="•"/>
                      </a:pPr>
                      <a:r>
                        <a:rPr lang="en-IE" sz="1050" dirty="0"/>
                        <a:t>Ancillary aircraft revenue</a:t>
                      </a:r>
                    </a:p>
                    <a:p>
                      <a:pPr marL="171450" indent="-171450">
                        <a:buFont typeface="Arial" panose="020B0604020202020204" pitchFamily="34" charset="0"/>
                        <a:buChar char="•"/>
                      </a:pPr>
                      <a:r>
                        <a:rPr lang="en-IE" sz="1050" dirty="0"/>
                        <a:t>Wetleasing / subleasing revenue associated with compliant aircraft</a:t>
                      </a:r>
                    </a:p>
                    <a:p>
                      <a:pPr marL="171450" indent="-171450">
                        <a:buFont typeface="Arial" panose="020B0604020202020204" pitchFamily="34" charset="0"/>
                        <a:buChar char="•"/>
                      </a:pPr>
                      <a:r>
                        <a:rPr lang="en-IE" sz="1050" dirty="0"/>
                        <a:t>Maintenance revenue earned for servicing third-party aircraft / engines – to the extent that aircraft / engine is an Eligible Aircraft / Eligible Engine. The GRR may be applied to this Revenue for reporting purposes</a:t>
                      </a:r>
                    </a:p>
                    <a:p>
                      <a:pPr marL="171450" indent="-171450">
                        <a:buFont typeface="Arial" panose="020B0604020202020204" pitchFamily="34" charset="0"/>
                        <a:buChar char="•"/>
                      </a:pPr>
                      <a:r>
                        <a:rPr lang="en-IE" sz="1050" dirty="0"/>
                        <a:t>Profit on sale of Compliant Aircraft / Compliant Engines  - if in airline’s revenue reporting</a:t>
                      </a:r>
                    </a:p>
                  </a:txBody>
                  <a:tcPr/>
                </a:tc>
                <a:tc>
                  <a:txBody>
                    <a:bodyPr/>
                    <a:lstStyle/>
                    <a:p>
                      <a:pPr marL="171450" indent="-171450">
                        <a:buFont typeface="Arial" panose="020B0604020202020204" pitchFamily="34" charset="0"/>
                        <a:buChar char="•"/>
                      </a:pPr>
                      <a:r>
                        <a:rPr lang="en-IE" sz="1050" dirty="0"/>
                        <a:t>Aircraft and spare engine lease revenue</a:t>
                      </a:r>
                    </a:p>
                    <a:p>
                      <a:pPr marL="171450" indent="-171450">
                        <a:buFont typeface="Arial" panose="020B0604020202020204" pitchFamily="34" charset="0"/>
                        <a:buChar char="•"/>
                      </a:pPr>
                      <a:r>
                        <a:rPr lang="en-IE" sz="1050" dirty="0"/>
                        <a:t>Aircraft and spare engine maintenance revenue</a:t>
                      </a:r>
                    </a:p>
                    <a:p>
                      <a:pPr marL="171450" indent="-171450">
                        <a:buFont typeface="Arial" panose="020B0604020202020204" pitchFamily="34" charset="0"/>
                        <a:buChar char="•"/>
                      </a:pPr>
                      <a:r>
                        <a:rPr lang="en-IE" sz="1050" dirty="0"/>
                        <a:t>Profit on sale of traded Compliant Aircraft / Compliant Engines (if in lessor’s revenue reporting</a:t>
                      </a:r>
                    </a:p>
                  </a:txBody>
                  <a:tcPr/>
                </a:tc>
                <a:extLst>
                  <a:ext uri="{0D108BD9-81ED-4DB2-BD59-A6C34878D82A}">
                    <a16:rowId xmlns:a16="http://schemas.microsoft.com/office/drawing/2014/main" val="122808898"/>
                  </a:ext>
                </a:extLst>
              </a:tr>
            </a:tbl>
          </a:graphicData>
        </a:graphic>
      </p:graphicFrame>
    </p:spTree>
    <p:extLst>
      <p:ext uri="{BB962C8B-B14F-4D97-AF65-F5344CB8AC3E}">
        <p14:creationId xmlns:p14="http://schemas.microsoft.com/office/powerpoint/2010/main" val="461980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GB" dirty="0">
                <a:solidFill>
                  <a:schemeClr val="accent4"/>
                </a:solidFill>
              </a:rPr>
              <a:t>9) Continuing Recognition </a:t>
            </a:r>
            <a:endParaRPr lang="en-US" dirty="0">
              <a:solidFill>
                <a:schemeClr val="accent4"/>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9938" y="1152088"/>
            <a:ext cx="8256636" cy="4797986"/>
          </a:xfrm>
        </p:spPr>
        <p:txBody>
          <a:bodyPr/>
          <a:lstStyle/>
          <a:p>
            <a:pPr>
              <a:buClr>
                <a:schemeClr val="accent4"/>
              </a:buClr>
            </a:pPr>
            <a:r>
              <a:rPr lang="en-GB" sz="1400" b="1" dirty="0">
                <a:solidFill>
                  <a:srgbClr val="003057"/>
                </a:solidFill>
              </a:rPr>
              <a:t>Components of opex that may be included as taxonomy-compliant</a:t>
            </a:r>
            <a:endParaRPr lang="en-GB" sz="1400" dirty="0">
              <a:solidFill>
                <a:srgbClr val="003057"/>
              </a:solidFill>
            </a:endParaRPr>
          </a:p>
          <a:p>
            <a:pPr algn="just"/>
            <a:endParaRPr lang="en-IE" sz="1050" cap="none" dirty="0">
              <a:solidFill>
                <a:srgbClr val="000000"/>
              </a:solidFill>
              <a:effectLs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IE" sz="1050" cap="none" dirty="0">
                <a:solidFill>
                  <a:srgbClr val="000000"/>
                </a:solidFill>
                <a:effectLst/>
                <a:ea typeface="Times New Roman" panose="02020603050405020304" pitchFamily="18" charset="0"/>
                <a:cs typeface="Times New Roman" panose="02020603050405020304" pitchFamily="18" charset="0"/>
              </a:rPr>
              <a:t>The Disclosure Delegated Act (</a:t>
            </a:r>
            <a:r>
              <a:rPr lang="en-IE" sz="1050" cap="none" dirty="0">
                <a:solidFill>
                  <a:srgbClr val="000000"/>
                </a:solidFill>
                <a:effectLst/>
                <a:ea typeface="Times New Roman" panose="02020603050405020304" pitchFamily="18" charset="0"/>
                <a:cs typeface="Times New Roman" panose="02020603050405020304" pitchFamily="18" charset="0"/>
                <a:hlinkClick r:id="rId2"/>
              </a:rPr>
              <a:t>Link</a:t>
            </a:r>
            <a:r>
              <a:rPr lang="en-IE" sz="1050" cap="none" dirty="0">
                <a:solidFill>
                  <a:srgbClr val="000000"/>
                </a:solidFill>
                <a:effectLst/>
                <a:ea typeface="Times New Roman" panose="02020603050405020304" pitchFamily="18" charset="0"/>
                <a:cs typeface="Times New Roman" panose="02020603050405020304" pitchFamily="18" charset="0"/>
              </a:rPr>
              <a:t>) outlines what constitutes </a:t>
            </a:r>
            <a:r>
              <a:rPr lang="en-IE" sz="1050" cap="none" dirty="0" err="1">
                <a:solidFill>
                  <a:srgbClr val="000000"/>
                </a:solidFill>
                <a:effectLst/>
                <a:ea typeface="Times New Roman" panose="02020603050405020304" pitchFamily="18" charset="0"/>
                <a:cs typeface="Times New Roman" panose="02020603050405020304" pitchFamily="18" charset="0"/>
              </a:rPr>
              <a:t>OpEx</a:t>
            </a:r>
            <a:r>
              <a:rPr lang="en-IE" sz="1050" cap="none" dirty="0">
                <a:solidFill>
                  <a:srgbClr val="000000"/>
                </a:solidFill>
                <a:effectLst/>
                <a:ea typeface="Times New Roman" panose="02020603050405020304" pitchFamily="18" charset="0"/>
                <a:cs typeface="Times New Roman" panose="02020603050405020304" pitchFamily="18" charset="0"/>
              </a:rPr>
              <a:t> that may be compliant with the Taxonomy Regulation as “</a:t>
            </a:r>
            <a:r>
              <a:rPr lang="en-IE" sz="1050" i="1" cap="none" dirty="0">
                <a:solidFill>
                  <a:srgbClr val="000000"/>
                </a:solidFill>
                <a:cs typeface="Times New Roman" panose="02020603050405020304" pitchFamily="18" charset="0"/>
              </a:rPr>
              <a:t>direct non-capitalised costs that relate to research and development, building renovation measures, short-term lease, maintenance and repair, and any other direct expenditures relating to the day-to-day servicing of assets of property, plant and equipment by the undertaking or third party to whom activities are outsourced that are necessary to ensure the continued and effective functioning of such asset</a:t>
            </a:r>
            <a:r>
              <a:rPr lang="en-IE" sz="1050" cap="none" dirty="0">
                <a:solidFill>
                  <a:srgbClr val="000000"/>
                </a:solidFill>
                <a:cs typeface="Times New Roman" panose="02020603050405020304" pitchFamily="18" charset="0"/>
              </a:rPr>
              <a:t>”.</a:t>
            </a:r>
          </a:p>
          <a:p>
            <a:pPr marL="285750" indent="-285750" algn="just">
              <a:buFont typeface="Arial" panose="020B0604020202020204" pitchFamily="34" charset="0"/>
              <a:buChar char="•"/>
            </a:pPr>
            <a:r>
              <a:rPr lang="en-IE" sz="1050" cap="none" dirty="0">
                <a:solidFill>
                  <a:srgbClr val="000000"/>
                </a:solidFill>
                <a:ea typeface="Times New Roman" panose="02020603050405020304" pitchFamily="18" charset="0"/>
                <a:cs typeface="Times New Roman" panose="02020603050405020304" pitchFamily="18" charset="0"/>
              </a:rPr>
              <a:t>The above is compliant with the Taxonomy Regulation only to the </a:t>
            </a:r>
            <a:r>
              <a:rPr lang="en-IE" sz="1050" cap="none" dirty="0">
                <a:solidFill>
                  <a:srgbClr val="000000"/>
                </a:solidFill>
                <a:cs typeface="Times New Roman" panose="02020603050405020304" pitchFamily="18" charset="0"/>
              </a:rPr>
              <a:t>extent that it is “</a:t>
            </a:r>
            <a:r>
              <a:rPr lang="en-IE" sz="1050" i="1" cap="none" dirty="0">
                <a:solidFill>
                  <a:srgbClr val="000000"/>
                </a:solidFill>
                <a:cs typeface="Times New Roman" panose="02020603050405020304" pitchFamily="18" charset="0"/>
              </a:rPr>
              <a:t>related to assets or processes associated with Taxonomy-aligned economic activities, including training and other human resources adaptation needs, and direct non-capitalised costs that represent research and development</a:t>
            </a:r>
            <a:r>
              <a:rPr lang="en-IE" sz="1050" cap="none" dirty="0">
                <a:solidFill>
                  <a:srgbClr val="000000"/>
                </a:solidFill>
                <a:cs typeface="Times New Roman" panose="02020603050405020304" pitchFamily="18" charset="0"/>
              </a:rPr>
              <a:t>”. There should be no double-counting with </a:t>
            </a:r>
            <a:r>
              <a:rPr lang="en-IE" sz="1050" cap="none" dirty="0" err="1">
                <a:solidFill>
                  <a:srgbClr val="000000"/>
                </a:solidFill>
                <a:cs typeface="Times New Roman" panose="02020603050405020304" pitchFamily="18" charset="0"/>
              </a:rPr>
              <a:t>CapEx</a:t>
            </a:r>
            <a:r>
              <a:rPr lang="en-IE" sz="1050" cap="none" dirty="0">
                <a:solidFill>
                  <a:srgbClr val="000000"/>
                </a:solidFill>
                <a:cs typeface="Times New Roman" panose="02020603050405020304" pitchFamily="18" charset="0"/>
              </a:rPr>
              <a:t> associated with the same asset or activity.</a:t>
            </a:r>
          </a:p>
          <a:p>
            <a:pPr marL="285750" indent="-285750" algn="just">
              <a:buFont typeface="Arial" panose="020B0604020202020204" pitchFamily="34" charset="0"/>
              <a:buChar char="•"/>
            </a:pPr>
            <a:r>
              <a:rPr lang="en-IE" sz="1050" cap="none" dirty="0">
                <a:solidFill>
                  <a:srgbClr val="000000"/>
                </a:solidFill>
                <a:cs typeface="Times New Roman" panose="02020603050405020304" pitchFamily="18" charset="0"/>
              </a:rPr>
              <a:t>It may also include “</a:t>
            </a:r>
            <a:r>
              <a:rPr lang="en-IE" sz="1050" i="1" cap="none" dirty="0">
                <a:solidFill>
                  <a:srgbClr val="000000"/>
                </a:solidFill>
                <a:cs typeface="Times New Roman" panose="02020603050405020304" pitchFamily="18" charset="0"/>
              </a:rPr>
              <a:t>the part of </a:t>
            </a:r>
            <a:r>
              <a:rPr lang="en-IE" sz="1050" i="1" cap="none" dirty="0" err="1">
                <a:solidFill>
                  <a:srgbClr val="000000"/>
                </a:solidFill>
                <a:cs typeface="Times New Roman" panose="02020603050405020304" pitchFamily="18" charset="0"/>
              </a:rPr>
              <a:t>opex</a:t>
            </a:r>
            <a:r>
              <a:rPr lang="en-IE" sz="1050" i="1" cap="none" dirty="0">
                <a:solidFill>
                  <a:srgbClr val="000000"/>
                </a:solidFill>
                <a:cs typeface="Times New Roman" panose="02020603050405020304" pitchFamily="18" charset="0"/>
              </a:rPr>
              <a:t> for the adaptation of economic activities to climate change in accordance with Annex II to Climate Delegated Act</a:t>
            </a:r>
            <a:r>
              <a:rPr lang="en-IE" sz="1050" cap="none" dirty="0">
                <a:solidFill>
                  <a:srgbClr val="000000"/>
                </a:solidFill>
                <a:cs typeface="Times New Roman" panose="02020603050405020304" pitchFamily="18" charset="0"/>
              </a:rPr>
              <a:t>”.</a:t>
            </a:r>
          </a:p>
          <a:p>
            <a:pPr marL="285750" indent="-285750" algn="just">
              <a:buFont typeface="Arial" panose="020B0604020202020204" pitchFamily="34" charset="0"/>
              <a:buChar char="•"/>
            </a:pPr>
            <a:r>
              <a:rPr lang="en-IE" sz="1050" cap="none" dirty="0">
                <a:solidFill>
                  <a:srgbClr val="000000"/>
                </a:solidFill>
                <a:ea typeface="Times New Roman" panose="02020603050405020304" pitchFamily="18" charset="0"/>
                <a:cs typeface="Times New Roman" panose="02020603050405020304" pitchFamily="18" charset="0"/>
              </a:rPr>
              <a:t>As the above is generic and applies to all non-financial entities</a:t>
            </a:r>
            <a:r>
              <a:rPr lang="en-IE" sz="1050" cap="none" dirty="0">
                <a:solidFill>
                  <a:srgbClr val="000000"/>
                </a:solidFill>
                <a:effectLst/>
                <a:ea typeface="Times New Roman" panose="02020603050405020304" pitchFamily="18" charset="0"/>
                <a:cs typeface="Times New Roman" panose="02020603050405020304" pitchFamily="18" charset="0"/>
              </a:rPr>
              <a:t>	, it is not designed to </a:t>
            </a:r>
            <a:r>
              <a:rPr lang="en-IE" sz="1050" cap="none" dirty="0">
                <a:solidFill>
                  <a:srgbClr val="000000"/>
                </a:solidFill>
                <a:ea typeface="Times New Roman" panose="02020603050405020304" pitchFamily="18" charset="0"/>
                <a:cs typeface="Times New Roman" panose="02020603050405020304" pitchFamily="18" charset="0"/>
              </a:rPr>
              <a:t>provide an exhaustive definition of </a:t>
            </a:r>
            <a:r>
              <a:rPr lang="en-IE" sz="1050" cap="none" dirty="0">
                <a:solidFill>
                  <a:srgbClr val="000000"/>
                </a:solidFill>
                <a:effectLst/>
                <a:ea typeface="Times New Roman" panose="02020603050405020304" pitchFamily="18" charset="0"/>
                <a:cs typeface="Times New Roman" panose="02020603050405020304" pitchFamily="18" charset="0"/>
              </a:rPr>
              <a:t>the approach to all components of airline and lessor </a:t>
            </a:r>
            <a:r>
              <a:rPr lang="en-IE" sz="1050" cap="none" dirty="0" err="1">
                <a:solidFill>
                  <a:srgbClr val="000000"/>
                </a:solidFill>
                <a:effectLst/>
                <a:ea typeface="Times New Roman" panose="02020603050405020304" pitchFamily="18" charset="0"/>
                <a:cs typeface="Times New Roman" panose="02020603050405020304" pitchFamily="18" charset="0"/>
              </a:rPr>
              <a:t>OpEx</a:t>
            </a:r>
            <a:r>
              <a:rPr lang="en-IE" sz="1050" cap="none" dirty="0">
                <a:solidFill>
                  <a:srgbClr val="000000"/>
                </a:solidFill>
                <a:effectLst/>
                <a:ea typeface="Times New Roman" panose="02020603050405020304" pitchFamily="18" charset="0"/>
                <a:cs typeface="Times New Roman" panose="02020603050405020304" pitchFamily="18" charset="0"/>
              </a:rPr>
              <a:t>. The key consideration, however, is the ability to demonstrate that the component of </a:t>
            </a:r>
            <a:r>
              <a:rPr lang="en-IE" sz="1050" cap="none" dirty="0" err="1">
                <a:solidFill>
                  <a:srgbClr val="000000"/>
                </a:solidFill>
                <a:effectLst/>
                <a:ea typeface="Times New Roman" panose="02020603050405020304" pitchFamily="18" charset="0"/>
                <a:cs typeface="Times New Roman" panose="02020603050405020304" pitchFamily="18" charset="0"/>
              </a:rPr>
              <a:t>OpEx</a:t>
            </a:r>
            <a:r>
              <a:rPr lang="en-IE" sz="1050" cap="none" dirty="0">
                <a:solidFill>
                  <a:srgbClr val="000000"/>
                </a:solidFill>
                <a:effectLst/>
                <a:ea typeface="Times New Roman" panose="02020603050405020304" pitchFamily="18" charset="0"/>
                <a:cs typeface="Times New Roman" panose="02020603050405020304" pitchFamily="18" charset="0"/>
              </a:rPr>
              <a:t> is directly relevant to the Compliant Aircraft – either on a specific basis or by means of appropriate allocation (see </a:t>
            </a:r>
            <a:r>
              <a:rPr lang="en-IE" sz="1050" cap="none" dirty="0">
                <a:solidFill>
                  <a:srgbClr val="000000"/>
                </a:solidFill>
                <a:ea typeface="Times New Roman" panose="02020603050405020304" pitchFamily="18" charset="0"/>
                <a:cs typeface="Times New Roman" panose="02020603050405020304" pitchFamily="18" charset="0"/>
              </a:rPr>
              <a:t>page 34 </a:t>
            </a:r>
            <a:r>
              <a:rPr lang="en-IE" sz="1050" cap="none" dirty="0">
                <a:solidFill>
                  <a:srgbClr val="000000"/>
                </a:solidFill>
                <a:effectLst/>
                <a:ea typeface="Times New Roman" panose="02020603050405020304" pitchFamily="18" charset="0"/>
                <a:cs typeface="Times New Roman" panose="02020603050405020304" pitchFamily="18" charset="0"/>
              </a:rPr>
              <a:t>(</a:t>
            </a:r>
            <a:r>
              <a:rPr lang="en-IE" sz="1050" i="1" cap="none" dirty="0">
                <a:solidFill>
                  <a:srgbClr val="000000"/>
                </a:solidFill>
                <a:effectLst/>
                <a:ea typeface="Times New Roman" panose="02020603050405020304" pitchFamily="18" charset="0"/>
                <a:cs typeface="Times New Roman" panose="02020603050405020304" pitchFamily="18" charset="0"/>
              </a:rPr>
              <a:t>Continuing Recognition</a:t>
            </a:r>
            <a:r>
              <a:rPr lang="en-IE" sz="1050" cap="none" dirty="0">
                <a:solidFill>
                  <a:srgbClr val="000000"/>
                </a:solidFill>
                <a:effectLst/>
                <a:ea typeface="Times New Roman" panose="02020603050405020304" pitchFamily="18" charset="0"/>
                <a:cs typeface="Times New Roman" panose="02020603050405020304" pitchFamily="18" charset="0"/>
              </a:rPr>
              <a:t>)</a:t>
            </a:r>
            <a:r>
              <a:rPr lang="en-IE" sz="1050" i="1" cap="none" dirty="0">
                <a:solidFill>
                  <a:srgbClr val="000000"/>
                </a:solidFill>
                <a:effectLst/>
                <a:ea typeface="Times New Roman" panose="02020603050405020304" pitchFamily="18" charset="0"/>
                <a:cs typeface="Times New Roman" panose="02020603050405020304" pitchFamily="18" charset="0"/>
              </a:rPr>
              <a:t>)</a:t>
            </a:r>
            <a:r>
              <a:rPr lang="en-IE" sz="1050" i="1" cap="none" dirty="0">
                <a:solidFill>
                  <a:srgbClr val="000000"/>
                </a:solidFill>
                <a:ea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IE" sz="1050" cap="none" dirty="0">
                <a:solidFill>
                  <a:srgbClr val="000000"/>
                </a:solidFill>
                <a:ea typeface="Times New Roman" panose="02020603050405020304" pitchFamily="18" charset="0"/>
                <a:cs typeface="Times New Roman" panose="02020603050405020304" pitchFamily="18" charset="0"/>
              </a:rPr>
              <a:t>Any approach adopted must be in line with IFRS or the equivalent GAAP relevant to the aviation participant.</a:t>
            </a:r>
          </a:p>
          <a:p>
            <a:pPr marL="285750" indent="-285750" algn="just">
              <a:buFont typeface="Arial" panose="020B0604020202020204" pitchFamily="34" charset="0"/>
              <a:buChar char="•"/>
            </a:pPr>
            <a:endParaRPr lang="en-IE" sz="1000" dirty="0"/>
          </a:p>
          <a:p>
            <a:pPr algn="just"/>
            <a:r>
              <a:rPr lang="en-IE" sz="1100" dirty="0">
                <a:solidFill>
                  <a:srgbClr val="003057"/>
                </a:solidFill>
              </a:rPr>
              <a:t>Suggested components of taxonomy-compliant opex – whether internal or third-party:</a:t>
            </a: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IE" sz="1050" cap="none" dirty="0" err="1">
                <a:solidFill>
                  <a:srgbClr val="000000"/>
                </a:solidFill>
                <a:ea typeface="Times New Roman" panose="02020603050405020304" pitchFamily="18" charset="0"/>
                <a:cs typeface="Times New Roman" panose="02020603050405020304" pitchFamily="18" charset="0"/>
              </a:rPr>
              <a:t>OpEx</a:t>
            </a:r>
            <a:r>
              <a:rPr lang="en-IE" sz="1050" cap="none" dirty="0">
                <a:solidFill>
                  <a:srgbClr val="000000"/>
                </a:solidFill>
                <a:ea typeface="Times New Roman" panose="02020603050405020304" pitchFamily="18" charset="0"/>
                <a:cs typeface="Times New Roman" panose="02020603050405020304" pitchFamily="18" charset="0"/>
              </a:rPr>
              <a:t> related to the provision of maintenance services to third-party aircraft should be assessed by reference to the Manufacturer TSC.</a:t>
            </a:r>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US" sz="1050" cap="none" dirty="0">
              <a:solidFill>
                <a:srgbClr val="000000"/>
              </a:solidFill>
              <a:ea typeface="Times New Roman" panose="02020603050405020304" pitchFamily="18" charset="0"/>
              <a:cs typeface="Times New Roman" panose="02020603050405020304" pitchFamily="18" charset="0"/>
            </a:endParaRPr>
          </a:p>
          <a:p>
            <a:pPr marL="0" lvl="2" indent="0">
              <a:buClr>
                <a:schemeClr val="accent4"/>
              </a:buClr>
              <a:buNone/>
            </a:pPr>
            <a:endParaRPr lang="en-GB" sz="1050" dirty="0"/>
          </a:p>
          <a:p>
            <a:pPr lvl="2">
              <a:buClr>
                <a:schemeClr val="accent4"/>
              </a:buClr>
            </a:pPr>
            <a:endParaRPr lang="en-GB" sz="1050" dirty="0"/>
          </a:p>
          <a:p>
            <a:pPr lvl="2">
              <a:buClr>
                <a:schemeClr val="accent4"/>
              </a:buClr>
            </a:pPr>
            <a:endParaRPr lang="en-GB" sz="1050" dirty="0"/>
          </a:p>
          <a:p>
            <a:pPr marL="285750" indent="-285750" algn="just">
              <a:buFont typeface="Arial" panose="020B0604020202020204" pitchFamily="34" charset="0"/>
              <a:buChar char="•"/>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ffectLst/>
              <a:ea typeface="Times New Roman" panose="02020603050405020304" pitchFamily="18" charset="0"/>
              <a:cs typeface="Times New Roman" panose="02020603050405020304" pitchFamily="18" charset="0"/>
            </a:endParaRPr>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&amp; Lessors</a:t>
            </a:r>
          </a:p>
        </p:txBody>
      </p:sp>
      <p:sp>
        <p:nvSpPr>
          <p:cNvPr id="4" name="Slide Number Placeholder 1" descr="|">
            <a:extLst>
              <a:ext uri="{FF2B5EF4-FFF2-40B4-BE49-F238E27FC236}">
                <a16:creationId xmlns:a16="http://schemas.microsoft.com/office/drawing/2014/main" id="{A56ED0EF-87CE-45C6-9037-14D702930AE3}"/>
              </a:ext>
            </a:extLst>
          </p:cNvPr>
          <p:cNvSpPr>
            <a:spLocks noGrp="1"/>
          </p:cNvSpPr>
          <p:nvPr>
            <p:ph type="sldNum" sz="quarter" idx="15"/>
          </p:nvPr>
        </p:nvSpPr>
        <p:spPr/>
        <p:txBody>
          <a:bodyPr/>
          <a:lstStyle/>
          <a:p>
            <a:fld id="{65D0BFA5-6A5D-4FCC-B1D5-670AAD90936D}" type="slidenum">
              <a:rPr lang="en-GB" smtClean="0"/>
              <a:t>37</a:t>
            </a:fld>
            <a:endParaRPr lang="en-GB" dirty="0"/>
          </a:p>
        </p:txBody>
      </p:sp>
      <p:graphicFrame>
        <p:nvGraphicFramePr>
          <p:cNvPr id="6" name="Table 6">
            <a:extLst>
              <a:ext uri="{FF2B5EF4-FFF2-40B4-BE49-F238E27FC236}">
                <a16:creationId xmlns:a16="http://schemas.microsoft.com/office/drawing/2014/main" id="{EB3026BD-B773-71A5-0BDF-6E008F7D93D1}"/>
              </a:ext>
            </a:extLst>
          </p:cNvPr>
          <p:cNvGraphicFramePr>
            <a:graphicFrameLocks noGrp="1"/>
          </p:cNvGraphicFramePr>
          <p:nvPr>
            <p:extLst>
              <p:ext uri="{D42A27DB-BD31-4B8C-83A1-F6EECF244321}">
                <p14:modId xmlns:p14="http://schemas.microsoft.com/office/powerpoint/2010/main" val="2266164846"/>
              </p:ext>
            </p:extLst>
          </p:nvPr>
        </p:nvGraphicFramePr>
        <p:xfrm>
          <a:off x="612354" y="4005858"/>
          <a:ext cx="7488832" cy="2263140"/>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309771319"/>
                    </a:ext>
                  </a:extLst>
                </a:gridCol>
                <a:gridCol w="3600400">
                  <a:extLst>
                    <a:ext uri="{9D8B030D-6E8A-4147-A177-3AD203B41FA5}">
                      <a16:colId xmlns:a16="http://schemas.microsoft.com/office/drawing/2014/main" val="94639457"/>
                    </a:ext>
                  </a:extLst>
                </a:gridCol>
              </a:tblGrid>
              <a:tr h="160145">
                <a:tc>
                  <a:txBody>
                    <a:bodyPr/>
                    <a:lstStyle/>
                    <a:p>
                      <a:pPr algn="ctr"/>
                      <a:r>
                        <a:rPr lang="en-IE" sz="1050" dirty="0"/>
                        <a:t>Airlines</a:t>
                      </a:r>
                    </a:p>
                  </a:txBody>
                  <a:tcPr/>
                </a:tc>
                <a:tc>
                  <a:txBody>
                    <a:bodyPr/>
                    <a:lstStyle/>
                    <a:p>
                      <a:pPr algn="ctr"/>
                      <a:r>
                        <a:rPr lang="en-IE" sz="1050" dirty="0"/>
                        <a:t>Lessors</a:t>
                      </a:r>
                    </a:p>
                  </a:txBody>
                  <a:tcPr/>
                </a:tc>
                <a:extLst>
                  <a:ext uri="{0D108BD9-81ED-4DB2-BD59-A6C34878D82A}">
                    <a16:rowId xmlns:a16="http://schemas.microsoft.com/office/drawing/2014/main" val="1787581077"/>
                  </a:ext>
                </a:extLst>
              </a:tr>
              <a:tr h="370840">
                <a:tc>
                  <a:txBody>
                    <a:bodyPr/>
                    <a:lstStyle/>
                    <a:p>
                      <a:pPr marL="171450" indent="-171450">
                        <a:buFont typeface="Arial" panose="020B0604020202020204" pitchFamily="34" charset="0"/>
                        <a:buChar char="•"/>
                      </a:pPr>
                      <a:r>
                        <a:rPr lang="en-IE" sz="1050" dirty="0"/>
                        <a:t>Aircraft / engine maintenance, repair, management costs (excluding capitalized maintenance)</a:t>
                      </a:r>
                    </a:p>
                    <a:p>
                      <a:pPr marL="171450" indent="-171450">
                        <a:buFont typeface="Arial" panose="020B0604020202020204" pitchFamily="34" charset="0"/>
                        <a:buChar char="•"/>
                      </a:pPr>
                      <a:r>
                        <a:rPr lang="en-IE" sz="1050" dirty="0"/>
                        <a:t>Maintenance sub-contracting</a:t>
                      </a:r>
                    </a:p>
                    <a:p>
                      <a:pPr marL="171450" indent="-171450">
                        <a:buFont typeface="Arial" panose="020B0604020202020204" pitchFamily="34" charset="0"/>
                        <a:buChar char="•"/>
                      </a:pPr>
                      <a:r>
                        <a:rPr lang="en-IE" sz="1050" dirty="0"/>
                        <a:t>Shop visit costs</a:t>
                      </a:r>
                    </a:p>
                    <a:p>
                      <a:pPr marL="171450" indent="-171450">
                        <a:buFont typeface="Arial" panose="020B0604020202020204" pitchFamily="34" charset="0"/>
                        <a:buChar char="•"/>
                      </a:pPr>
                      <a:r>
                        <a:rPr lang="en-IE" sz="1050" dirty="0"/>
                        <a:t>Storage costs</a:t>
                      </a:r>
                    </a:p>
                    <a:p>
                      <a:pPr marL="171450" indent="-171450">
                        <a:buFont typeface="Arial" panose="020B0604020202020204" pitchFamily="34" charset="0"/>
                        <a:buChar char="•"/>
                      </a:pPr>
                      <a:r>
                        <a:rPr lang="en-IE" sz="1050" dirty="0"/>
                        <a:t>Aircraft contractor costs</a:t>
                      </a:r>
                    </a:p>
                    <a:p>
                      <a:pPr marL="171450" indent="-171450">
                        <a:buFont typeface="Arial" panose="020B0604020202020204" pitchFamily="34" charset="0"/>
                        <a:buChar char="•"/>
                      </a:pPr>
                      <a:r>
                        <a:rPr lang="en-IE" sz="1050" dirty="0"/>
                        <a:t>Aircraft leasing costs</a:t>
                      </a:r>
                    </a:p>
                    <a:p>
                      <a:pPr marL="171450" indent="-171450" algn="l" defTabSz="914400" rtl="0" eaLnBrk="1" latinLnBrk="0" hangingPunct="1">
                        <a:buFont typeface="Arial" panose="020B0604020202020204" pitchFamily="34" charset="0"/>
                        <a:buChar char="•"/>
                      </a:pPr>
                      <a:r>
                        <a:rPr lang="en-IE" sz="1050" kern="1200" dirty="0">
                          <a:solidFill>
                            <a:schemeClr val="dk1"/>
                          </a:solidFill>
                          <a:latin typeface="+mn-lt"/>
                          <a:ea typeface="+mn-ea"/>
                          <a:cs typeface="+mn-cs"/>
                        </a:rPr>
                        <a:t>Depreciation, amortization and impairments of taxonomy compliant </a:t>
                      </a:r>
                      <a:r>
                        <a:rPr lang="en-IE" sz="1050" kern="1200" dirty="0" err="1">
                          <a:solidFill>
                            <a:schemeClr val="dk1"/>
                          </a:solidFill>
                          <a:latin typeface="+mn-lt"/>
                          <a:ea typeface="+mn-ea"/>
                          <a:cs typeface="+mn-cs"/>
                        </a:rPr>
                        <a:t>CapEx</a:t>
                      </a:r>
                      <a:endParaRPr lang="en-IE" sz="1050" kern="1200" dirty="0">
                        <a:solidFill>
                          <a:schemeClr val="dk1"/>
                        </a:solidFill>
                        <a:latin typeface="+mn-lt"/>
                        <a:ea typeface="+mn-ea"/>
                        <a:cs typeface="+mn-cs"/>
                      </a:endParaRPr>
                    </a:p>
                    <a:p>
                      <a:pPr marL="171450" indent="-171450" algn="l" defTabSz="914400" rtl="0" eaLnBrk="1" latinLnBrk="0" hangingPunct="1">
                        <a:buFont typeface="Arial" panose="020B0604020202020204" pitchFamily="34" charset="0"/>
                        <a:buChar char="•"/>
                      </a:pPr>
                      <a:r>
                        <a:rPr lang="en-IE" sz="1050" kern="1200" dirty="0">
                          <a:solidFill>
                            <a:schemeClr val="dk1"/>
                          </a:solidFill>
                          <a:latin typeface="+mn-lt"/>
                          <a:ea typeface="+mn-ea"/>
                          <a:cs typeface="+mn-cs"/>
                        </a:rPr>
                        <a:t>Wet leasing costs associated with Compliant Aircraft</a:t>
                      </a:r>
                    </a:p>
                    <a:p>
                      <a:pPr marL="171450" indent="-171450">
                        <a:buFont typeface="Arial" panose="020B0604020202020204" pitchFamily="34" charset="0"/>
                        <a:buChar char="•"/>
                      </a:pPr>
                      <a:r>
                        <a:rPr lang="en-IE" sz="1050" dirty="0"/>
                        <a:t>Decommissioning costs / non-capitalized cargo conversion costs</a:t>
                      </a:r>
                    </a:p>
                    <a:p>
                      <a:pPr marL="171450" indent="-171450">
                        <a:buFont typeface="Arial" panose="020B0604020202020204" pitchFamily="34" charset="0"/>
                        <a:buChar char="•"/>
                      </a:pPr>
                      <a:r>
                        <a:rPr lang="en-IE" sz="1050" dirty="0"/>
                        <a:t>IT costs and training costs related to the above</a:t>
                      </a:r>
                    </a:p>
                  </a:txBody>
                  <a:tcPr/>
                </a:tc>
                <a:tc>
                  <a:txBody>
                    <a:bodyPr/>
                    <a:lstStyle/>
                    <a:p>
                      <a:pPr marL="171450" indent="-171450">
                        <a:buFont typeface="Arial" panose="020B0604020202020204" pitchFamily="34" charset="0"/>
                        <a:buChar char="•"/>
                      </a:pPr>
                      <a:r>
                        <a:rPr lang="en-IE" sz="1050" dirty="0"/>
                        <a:t>Leasing expenses</a:t>
                      </a:r>
                    </a:p>
                    <a:p>
                      <a:pPr marL="171450" indent="-171450">
                        <a:buFont typeface="Arial" panose="020B0604020202020204" pitchFamily="34" charset="0"/>
                        <a:buChar char="•"/>
                      </a:pPr>
                      <a:r>
                        <a:rPr lang="en-IE" sz="1050" dirty="0"/>
                        <a:t>SG&amp;A costs attributable to aircraft</a:t>
                      </a:r>
                    </a:p>
                    <a:p>
                      <a:pPr marL="171450" indent="-171450">
                        <a:buFont typeface="Arial" panose="020B0604020202020204" pitchFamily="34" charset="0"/>
                        <a:buChar char="•"/>
                      </a:pPr>
                      <a:r>
                        <a:rPr lang="en-IE" sz="1050" dirty="0"/>
                        <a:t>Maintenance costs </a:t>
                      </a:r>
                    </a:p>
                    <a:p>
                      <a:pPr marL="171450" indent="-171450">
                        <a:buFont typeface="Arial" panose="020B0604020202020204" pitchFamily="34" charset="0"/>
                        <a:buChar char="•"/>
                      </a:pPr>
                      <a:r>
                        <a:rPr lang="en-IE" sz="1050" dirty="0"/>
                        <a:t>Shop visit costs</a:t>
                      </a:r>
                    </a:p>
                    <a:p>
                      <a:pPr marL="171450" indent="-171450">
                        <a:buFont typeface="Arial" panose="020B0604020202020204" pitchFamily="34" charset="0"/>
                        <a:buChar char="•"/>
                      </a:pPr>
                      <a:r>
                        <a:rPr lang="en-IE" sz="1050" dirty="0"/>
                        <a:t>Non-capitalized cargo conversion costs</a:t>
                      </a:r>
                    </a:p>
                    <a:p>
                      <a:pPr marL="171450" indent="-171450">
                        <a:buFont typeface="Arial" panose="020B0604020202020204" pitchFamily="34" charset="0"/>
                        <a:buChar char="•"/>
                      </a:pPr>
                      <a:r>
                        <a:rPr lang="en-IE" sz="1050" dirty="0"/>
                        <a:t>Storage costs</a:t>
                      </a:r>
                    </a:p>
                    <a:p>
                      <a:pPr marL="171450" indent="-171450">
                        <a:buFont typeface="Arial" panose="020B0604020202020204" pitchFamily="34" charset="0"/>
                        <a:buChar char="•"/>
                      </a:pPr>
                      <a:r>
                        <a:rPr lang="en-IE" sz="1050" dirty="0"/>
                        <a:t>Contractor costs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050" dirty="0"/>
                        <a:t>Depreciation, amortization and impairment </a:t>
                      </a:r>
                      <a:r>
                        <a:rPr lang="en-IE" sz="1050" kern="1200" dirty="0">
                          <a:solidFill>
                            <a:schemeClr val="dk1"/>
                          </a:solidFill>
                          <a:latin typeface="+mn-lt"/>
                          <a:ea typeface="+mn-ea"/>
                          <a:cs typeface="+mn-cs"/>
                        </a:rPr>
                        <a:t>of taxonomy compliant </a:t>
                      </a:r>
                      <a:r>
                        <a:rPr lang="en-IE" sz="1050" kern="1200" dirty="0" err="1">
                          <a:solidFill>
                            <a:schemeClr val="dk1"/>
                          </a:solidFill>
                          <a:latin typeface="+mn-lt"/>
                          <a:ea typeface="+mn-ea"/>
                          <a:cs typeface="+mn-cs"/>
                        </a:rPr>
                        <a:t>CapEx</a:t>
                      </a:r>
                      <a:endParaRPr lang="en-IE" sz="105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050" dirty="0"/>
                        <a:t>Decommissioning costs</a:t>
                      </a:r>
                    </a:p>
                    <a:p>
                      <a:pPr marL="171450" indent="-171450">
                        <a:buFont typeface="Arial" panose="020B0604020202020204" pitchFamily="34" charset="0"/>
                        <a:buChar char="•"/>
                      </a:pPr>
                      <a:endParaRPr lang="en-IE" sz="1050" dirty="0"/>
                    </a:p>
                  </a:txBody>
                  <a:tcPr/>
                </a:tc>
                <a:extLst>
                  <a:ext uri="{0D108BD9-81ED-4DB2-BD59-A6C34878D82A}">
                    <a16:rowId xmlns:a16="http://schemas.microsoft.com/office/drawing/2014/main" val="122808898"/>
                  </a:ext>
                </a:extLst>
              </a:tr>
            </a:tbl>
          </a:graphicData>
        </a:graphic>
      </p:graphicFrame>
    </p:spTree>
    <p:extLst>
      <p:ext uri="{BB962C8B-B14F-4D97-AF65-F5344CB8AC3E}">
        <p14:creationId xmlns:p14="http://schemas.microsoft.com/office/powerpoint/2010/main" val="3644947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GB" dirty="0">
                <a:solidFill>
                  <a:schemeClr val="accent4"/>
                </a:solidFill>
              </a:rPr>
              <a:t>9) Continuing Recognition </a:t>
            </a:r>
            <a:endParaRPr lang="en-US" dirty="0">
              <a:solidFill>
                <a:schemeClr val="accent4"/>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9938" y="1152088"/>
            <a:ext cx="8256636" cy="4797986"/>
          </a:xfrm>
        </p:spPr>
        <p:txBody>
          <a:bodyPr/>
          <a:lstStyle/>
          <a:p>
            <a:pPr>
              <a:buClr>
                <a:schemeClr val="accent4"/>
              </a:buClr>
            </a:pPr>
            <a:r>
              <a:rPr lang="en-GB" sz="1400" b="1" dirty="0">
                <a:solidFill>
                  <a:srgbClr val="003057"/>
                </a:solidFill>
              </a:rPr>
              <a:t>Components of capex that may be included as taxonomy-compliant</a:t>
            </a:r>
            <a:endParaRPr lang="en-GB" sz="1400" dirty="0">
              <a:solidFill>
                <a:srgbClr val="003057"/>
              </a:solidFill>
            </a:endParaRPr>
          </a:p>
          <a:p>
            <a:pPr algn="just"/>
            <a:endParaRPr lang="en-IE" sz="1050" cap="none" dirty="0">
              <a:solidFill>
                <a:srgbClr val="000000"/>
              </a:solidFill>
              <a:effectLs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IE" sz="1050" cap="none" dirty="0">
                <a:solidFill>
                  <a:srgbClr val="000000"/>
                </a:solidFill>
                <a:effectLst/>
                <a:ea typeface="Times New Roman" panose="02020603050405020304" pitchFamily="18" charset="0"/>
                <a:cs typeface="Times New Roman" panose="02020603050405020304" pitchFamily="18" charset="0"/>
              </a:rPr>
              <a:t>The Disclosure Delegated Act (</a:t>
            </a:r>
            <a:r>
              <a:rPr lang="en-IE" sz="1050" cap="none" dirty="0">
                <a:solidFill>
                  <a:srgbClr val="000000"/>
                </a:solidFill>
                <a:effectLst/>
                <a:ea typeface="Times New Roman" panose="02020603050405020304" pitchFamily="18" charset="0"/>
                <a:cs typeface="Times New Roman" panose="02020603050405020304" pitchFamily="18" charset="0"/>
                <a:hlinkClick r:id="rId2"/>
              </a:rPr>
              <a:t>Link</a:t>
            </a:r>
            <a:r>
              <a:rPr lang="en-IE" sz="1050" cap="none" dirty="0">
                <a:solidFill>
                  <a:srgbClr val="000000"/>
                </a:solidFill>
                <a:effectLst/>
                <a:ea typeface="Times New Roman" panose="02020603050405020304" pitchFamily="18" charset="0"/>
                <a:cs typeface="Times New Roman" panose="02020603050405020304" pitchFamily="18" charset="0"/>
              </a:rPr>
              <a:t>) outlines what constitutes </a:t>
            </a:r>
            <a:r>
              <a:rPr lang="en-IE" sz="1050" cap="none" dirty="0" err="1">
                <a:solidFill>
                  <a:srgbClr val="000000"/>
                </a:solidFill>
                <a:effectLst/>
                <a:ea typeface="Times New Roman" panose="02020603050405020304" pitchFamily="18" charset="0"/>
                <a:cs typeface="Times New Roman" panose="02020603050405020304" pitchFamily="18" charset="0"/>
              </a:rPr>
              <a:t>CapEx</a:t>
            </a:r>
            <a:r>
              <a:rPr lang="en-IE" sz="1050" cap="none" dirty="0">
                <a:solidFill>
                  <a:srgbClr val="000000"/>
                </a:solidFill>
                <a:effectLst/>
                <a:ea typeface="Times New Roman" panose="02020603050405020304" pitchFamily="18" charset="0"/>
                <a:cs typeface="Times New Roman" panose="02020603050405020304" pitchFamily="18" charset="0"/>
              </a:rPr>
              <a:t> that may be compliant with the Taxonomy Regulation as, f</a:t>
            </a:r>
            <a:r>
              <a:rPr lang="en-IE" sz="1050" cap="none" dirty="0">
                <a:solidFill>
                  <a:srgbClr val="000000"/>
                </a:solidFill>
                <a:cs typeface="Times New Roman" panose="02020603050405020304" pitchFamily="18" charset="0"/>
              </a:rPr>
              <a:t>or non-financial entities applying IFRS, </a:t>
            </a:r>
            <a:r>
              <a:rPr lang="en-IE" sz="1050" cap="none" dirty="0" err="1">
                <a:solidFill>
                  <a:srgbClr val="000000"/>
                </a:solidFill>
                <a:cs typeface="Times New Roman" panose="02020603050405020304" pitchFamily="18" charset="0"/>
              </a:rPr>
              <a:t>CapEx</a:t>
            </a:r>
            <a:r>
              <a:rPr lang="en-IE" sz="1050" cap="none" dirty="0">
                <a:solidFill>
                  <a:srgbClr val="000000"/>
                </a:solidFill>
                <a:cs typeface="Times New Roman" panose="02020603050405020304" pitchFamily="18" charset="0"/>
              </a:rPr>
              <a:t> shall cover costs that are accounted based on under relevant account standards including those related to property, plant &amp; equipment and to leases. For non-financial entities applying national GAAP, </a:t>
            </a:r>
            <a:r>
              <a:rPr lang="en-IE" sz="1050" cap="none" dirty="0" err="1">
                <a:solidFill>
                  <a:srgbClr val="000000"/>
                </a:solidFill>
                <a:cs typeface="Times New Roman" panose="02020603050405020304" pitchFamily="18" charset="0"/>
              </a:rPr>
              <a:t>CapEx</a:t>
            </a:r>
            <a:r>
              <a:rPr lang="en-IE" sz="1050" cap="none" dirty="0">
                <a:solidFill>
                  <a:srgbClr val="000000"/>
                </a:solidFill>
                <a:cs typeface="Times New Roman" panose="02020603050405020304" pitchFamily="18" charset="0"/>
              </a:rPr>
              <a:t> shall cover the costs accounted under the applicable GAAP that correspond to the costs included in the </a:t>
            </a:r>
            <a:r>
              <a:rPr lang="en-IE" sz="1050" cap="none" dirty="0" err="1">
                <a:solidFill>
                  <a:srgbClr val="000000"/>
                </a:solidFill>
                <a:cs typeface="Times New Roman" panose="02020603050405020304" pitchFamily="18" charset="0"/>
              </a:rPr>
              <a:t>CapEx</a:t>
            </a:r>
            <a:r>
              <a:rPr lang="en-IE" sz="1050" cap="none" dirty="0">
                <a:solidFill>
                  <a:srgbClr val="000000"/>
                </a:solidFill>
                <a:cs typeface="Times New Roman" panose="02020603050405020304" pitchFamily="18" charset="0"/>
              </a:rPr>
              <a:t> by nonfinancial entities applying IFRS.</a:t>
            </a:r>
          </a:p>
          <a:p>
            <a:pPr marL="285750" indent="-285750" algn="just">
              <a:buFont typeface="Arial" panose="020B0604020202020204" pitchFamily="34" charset="0"/>
              <a:buChar char="•"/>
            </a:pPr>
            <a:r>
              <a:rPr lang="en-IE" sz="1050" cap="none" dirty="0">
                <a:solidFill>
                  <a:srgbClr val="000000"/>
                </a:solidFill>
                <a:cs typeface="Times New Roman" panose="02020603050405020304" pitchFamily="18" charset="0"/>
              </a:rPr>
              <a:t>The </a:t>
            </a:r>
            <a:r>
              <a:rPr lang="en-IE" sz="1050" cap="none" dirty="0" err="1">
                <a:solidFill>
                  <a:srgbClr val="000000"/>
                </a:solidFill>
                <a:cs typeface="Times New Roman" panose="02020603050405020304" pitchFamily="18" charset="0"/>
              </a:rPr>
              <a:t>CapEx</a:t>
            </a:r>
            <a:r>
              <a:rPr lang="en-IE" sz="1050" cap="none" dirty="0">
                <a:solidFill>
                  <a:srgbClr val="000000"/>
                </a:solidFill>
                <a:cs typeface="Times New Roman" panose="02020603050405020304" pitchFamily="18" charset="0"/>
              </a:rPr>
              <a:t> must be “</a:t>
            </a:r>
            <a:r>
              <a:rPr lang="en-IE" sz="1050" i="1" cap="none" dirty="0">
                <a:solidFill>
                  <a:srgbClr val="000000"/>
                </a:solidFill>
                <a:cs typeface="Times New Roman" panose="02020603050405020304" pitchFamily="18" charset="0"/>
              </a:rPr>
              <a:t>related to assets or processes that are associated with Taxonomy-aligned economic activities</a:t>
            </a:r>
            <a:r>
              <a:rPr lang="en-IE" sz="1050" cap="none" dirty="0">
                <a:solidFill>
                  <a:srgbClr val="000000"/>
                </a:solidFill>
                <a:cs typeface="Times New Roman" panose="02020603050405020304" pitchFamily="18" charset="0"/>
              </a:rPr>
              <a:t>”.</a:t>
            </a:r>
          </a:p>
          <a:p>
            <a:pPr marL="285750" indent="-285750" algn="just">
              <a:buFont typeface="Arial" panose="020B0604020202020204" pitchFamily="34" charset="0"/>
              <a:buChar char="•"/>
            </a:pPr>
            <a:r>
              <a:rPr lang="en-IE" sz="1050" cap="none" dirty="0">
                <a:solidFill>
                  <a:srgbClr val="000000"/>
                </a:solidFill>
                <a:cs typeface="Times New Roman" panose="02020603050405020304" pitchFamily="18" charset="0"/>
              </a:rPr>
              <a:t>They may also include </a:t>
            </a:r>
            <a:r>
              <a:rPr lang="en-IE" sz="1050" cap="none" dirty="0" err="1">
                <a:solidFill>
                  <a:srgbClr val="000000"/>
                </a:solidFill>
                <a:cs typeface="Times New Roman" panose="02020603050405020304" pitchFamily="18" charset="0"/>
              </a:rPr>
              <a:t>CapEx</a:t>
            </a:r>
            <a:r>
              <a:rPr lang="en-IE" sz="1050" cap="none" dirty="0">
                <a:solidFill>
                  <a:srgbClr val="000000"/>
                </a:solidFill>
                <a:cs typeface="Times New Roman" panose="02020603050405020304" pitchFamily="18" charset="0"/>
              </a:rPr>
              <a:t> on “</a:t>
            </a:r>
            <a:r>
              <a:rPr lang="en-IE" sz="1050" i="1" cap="none" dirty="0">
                <a:solidFill>
                  <a:srgbClr val="000000"/>
                </a:solidFill>
                <a:cs typeface="Times New Roman" panose="02020603050405020304" pitchFamily="18" charset="0"/>
              </a:rPr>
              <a:t>a plan to expand Taxonomy-aligned economic activities or to allow Taxonomy-eligible economic activities to become Taxonomy-aligned</a:t>
            </a:r>
            <a:r>
              <a:rPr lang="en-IE" sz="1050" cap="none" dirty="0">
                <a:solidFill>
                  <a:srgbClr val="000000"/>
                </a:solidFill>
                <a:cs typeface="Times New Roman" panose="02020603050405020304" pitchFamily="18" charset="0"/>
              </a:rPr>
              <a:t>” or be “</a:t>
            </a:r>
            <a:r>
              <a:rPr lang="en-IE" sz="1050" i="1" cap="none" dirty="0">
                <a:solidFill>
                  <a:srgbClr val="000000"/>
                </a:solidFill>
                <a:cs typeface="Times New Roman" panose="02020603050405020304" pitchFamily="18" charset="0"/>
              </a:rPr>
              <a:t>related to the purchase of output from Taxonomy-aligned economic activities and individual measures enabling the target activities to become low-carbon or to lead to greenhouse gas reductions</a:t>
            </a:r>
            <a:r>
              <a:rPr lang="en-IE" sz="1050" cap="none" dirty="0">
                <a:solidFill>
                  <a:srgbClr val="000000"/>
                </a:solidFill>
                <a:cs typeface="Times New Roman" panose="02020603050405020304" pitchFamily="18" charset="0"/>
              </a:rPr>
              <a:t>”.</a:t>
            </a:r>
          </a:p>
          <a:p>
            <a:pPr marL="285750" indent="-285750" algn="just">
              <a:buFont typeface="Arial" panose="020B0604020202020204" pitchFamily="34" charset="0"/>
              <a:buChar char="•"/>
            </a:pPr>
            <a:r>
              <a:rPr lang="en-IE" sz="1050" cap="none" dirty="0">
                <a:solidFill>
                  <a:srgbClr val="000000"/>
                </a:solidFill>
                <a:ea typeface="Times New Roman" panose="02020603050405020304" pitchFamily="18" charset="0"/>
                <a:cs typeface="Times New Roman" panose="02020603050405020304" pitchFamily="18" charset="0"/>
              </a:rPr>
              <a:t>As the above is generic and applies to all non-financial entities</a:t>
            </a:r>
            <a:r>
              <a:rPr lang="en-IE" sz="1050" cap="none" dirty="0">
                <a:solidFill>
                  <a:srgbClr val="000000"/>
                </a:solidFill>
                <a:effectLst/>
                <a:ea typeface="Times New Roman" panose="02020603050405020304" pitchFamily="18" charset="0"/>
                <a:cs typeface="Times New Roman" panose="02020603050405020304" pitchFamily="18" charset="0"/>
              </a:rPr>
              <a:t>	, it is not designed to </a:t>
            </a:r>
            <a:r>
              <a:rPr lang="en-IE" sz="1050" cap="none" dirty="0">
                <a:solidFill>
                  <a:srgbClr val="000000"/>
                </a:solidFill>
                <a:ea typeface="Times New Roman" panose="02020603050405020304" pitchFamily="18" charset="0"/>
                <a:cs typeface="Times New Roman" panose="02020603050405020304" pitchFamily="18" charset="0"/>
              </a:rPr>
              <a:t>provide an exhaustive definition of </a:t>
            </a:r>
            <a:r>
              <a:rPr lang="en-IE" sz="1050" cap="none" dirty="0">
                <a:solidFill>
                  <a:srgbClr val="000000"/>
                </a:solidFill>
                <a:effectLst/>
                <a:ea typeface="Times New Roman" panose="02020603050405020304" pitchFamily="18" charset="0"/>
                <a:cs typeface="Times New Roman" panose="02020603050405020304" pitchFamily="18" charset="0"/>
              </a:rPr>
              <a:t>the approach to all components of airline and lessor </a:t>
            </a:r>
            <a:r>
              <a:rPr lang="en-IE" sz="1050" cap="none" dirty="0" err="1">
                <a:solidFill>
                  <a:srgbClr val="000000"/>
                </a:solidFill>
                <a:ea typeface="Times New Roman" panose="02020603050405020304" pitchFamily="18" charset="0"/>
                <a:cs typeface="Times New Roman" panose="02020603050405020304" pitchFamily="18" charset="0"/>
              </a:rPr>
              <a:t>Ca</a:t>
            </a:r>
            <a:r>
              <a:rPr lang="en-IE" sz="1050" cap="none" dirty="0" err="1">
                <a:solidFill>
                  <a:srgbClr val="000000"/>
                </a:solidFill>
                <a:effectLst/>
                <a:ea typeface="Times New Roman" panose="02020603050405020304" pitchFamily="18" charset="0"/>
                <a:cs typeface="Times New Roman" panose="02020603050405020304" pitchFamily="18" charset="0"/>
              </a:rPr>
              <a:t>pEx</a:t>
            </a:r>
            <a:r>
              <a:rPr lang="en-IE" sz="1050" cap="none" dirty="0">
                <a:solidFill>
                  <a:srgbClr val="000000"/>
                </a:solidFill>
                <a:effectLst/>
                <a:ea typeface="Times New Roman" panose="02020603050405020304" pitchFamily="18" charset="0"/>
                <a:cs typeface="Times New Roman" panose="02020603050405020304" pitchFamily="18" charset="0"/>
              </a:rPr>
              <a:t>. The key consideration, however, is the ability to demonstrate that the component of </a:t>
            </a:r>
            <a:r>
              <a:rPr lang="en-IE" sz="1050" cap="none" dirty="0" err="1">
                <a:solidFill>
                  <a:srgbClr val="000000"/>
                </a:solidFill>
                <a:effectLst/>
                <a:ea typeface="Times New Roman" panose="02020603050405020304" pitchFamily="18" charset="0"/>
                <a:cs typeface="Times New Roman" panose="02020603050405020304" pitchFamily="18" charset="0"/>
              </a:rPr>
              <a:t>CapEx</a:t>
            </a:r>
            <a:r>
              <a:rPr lang="en-IE" sz="1050" cap="none" dirty="0">
                <a:solidFill>
                  <a:srgbClr val="000000"/>
                </a:solidFill>
                <a:effectLst/>
                <a:ea typeface="Times New Roman" panose="02020603050405020304" pitchFamily="18" charset="0"/>
                <a:cs typeface="Times New Roman" panose="02020603050405020304" pitchFamily="18" charset="0"/>
              </a:rPr>
              <a:t> is directly relevant to the Compliant Aircraft – either on a specific basis or by means of appropriate allocation (see page 34 (</a:t>
            </a:r>
            <a:r>
              <a:rPr lang="en-IE" sz="1050" i="1" cap="none" dirty="0">
                <a:solidFill>
                  <a:srgbClr val="000000"/>
                </a:solidFill>
                <a:effectLst/>
                <a:ea typeface="Times New Roman" panose="02020603050405020304" pitchFamily="18" charset="0"/>
                <a:cs typeface="Times New Roman" panose="02020603050405020304" pitchFamily="18" charset="0"/>
              </a:rPr>
              <a:t>Continuing Recognition</a:t>
            </a:r>
            <a:r>
              <a:rPr lang="en-IE" sz="1050" cap="none" dirty="0">
                <a:solidFill>
                  <a:srgbClr val="000000"/>
                </a:solidFill>
                <a:effectLst/>
                <a:ea typeface="Times New Roman" panose="02020603050405020304" pitchFamily="18" charset="0"/>
                <a:cs typeface="Times New Roman" panose="02020603050405020304" pitchFamily="18" charset="0"/>
              </a:rPr>
              <a:t>))</a:t>
            </a:r>
            <a:r>
              <a:rPr lang="en-IE" sz="1050" cap="none" dirty="0">
                <a:solidFill>
                  <a:srgbClr val="000000"/>
                </a:solidFill>
                <a:ea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IE" sz="1050" cap="none" dirty="0">
                <a:solidFill>
                  <a:srgbClr val="000000"/>
                </a:solidFill>
                <a:ea typeface="Times New Roman" panose="02020603050405020304" pitchFamily="18" charset="0"/>
                <a:cs typeface="Times New Roman" panose="02020603050405020304" pitchFamily="18" charset="0"/>
              </a:rPr>
              <a:t>Any approach adopted must be in line with IFRS or the equivalent GAAP relevant to the aviation participant.</a:t>
            </a:r>
          </a:p>
          <a:p>
            <a:pPr algn="just"/>
            <a:endParaRPr lang="en-IE" sz="1000" dirty="0"/>
          </a:p>
          <a:p>
            <a:pPr algn="just"/>
            <a:r>
              <a:rPr lang="en-IE" sz="1100" dirty="0">
                <a:solidFill>
                  <a:srgbClr val="003057"/>
                </a:solidFill>
              </a:rPr>
              <a:t>Suggested components of taxonomy-compliant capex – whether internal or third-party:</a:t>
            </a: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E" sz="1050" cap="none"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501750" lvl="2" indent="-285750" algn="just"/>
            <a:endParaRPr lang="en-IE" sz="1050" dirty="0">
              <a:solidFill>
                <a:srgbClr val="000000"/>
              </a:solidFill>
              <a:ea typeface="Times New Roman" panose="02020603050405020304" pitchFamily="18" charset="0"/>
              <a:cs typeface="Times New Roman" panose="02020603050405020304" pitchFamily="18" charset="0"/>
            </a:endParaRPr>
          </a:p>
          <a:p>
            <a:pPr marL="0" lvl="2" indent="0">
              <a:buClr>
                <a:schemeClr val="accent4"/>
              </a:buClr>
              <a:buNone/>
            </a:pPr>
            <a:endParaRPr lang="en-GB" sz="1050" dirty="0"/>
          </a:p>
          <a:p>
            <a:pPr lvl="2">
              <a:buClr>
                <a:schemeClr val="accent4"/>
              </a:buClr>
            </a:pPr>
            <a:endParaRPr lang="en-GB" sz="1050" dirty="0"/>
          </a:p>
          <a:p>
            <a:pPr lvl="2">
              <a:buClr>
                <a:schemeClr val="accent4"/>
              </a:buClr>
            </a:pPr>
            <a:endParaRPr lang="en-GB" sz="1050" dirty="0"/>
          </a:p>
          <a:p>
            <a:pPr marL="285750" indent="-285750" algn="just">
              <a:buFont typeface="Arial" panose="020B0604020202020204" pitchFamily="34" charset="0"/>
              <a:buChar char="•"/>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ffectLst/>
              <a:ea typeface="Times New Roman" panose="02020603050405020304" pitchFamily="18" charset="0"/>
              <a:cs typeface="Times New Roman" panose="02020603050405020304" pitchFamily="18" charset="0"/>
            </a:endParaRPr>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&amp; Lessors</a:t>
            </a:r>
          </a:p>
        </p:txBody>
      </p:sp>
      <p:sp>
        <p:nvSpPr>
          <p:cNvPr id="4" name="Slide Number Placeholder 1" descr="|">
            <a:extLst>
              <a:ext uri="{FF2B5EF4-FFF2-40B4-BE49-F238E27FC236}">
                <a16:creationId xmlns:a16="http://schemas.microsoft.com/office/drawing/2014/main" id="{A56ED0EF-87CE-45C6-9037-14D702930AE3}"/>
              </a:ext>
            </a:extLst>
          </p:cNvPr>
          <p:cNvSpPr>
            <a:spLocks noGrp="1"/>
          </p:cNvSpPr>
          <p:nvPr>
            <p:ph type="sldNum" sz="quarter" idx="15"/>
          </p:nvPr>
        </p:nvSpPr>
        <p:spPr/>
        <p:txBody>
          <a:bodyPr/>
          <a:lstStyle/>
          <a:p>
            <a:fld id="{65D0BFA5-6A5D-4FCC-B1D5-670AAD90936D}" type="slidenum">
              <a:rPr lang="en-GB" smtClean="0"/>
              <a:t>38</a:t>
            </a:fld>
            <a:endParaRPr lang="en-GB" dirty="0"/>
          </a:p>
        </p:txBody>
      </p:sp>
      <p:graphicFrame>
        <p:nvGraphicFramePr>
          <p:cNvPr id="6" name="Table 6">
            <a:extLst>
              <a:ext uri="{FF2B5EF4-FFF2-40B4-BE49-F238E27FC236}">
                <a16:creationId xmlns:a16="http://schemas.microsoft.com/office/drawing/2014/main" id="{EB3026BD-B773-71A5-0BDF-6E008F7D93D1}"/>
              </a:ext>
            </a:extLst>
          </p:cNvPr>
          <p:cNvGraphicFramePr>
            <a:graphicFrameLocks noGrp="1"/>
          </p:cNvGraphicFramePr>
          <p:nvPr>
            <p:extLst>
              <p:ext uri="{D42A27DB-BD31-4B8C-83A1-F6EECF244321}">
                <p14:modId xmlns:p14="http://schemas.microsoft.com/office/powerpoint/2010/main" val="2138168142"/>
              </p:ext>
            </p:extLst>
          </p:nvPr>
        </p:nvGraphicFramePr>
        <p:xfrm>
          <a:off x="684362" y="3930896"/>
          <a:ext cx="6552728" cy="1463040"/>
        </p:xfrm>
        <a:graphic>
          <a:graphicData uri="http://schemas.openxmlformats.org/drawingml/2006/table">
            <a:tbl>
              <a:tblPr firstRow="1" bandRow="1">
                <a:tableStyleId>{5C22544A-7EE6-4342-B048-85BDC9FD1C3A}</a:tableStyleId>
              </a:tblPr>
              <a:tblGrid>
                <a:gridCol w="3276364">
                  <a:extLst>
                    <a:ext uri="{9D8B030D-6E8A-4147-A177-3AD203B41FA5}">
                      <a16:colId xmlns:a16="http://schemas.microsoft.com/office/drawing/2014/main" val="2309771319"/>
                    </a:ext>
                  </a:extLst>
                </a:gridCol>
                <a:gridCol w="3276364">
                  <a:extLst>
                    <a:ext uri="{9D8B030D-6E8A-4147-A177-3AD203B41FA5}">
                      <a16:colId xmlns:a16="http://schemas.microsoft.com/office/drawing/2014/main" val="94639457"/>
                    </a:ext>
                  </a:extLst>
                </a:gridCol>
              </a:tblGrid>
              <a:tr h="160145">
                <a:tc>
                  <a:txBody>
                    <a:bodyPr/>
                    <a:lstStyle/>
                    <a:p>
                      <a:pPr algn="ctr"/>
                      <a:r>
                        <a:rPr lang="en-IE" sz="1050" dirty="0"/>
                        <a:t>Airlines</a:t>
                      </a:r>
                    </a:p>
                  </a:txBody>
                  <a:tcPr/>
                </a:tc>
                <a:tc>
                  <a:txBody>
                    <a:bodyPr/>
                    <a:lstStyle/>
                    <a:p>
                      <a:pPr algn="ctr"/>
                      <a:r>
                        <a:rPr lang="en-IE" sz="1050" dirty="0"/>
                        <a:t>Lessors</a:t>
                      </a:r>
                    </a:p>
                  </a:txBody>
                  <a:tcPr/>
                </a:tc>
                <a:extLst>
                  <a:ext uri="{0D108BD9-81ED-4DB2-BD59-A6C34878D82A}">
                    <a16:rowId xmlns:a16="http://schemas.microsoft.com/office/drawing/2014/main" val="1787581077"/>
                  </a:ext>
                </a:extLst>
              </a:tr>
              <a:tr h="370840">
                <a:tc>
                  <a:txBody>
                    <a:bodyPr/>
                    <a:lstStyle/>
                    <a:p>
                      <a:pPr marL="171450" indent="-171450">
                        <a:buFont typeface="Arial" panose="020B0604020202020204" pitchFamily="34" charset="0"/>
                        <a:buChar char="•"/>
                      </a:pPr>
                      <a:r>
                        <a:rPr lang="en-IE" sz="1050" dirty="0"/>
                        <a:t>Additions to aircraft / spare engine assets</a:t>
                      </a:r>
                    </a:p>
                    <a:p>
                      <a:pPr marL="171450" indent="-171450">
                        <a:buFont typeface="Arial" panose="020B0604020202020204" pitchFamily="34" charset="0"/>
                        <a:buChar char="•"/>
                      </a:pPr>
                      <a:r>
                        <a:rPr lang="en-IE" sz="1050" dirty="0"/>
                        <a:t>Capitalized maintenance</a:t>
                      </a:r>
                    </a:p>
                    <a:p>
                      <a:pPr marL="171450" indent="-171450">
                        <a:buFont typeface="Arial" panose="020B0604020202020204" pitchFamily="34" charset="0"/>
                        <a:buChar char="•"/>
                      </a:pPr>
                      <a:r>
                        <a:rPr lang="en-IE" sz="1050" dirty="0"/>
                        <a:t>Capitalized operating lease obligations</a:t>
                      </a:r>
                    </a:p>
                    <a:p>
                      <a:pPr marL="171450" indent="-171450">
                        <a:buFont typeface="Arial" panose="020B0604020202020204" pitchFamily="34" charset="0"/>
                        <a:buChar char="•"/>
                      </a:pPr>
                      <a:r>
                        <a:rPr lang="en-IE" sz="1050" dirty="0"/>
                        <a:t>Capitalized pre delivery payments</a:t>
                      </a:r>
                    </a:p>
                    <a:p>
                      <a:pPr marL="171450" indent="-171450">
                        <a:buFont typeface="Arial" panose="020B0604020202020204" pitchFamily="34" charset="0"/>
                        <a:buChar char="•"/>
                      </a:pPr>
                      <a:r>
                        <a:rPr lang="en-IE" sz="1050" dirty="0"/>
                        <a:t>Cargo conversion costs</a:t>
                      </a:r>
                    </a:p>
                    <a:p>
                      <a:pPr marL="171450" indent="-171450">
                        <a:buFont typeface="Arial" panose="020B0604020202020204" pitchFamily="34" charset="0"/>
                        <a:buChar char="•"/>
                      </a:pPr>
                      <a:r>
                        <a:rPr lang="en-IE" sz="1050" dirty="0"/>
                        <a:t>Capitalized intangible asset costs attributable to relevant aircraft</a:t>
                      </a:r>
                    </a:p>
                  </a:txBody>
                  <a:tcPr/>
                </a:tc>
                <a:tc>
                  <a:txBody>
                    <a:bodyPr/>
                    <a:lstStyle/>
                    <a:p>
                      <a:pPr marL="171450" indent="-171450">
                        <a:buFont typeface="Arial" panose="020B0604020202020204" pitchFamily="34" charset="0"/>
                        <a:buChar char="•"/>
                      </a:pPr>
                      <a:r>
                        <a:rPr lang="en-IE" sz="1050" dirty="0"/>
                        <a:t>Additions to aircraft / spare engine assets</a:t>
                      </a:r>
                    </a:p>
                    <a:p>
                      <a:pPr marL="171450" indent="-171450">
                        <a:buFont typeface="Arial" panose="020B0604020202020204" pitchFamily="34" charset="0"/>
                        <a:buChar char="•"/>
                      </a:pPr>
                      <a:r>
                        <a:rPr lang="en-IE" sz="1050" dirty="0"/>
                        <a:t>Capitalized maintenance</a:t>
                      </a:r>
                    </a:p>
                    <a:p>
                      <a:pPr marL="171450" indent="-171450">
                        <a:buFont typeface="Arial" panose="020B0604020202020204" pitchFamily="34" charset="0"/>
                        <a:buChar char="•"/>
                      </a:pPr>
                      <a:r>
                        <a:rPr lang="en-IE" sz="1050" dirty="0"/>
                        <a:t>Capitalized pre delivery payments</a:t>
                      </a:r>
                    </a:p>
                    <a:p>
                      <a:pPr marL="171450" indent="-171450">
                        <a:buFont typeface="Arial" panose="020B0604020202020204" pitchFamily="34" charset="0"/>
                        <a:buChar char="•"/>
                      </a:pPr>
                      <a:r>
                        <a:rPr lang="en-IE" sz="1050" dirty="0"/>
                        <a:t>Cargo conversion costs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050" dirty="0"/>
                        <a:t>Capitalized intangible asset costs attributable to relevant aircraft</a:t>
                      </a:r>
                    </a:p>
                    <a:p>
                      <a:pPr marL="171450" indent="-171450">
                        <a:buFont typeface="Arial" panose="020B0604020202020204" pitchFamily="34" charset="0"/>
                        <a:buChar char="•"/>
                      </a:pPr>
                      <a:endParaRPr lang="en-IE" sz="1050" dirty="0"/>
                    </a:p>
                  </a:txBody>
                  <a:tcPr/>
                </a:tc>
                <a:extLst>
                  <a:ext uri="{0D108BD9-81ED-4DB2-BD59-A6C34878D82A}">
                    <a16:rowId xmlns:a16="http://schemas.microsoft.com/office/drawing/2014/main" val="122808898"/>
                  </a:ext>
                </a:extLst>
              </a:tr>
            </a:tbl>
          </a:graphicData>
        </a:graphic>
      </p:graphicFrame>
    </p:spTree>
    <p:extLst>
      <p:ext uri="{BB962C8B-B14F-4D97-AF65-F5344CB8AC3E}">
        <p14:creationId xmlns:p14="http://schemas.microsoft.com/office/powerpoint/2010/main" val="266549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10) Change in Relevant TSCs</a:t>
            </a: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7080" y="1413490"/>
            <a:ext cx="8256636" cy="5086098"/>
          </a:xfrm>
        </p:spPr>
        <p:txBody>
          <a:bodyPr/>
          <a:lstStyle/>
          <a:p>
            <a:pPr>
              <a:buClr>
                <a:schemeClr val="accent4"/>
              </a:buClr>
            </a:pPr>
            <a:r>
              <a:rPr lang="en-GB" sz="1100" dirty="0">
                <a:solidFill>
                  <a:srgbClr val="003057"/>
                </a:solidFill>
              </a:rPr>
              <a:t>Criteria</a:t>
            </a:r>
          </a:p>
          <a:p>
            <a:pPr lvl="2">
              <a:buClr>
                <a:schemeClr val="accent4"/>
              </a:buClr>
            </a:pPr>
            <a:r>
              <a:rPr lang="en-GB" sz="1050" dirty="0"/>
              <a:t>For airlines and lessors, where there is a change to the Taxonomy Regulation that amends a Relevant TSC, any aircraft deemed as a Compliant Aircraft would need to be reconsidered by reference to the relevant TSC, and the perceived intention, of the applicable amended Relevant TSC. </a:t>
            </a:r>
          </a:p>
          <a:p>
            <a:pPr lvl="2">
              <a:buClr>
                <a:schemeClr val="accent4"/>
              </a:buClr>
            </a:pPr>
            <a:r>
              <a:rPr lang="en-GB" sz="1050" dirty="0"/>
              <a:t>For OEMs, where there is a change to the Taxonomy Regulation that amends the Manufacturer TSC, the manufacturing of any aircraft in production intended to be either Zero-Emission Aircraft or Eligible Aircraft would need to be reconsidered by reference to the relevant TSC, and the perceived intention, of the amended Manufacturer TSC. </a:t>
            </a:r>
          </a:p>
          <a:p>
            <a:pPr lvl="2">
              <a:buClr>
                <a:schemeClr val="accent4"/>
              </a:buClr>
            </a:pPr>
            <a:endParaRPr lang="en-GB" sz="1200" dirty="0"/>
          </a:p>
          <a:p>
            <a:pPr>
              <a:buClr>
                <a:schemeClr val="accent4"/>
              </a:buClr>
            </a:pPr>
            <a:r>
              <a:rPr lang="en-GB" sz="1100" dirty="0">
                <a:solidFill>
                  <a:srgbClr val="003057"/>
                </a:solidFill>
              </a:rPr>
              <a:t>Accounting considerations </a:t>
            </a:r>
          </a:p>
          <a:p>
            <a:pPr lvl="2">
              <a:buClr>
                <a:schemeClr val="accent4"/>
              </a:buClr>
            </a:pPr>
            <a:r>
              <a:rPr lang="en-GB" sz="1050" dirty="0"/>
              <a:t>To be considered by reference to the relevant TSC, and the perceived intention, of the applicable amended Relevant TSC. </a:t>
            </a:r>
          </a:p>
          <a:p>
            <a:pPr lvl="2">
              <a:buClr>
                <a:schemeClr val="accent4"/>
              </a:buClr>
            </a:pPr>
            <a:endParaRPr lang="en-US" sz="1100" cap="none" dirty="0">
              <a:solidFill>
                <a:srgbClr val="000000"/>
              </a:solidFill>
              <a:effectLst/>
              <a:latin typeface="+mn-lt"/>
              <a:ea typeface="Times New Roman" panose="02020603050405020304" pitchFamily="18" charset="0"/>
              <a:cs typeface="Times New Roman" panose="02020603050405020304" pitchFamily="18" charset="0"/>
            </a:endParaRPr>
          </a:p>
          <a:p>
            <a:pPr>
              <a:buClr>
                <a:schemeClr val="accent4"/>
              </a:buClr>
            </a:pPr>
            <a:r>
              <a:rPr lang="en-GB" sz="1100" dirty="0">
                <a:solidFill>
                  <a:srgbClr val="003057"/>
                </a:solidFill>
              </a:rPr>
              <a:t>Other</a:t>
            </a:r>
            <a:r>
              <a:rPr lang="en-GB" sz="1400" dirty="0">
                <a:solidFill>
                  <a:srgbClr val="003057"/>
                </a:solidFill>
              </a:rPr>
              <a:t> </a:t>
            </a:r>
          </a:p>
          <a:p>
            <a:pPr lvl="2">
              <a:buClr>
                <a:schemeClr val="accent4"/>
              </a:buClr>
            </a:pPr>
            <a:r>
              <a:rPr lang="en-GB" sz="1050" dirty="0"/>
              <a:t>It is noted that the analysis set out above can be equally applied to spare aircraft engines and Compliant Engines (in accordance with page 69 (</a:t>
            </a:r>
            <a:r>
              <a:rPr lang="en-GB" sz="1050" i="1" dirty="0"/>
              <a:t>Aircraft Engines and Aircraft Parts</a:t>
            </a:r>
            <a:r>
              <a:rPr lang="en-GB" sz="1050" dirty="0"/>
              <a:t>)).</a:t>
            </a:r>
          </a:p>
          <a:p>
            <a:pPr lvl="2">
              <a:buClr>
                <a:schemeClr val="accent4"/>
              </a:buClr>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OEMs &amp; Airlines &amp; Lessors</a:t>
            </a:r>
          </a:p>
        </p:txBody>
      </p:sp>
      <p:sp>
        <p:nvSpPr>
          <p:cNvPr id="4" name="Slide Number Placeholder 3">
            <a:extLst>
              <a:ext uri="{FF2B5EF4-FFF2-40B4-BE49-F238E27FC236}">
                <a16:creationId xmlns:a16="http://schemas.microsoft.com/office/drawing/2014/main" id="{77DE3E8E-4598-48E8-866C-5AD523F3EA26}"/>
              </a:ext>
            </a:extLst>
          </p:cNvPr>
          <p:cNvSpPr>
            <a:spLocks noGrp="1"/>
          </p:cNvSpPr>
          <p:nvPr>
            <p:ph type="sldNum" sz="quarter" idx="15"/>
          </p:nvPr>
        </p:nvSpPr>
        <p:spPr/>
        <p:txBody>
          <a:bodyPr/>
          <a:lstStyle/>
          <a:p>
            <a:fld id="{65D0BFA5-6A5D-4FCC-B1D5-670AAD90936D}" type="slidenum">
              <a:rPr lang="en-GB" smtClean="0"/>
              <a:t>39</a:t>
            </a:fld>
            <a:endParaRPr lang="en-GB" dirty="0"/>
          </a:p>
        </p:txBody>
      </p:sp>
    </p:spTree>
    <p:extLst>
      <p:ext uri="{BB962C8B-B14F-4D97-AF65-F5344CB8AC3E}">
        <p14:creationId xmlns:p14="http://schemas.microsoft.com/office/powerpoint/2010/main" val="1810147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2C48BA9C-FAB2-4C03-B2B0-53B77465D4AA}"/>
              </a:ext>
            </a:extLst>
          </p:cNvPr>
          <p:cNvSpPr>
            <a:spLocks noGrp="1"/>
          </p:cNvSpPr>
          <p:nvPr>
            <p:ph type="title"/>
          </p:nvPr>
        </p:nvSpPr>
        <p:spPr/>
        <p:txBody>
          <a:bodyPr/>
          <a:lstStyle/>
          <a:p>
            <a:r>
              <a:rPr lang="en-GB" dirty="0">
                <a:solidFill>
                  <a:schemeClr val="accent4"/>
                </a:solidFill>
              </a:rPr>
              <a:t>Purpose of this Summary Document</a:t>
            </a:r>
          </a:p>
        </p:txBody>
      </p:sp>
      <p:sp>
        <p:nvSpPr>
          <p:cNvPr id="3" name="Slide Number Placeholder 2">
            <a:extLst>
              <a:ext uri="{FF2B5EF4-FFF2-40B4-BE49-F238E27FC236}">
                <a16:creationId xmlns:a16="http://schemas.microsoft.com/office/drawing/2014/main" id="{8B9F5EB2-00CA-4AAE-A445-EFEC2BAB72D5}"/>
              </a:ext>
            </a:extLst>
          </p:cNvPr>
          <p:cNvSpPr>
            <a:spLocks noGrp="1"/>
          </p:cNvSpPr>
          <p:nvPr>
            <p:ph type="sldNum" sz="quarter" idx="10"/>
          </p:nvPr>
        </p:nvSpPr>
        <p:spPr/>
        <p:txBody>
          <a:bodyPr/>
          <a:lstStyle/>
          <a:p>
            <a:fld id="{65D0BFA5-6A5D-4FCC-B1D5-670AAD90936D}" type="slidenum">
              <a:rPr lang="en-GB" smtClean="0"/>
              <a:t>4</a:t>
            </a:fld>
            <a:endParaRPr lang="en-GB" dirty="0"/>
          </a:p>
        </p:txBody>
      </p:sp>
    </p:spTree>
    <p:extLst>
      <p:ext uri="{BB962C8B-B14F-4D97-AF65-F5344CB8AC3E}">
        <p14:creationId xmlns:p14="http://schemas.microsoft.com/office/powerpoint/2010/main" val="845583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11) Sustainable Aviation Fuel (SAF) Usage</a:t>
            </a:r>
            <a:br>
              <a:rPr lang="en-US" dirty="0">
                <a:solidFill>
                  <a:schemeClr val="accent4"/>
                </a:solidFill>
              </a:rPr>
            </a:br>
            <a:r>
              <a:rPr lang="en-GB" dirty="0">
                <a:solidFill>
                  <a:schemeClr val="accent6"/>
                </a:solidFill>
              </a:rPr>
              <a:t>Airlines &amp; Lessors </a:t>
            </a:r>
            <a:endParaRPr lang="en-US" dirty="0">
              <a:solidFill>
                <a:schemeClr val="accent4"/>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7080" y="1413490"/>
            <a:ext cx="8256636" cy="5086098"/>
          </a:xfrm>
        </p:spPr>
        <p:txBody>
          <a:bodyPr/>
          <a:lstStyle/>
          <a:p>
            <a:pPr>
              <a:buClr>
                <a:schemeClr val="accent4"/>
              </a:buClr>
            </a:pPr>
            <a:r>
              <a:rPr lang="en-GB" sz="1100" dirty="0">
                <a:solidFill>
                  <a:srgbClr val="003057"/>
                </a:solidFill>
              </a:rPr>
              <a:t>Calculation of usage levels</a:t>
            </a:r>
          </a:p>
          <a:p>
            <a:pPr lvl="2">
              <a:buClr>
                <a:schemeClr val="accent4"/>
              </a:buClr>
            </a:pPr>
            <a:r>
              <a:rPr lang="en-GB" sz="1050" cap="none" dirty="0">
                <a:solidFill>
                  <a:schemeClr val="tx1"/>
                </a:solidFill>
                <a:effectLst/>
                <a:latin typeface="+mn-lt"/>
                <a:ea typeface="Times New Roman" panose="02020603050405020304" pitchFamily="18" charset="0"/>
                <a:cs typeface="Times New Roman" panose="02020603050405020304" pitchFamily="18" charset="0"/>
              </a:rPr>
              <a:t>The Airline TSC contains minimum SAF usage requirements. The calculation of how an airline’s SAF usage should be applied to a Compliant Aircraft is detailed further in the Commission Staff Working Document (</a:t>
            </a:r>
            <a:r>
              <a:rPr lang="en-US" sz="1050" dirty="0">
                <a:hlinkClick r:id="rId2"/>
              </a:rPr>
              <a:t>Link</a:t>
            </a:r>
            <a:r>
              <a:rPr lang="en-US" sz="1050" dirty="0"/>
              <a:t>)</a:t>
            </a:r>
            <a:r>
              <a:rPr lang="en-GB" sz="1050" cap="none" dirty="0">
                <a:solidFill>
                  <a:schemeClr val="tx1"/>
                </a:solidFill>
                <a:effectLst/>
                <a:latin typeface="+mn-lt"/>
                <a:ea typeface="Times New Roman" panose="02020603050405020304" pitchFamily="18" charset="0"/>
                <a:cs typeface="Times New Roman" panose="02020603050405020304" pitchFamily="18" charset="0"/>
              </a:rPr>
              <a:t>.</a:t>
            </a:r>
          </a:p>
          <a:p>
            <a:pPr lvl="2">
              <a:buClr>
                <a:schemeClr val="accent4"/>
              </a:buClr>
            </a:pPr>
            <a:r>
              <a:rPr lang="en-GB" sz="1050" dirty="0">
                <a:solidFill>
                  <a:schemeClr val="tx1"/>
                </a:solidFill>
                <a:ea typeface="Times New Roman" panose="02020603050405020304" pitchFamily="18" charset="0"/>
                <a:cs typeface="Times New Roman" panose="02020603050405020304" pitchFamily="18" charset="0"/>
              </a:rPr>
              <a:t>Airlines can prove compliance with the required minimum percentage of SAF use based on SAF quantities purchased for use by the airline’s entire fleet. This means that the Compliant Aircraft does not necessarily have to physically uplift the SAF once any aircraft in the airline’s fleet uplifts SAF.</a:t>
            </a:r>
          </a:p>
          <a:p>
            <a:pPr lvl="2">
              <a:buClr>
                <a:schemeClr val="accent4"/>
              </a:buClr>
            </a:pPr>
            <a:r>
              <a:rPr lang="en-GB" sz="1050" cap="none" dirty="0">
                <a:solidFill>
                  <a:schemeClr val="tx1"/>
                </a:solidFill>
                <a:effectLst/>
                <a:latin typeface="+mn-lt"/>
                <a:ea typeface="Times New Roman" panose="02020603050405020304" pitchFamily="18" charset="0"/>
                <a:cs typeface="Times New Roman" panose="02020603050405020304" pitchFamily="18" charset="0"/>
              </a:rPr>
              <a:t>The Staff Working Document notes that, in practical terms, the SAF requirement can be fulfilled by attributing </a:t>
            </a:r>
            <a:r>
              <a:rPr lang="en-GB" sz="1050" dirty="0">
                <a:solidFill>
                  <a:schemeClr val="tx1"/>
                </a:solidFill>
                <a:ea typeface="Times New Roman" panose="02020603050405020304" pitchFamily="18" charset="0"/>
                <a:cs typeface="Times New Roman" panose="02020603050405020304" pitchFamily="18" charset="0"/>
              </a:rPr>
              <a:t>an adequate quantity of SAF, purchased at the fleet level during the given year, to the eligible aircraft within the airline.</a:t>
            </a:r>
          </a:p>
          <a:p>
            <a:pPr lvl="2">
              <a:buClr>
                <a:schemeClr val="accent4"/>
              </a:buClr>
            </a:pPr>
            <a:r>
              <a:rPr lang="en-GB" sz="1050" dirty="0">
                <a:solidFill>
                  <a:schemeClr val="tx1"/>
                </a:solidFill>
                <a:ea typeface="Times New Roman" panose="02020603050405020304" pitchFamily="18" charset="0"/>
                <a:cs typeface="Times New Roman" panose="02020603050405020304" pitchFamily="18" charset="0"/>
              </a:rPr>
              <a:t>As confirmed by question 42 of the FAQ, in the case of an airline group, the calculation of the SAF quantity should be limited to the fleet owned by the single airline (whether purchased by that single airline directly or as allocated following group procurement) and not on a cross-group basis (and that there should be no double-counting of the use of SAF at fleet-level).</a:t>
            </a:r>
          </a:p>
          <a:p>
            <a:pPr lvl="2">
              <a:buClr>
                <a:schemeClr val="accent4"/>
              </a:buClr>
            </a:pPr>
            <a:r>
              <a:rPr lang="en-GB" sz="1050" cap="none" dirty="0">
                <a:solidFill>
                  <a:schemeClr val="tx1"/>
                </a:solidFill>
                <a:effectLst/>
                <a:latin typeface="+mn-lt"/>
                <a:ea typeface="Times New Roman" panose="02020603050405020304" pitchFamily="18" charset="0"/>
                <a:cs typeface="Times New Roman" panose="02020603050405020304" pitchFamily="18" charset="0"/>
              </a:rPr>
              <a:t>SAF usage by an airline is determined by SAF purchased by the airline for its fleet in that given year (expressed in tonnes)</a:t>
            </a:r>
            <a:r>
              <a:rPr lang="en-GB" sz="1050" dirty="0">
                <a:solidFill>
                  <a:schemeClr val="tx1"/>
                </a:solidFill>
                <a:ea typeface="Times New Roman" panose="02020603050405020304" pitchFamily="18" charset="0"/>
                <a:cs typeface="Times New Roman" panose="02020603050405020304" pitchFamily="18" charset="0"/>
              </a:rPr>
              <a:t> divided</a:t>
            </a:r>
            <a:r>
              <a:rPr lang="en-GB" sz="1050" cap="none" dirty="0">
                <a:solidFill>
                  <a:schemeClr val="tx1"/>
                </a:solidFill>
                <a:effectLst/>
                <a:latin typeface="+mn-lt"/>
                <a:ea typeface="Times New Roman" panose="02020603050405020304" pitchFamily="18" charset="0"/>
                <a:cs typeface="Times New Roman" panose="02020603050405020304" pitchFamily="18" charset="0"/>
              </a:rPr>
              <a:t> by the total aviation fuel use by the airline’s ‘environmentally sustainable’ aircraft in the relevant proportion (for this purpose, ‘environmentally sustainable’ aircraft means those aircraft that are expected to constitute Compliant Aircraft, including where a SAF usage requirement applies) in that year (multiplied by 100).</a:t>
            </a:r>
          </a:p>
          <a:p>
            <a:pPr lvl="2">
              <a:buClr>
                <a:schemeClr val="accent4"/>
              </a:buClr>
            </a:pPr>
            <a:r>
              <a:rPr lang="en-GB" sz="1050" dirty="0">
                <a:solidFill>
                  <a:schemeClr val="tx1"/>
                </a:solidFill>
                <a:cs typeface="Times New Roman" panose="02020603050405020304" pitchFamily="18" charset="0"/>
              </a:rPr>
              <a:t>The verification of this data will be supported by the </a:t>
            </a:r>
            <a:r>
              <a:rPr lang="en-GB" sz="1050" dirty="0" err="1">
                <a:solidFill>
                  <a:schemeClr val="tx1"/>
                </a:solidFill>
                <a:cs typeface="Times New Roman" panose="02020603050405020304" pitchFamily="18" charset="0"/>
              </a:rPr>
              <a:t>ReFuelEU</a:t>
            </a:r>
            <a:r>
              <a:rPr lang="en-GB" sz="1050" dirty="0">
                <a:solidFill>
                  <a:schemeClr val="tx1"/>
                </a:solidFill>
                <a:cs typeface="Times New Roman" panose="02020603050405020304" pitchFamily="18" charset="0"/>
              </a:rPr>
              <a:t>, EU ETS and CORSIA reporting requirements.</a:t>
            </a:r>
          </a:p>
          <a:p>
            <a:pPr marL="0" lvl="2" indent="0">
              <a:buClr>
                <a:schemeClr val="accent4"/>
              </a:buClr>
              <a:buNone/>
            </a:pPr>
            <a:endParaRPr lang="en-GB" sz="1200" dirty="0"/>
          </a:p>
          <a:p>
            <a:pPr marL="0" lvl="2" indent="0">
              <a:buClr>
                <a:schemeClr val="accent4"/>
              </a:buClr>
              <a:buNone/>
            </a:pPr>
            <a:r>
              <a:rPr lang="en-GB" sz="1100" cap="all" dirty="0">
                <a:solidFill>
                  <a:srgbClr val="003057"/>
                </a:solidFill>
                <a:latin typeface="+mj-lt"/>
              </a:rPr>
              <a:t>ELIGIBILITY OF SAF USED</a:t>
            </a:r>
          </a:p>
          <a:p>
            <a:pPr lvl="2">
              <a:buClr>
                <a:schemeClr val="accent4"/>
              </a:buClr>
            </a:pPr>
            <a:r>
              <a:rPr lang="en-GB" sz="1050" dirty="0">
                <a:solidFill>
                  <a:schemeClr val="tx1"/>
                </a:solidFill>
                <a:ea typeface="Times New Roman" panose="02020603050405020304" pitchFamily="18" charset="0"/>
                <a:cs typeface="Times New Roman" panose="02020603050405020304" pitchFamily="18" charset="0"/>
              </a:rPr>
              <a:t>As confirmed by question 42 of the FAQ, f</a:t>
            </a:r>
            <a:r>
              <a:rPr lang="en-GB" sz="1050" dirty="0">
                <a:solidFill>
                  <a:schemeClr val="tx1"/>
                </a:solidFill>
              </a:rPr>
              <a:t>or SAF attributed for the purposes of the Taxonomy Regulation, airlines and lessors may rely on the SAF purchased and used as reported in the monitoring, reporting and verification systems established under the EU ETS and </a:t>
            </a:r>
            <a:r>
              <a:rPr lang="en-GB" sz="1050" dirty="0" err="1">
                <a:solidFill>
                  <a:schemeClr val="tx1"/>
                </a:solidFill>
              </a:rPr>
              <a:t>ReFuelEU</a:t>
            </a:r>
            <a:r>
              <a:rPr lang="en-GB" sz="1050" dirty="0">
                <a:solidFill>
                  <a:schemeClr val="tx1"/>
                </a:solidFill>
              </a:rPr>
              <a:t>. SAF purchased outside of the EU will be required to meet CORSIA requirements or the appropriate standard in that jurisdiction (e.g., US RFS).</a:t>
            </a:r>
          </a:p>
          <a:p>
            <a:pPr lvl="2">
              <a:buClr>
                <a:schemeClr val="accent4"/>
              </a:buClr>
            </a:pPr>
            <a:endParaRPr lang="en-GB" sz="1050" dirty="0">
              <a:solidFill>
                <a:schemeClr val="tx1"/>
              </a:solidFill>
            </a:endParaRPr>
          </a:p>
          <a:p>
            <a:pPr marL="0" lvl="2" indent="0">
              <a:buClr>
                <a:schemeClr val="accent4"/>
              </a:buClr>
              <a:buNone/>
            </a:pPr>
            <a:r>
              <a:rPr lang="en-GB" sz="1100" cap="all" dirty="0">
                <a:solidFill>
                  <a:srgbClr val="003057"/>
                </a:solidFill>
                <a:latin typeface="+mj-lt"/>
              </a:rPr>
              <a:t>ACHIEVING COMPLIANCE THROUGH SAF USAGE</a:t>
            </a:r>
          </a:p>
          <a:p>
            <a:pPr lvl="2">
              <a:buClr>
                <a:schemeClr val="accent4"/>
              </a:buClr>
            </a:pPr>
            <a:r>
              <a:rPr lang="en-GB" sz="1050" dirty="0">
                <a:solidFill>
                  <a:schemeClr val="tx1"/>
                </a:solidFill>
              </a:rPr>
              <a:t>Paragraph (e) of the Airline TSC identifies that aircraft which do not meet the other technical screening criteria may still be deemed as compliant with the Taxonomy Regulation if they are operated on a minimum SAF usage (5% in 2022, increasing by 2% annually thereafter). This criteria applies separately to other technical screening criteria set out in the Taxonomy Regulation – further, the aircraft type for such aircraft would not need to be referenced in the ICF Eligible Aircraft Technology Paper.</a:t>
            </a:r>
          </a:p>
          <a:p>
            <a:pPr marL="0" lvl="2" indent="0">
              <a:buClr>
                <a:schemeClr val="accent4"/>
              </a:buClr>
              <a:buNone/>
            </a:pPr>
            <a:endParaRPr lang="en-GB" sz="1400" dirty="0">
              <a:solidFill>
                <a:srgbClr val="003057"/>
              </a:solidFill>
            </a:endParaRPr>
          </a:p>
          <a:p>
            <a:pPr marL="0" lvl="2" indent="0">
              <a:buClr>
                <a:schemeClr val="accent4"/>
              </a:buClr>
              <a:buNone/>
            </a:pPr>
            <a:r>
              <a:rPr lang="en-GB" sz="1100" cap="all" dirty="0">
                <a:solidFill>
                  <a:srgbClr val="003057"/>
                </a:solidFill>
                <a:latin typeface="+mj-lt"/>
              </a:rPr>
              <a:t>COMPLIANCE BY LESSORS</a:t>
            </a:r>
          </a:p>
          <a:p>
            <a:pPr lvl="2">
              <a:buClr>
                <a:schemeClr val="accent4"/>
              </a:buClr>
            </a:pPr>
            <a:r>
              <a:rPr lang="en-GB" sz="1050" dirty="0">
                <a:solidFill>
                  <a:schemeClr val="tx1"/>
                </a:solidFill>
              </a:rPr>
              <a:t>Lessors will rely on confirmations made by airlines in relation to SAF usage. </a:t>
            </a:r>
            <a:endParaRPr lang="en-US" sz="1050" dirty="0">
              <a:solidFill>
                <a:schemeClr val="tx1"/>
              </a:solidFill>
            </a:endParaRPr>
          </a:p>
          <a:p>
            <a:pPr lvl="2">
              <a:buClr>
                <a:schemeClr val="accent4"/>
              </a:buClr>
            </a:pPr>
            <a:r>
              <a:rPr lang="en-GB" sz="1050" dirty="0"/>
              <a:t>As lessors cannot require an airline outside of the EU to meet EU SAF usage requirements, the lessor SAF usage requirements will only apply to the extent that the lessee airline has its principal place of business in the EU or is in scope of the CSRD regime or Taxonomy Regulation.</a:t>
            </a:r>
          </a:p>
          <a:p>
            <a:pPr lvl="2">
              <a:buClr>
                <a:schemeClr val="accent4"/>
              </a:buClr>
            </a:pPr>
            <a:r>
              <a:rPr lang="en-GB" sz="1050" dirty="0"/>
              <a:t>At any time when an aircraft is AOG, or a Compliant Aircraft under the Lessor TSC is off-lease, the SAF usage requirements will not apply. </a:t>
            </a:r>
            <a:endParaRPr lang="en-GB" sz="1000" cap="none"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lvl="2">
              <a:buClr>
                <a:schemeClr val="accent4"/>
              </a:buClr>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&amp; Lessors</a:t>
            </a:r>
          </a:p>
        </p:txBody>
      </p:sp>
      <p:sp>
        <p:nvSpPr>
          <p:cNvPr id="4" name="Slide Number Placeholder 3">
            <a:extLst>
              <a:ext uri="{FF2B5EF4-FFF2-40B4-BE49-F238E27FC236}">
                <a16:creationId xmlns:a16="http://schemas.microsoft.com/office/drawing/2014/main" id="{7C95C1EA-5925-4890-AF78-55D429864271}"/>
              </a:ext>
            </a:extLst>
          </p:cNvPr>
          <p:cNvSpPr>
            <a:spLocks noGrp="1"/>
          </p:cNvSpPr>
          <p:nvPr>
            <p:ph type="sldNum" sz="quarter" idx="15"/>
          </p:nvPr>
        </p:nvSpPr>
        <p:spPr/>
        <p:txBody>
          <a:bodyPr/>
          <a:lstStyle/>
          <a:p>
            <a:fld id="{65D0BFA5-6A5D-4FCC-B1D5-670AAD90936D}" type="slidenum">
              <a:rPr lang="en-GB" smtClean="0"/>
              <a:t>40</a:t>
            </a:fld>
            <a:endParaRPr lang="en-GB" dirty="0"/>
          </a:p>
        </p:txBody>
      </p:sp>
    </p:spTree>
    <p:extLst>
      <p:ext uri="{BB962C8B-B14F-4D97-AF65-F5344CB8AC3E}">
        <p14:creationId xmlns:p14="http://schemas.microsoft.com/office/powerpoint/2010/main" val="3986158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GB" dirty="0">
                <a:solidFill>
                  <a:schemeClr val="accent4"/>
                </a:solidFill>
              </a:rPr>
              <a:t>12) Evolution in SAF Usage Requirements</a:t>
            </a:r>
            <a:endParaRPr lang="en-US" dirty="0">
              <a:solidFill>
                <a:schemeClr val="accent4"/>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7080" y="1413490"/>
            <a:ext cx="8256636" cy="5086098"/>
          </a:xfrm>
        </p:spPr>
        <p:txBody>
          <a:bodyPr/>
          <a:lstStyle/>
          <a:p>
            <a:pPr lvl="2">
              <a:buClr>
                <a:schemeClr val="accent4"/>
              </a:buClr>
            </a:pPr>
            <a:endParaRPr lang="en-US" sz="1050" dirty="0"/>
          </a:p>
          <a:p>
            <a:pPr marL="285750" indent="-285750" algn="just">
              <a:buFont typeface="Arial" panose="020B0604020202020204" pitchFamily="34" charset="0"/>
              <a:buChar char="•"/>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ffectLst/>
              <a:ea typeface="Times New Roman" panose="02020603050405020304" pitchFamily="18" charset="0"/>
              <a:cs typeface="Times New Roman" panose="02020603050405020304" pitchFamily="18" charset="0"/>
            </a:endParaRPr>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&amp; Lessors </a:t>
            </a:r>
          </a:p>
          <a:p>
            <a:endParaRPr lang="en-GB" dirty="0">
              <a:solidFill>
                <a:schemeClr val="accent6"/>
              </a:solidFill>
            </a:endParaRPr>
          </a:p>
        </p:txBody>
      </p:sp>
      <p:graphicFrame>
        <p:nvGraphicFramePr>
          <p:cNvPr id="7" name="Table 7">
            <a:extLst>
              <a:ext uri="{FF2B5EF4-FFF2-40B4-BE49-F238E27FC236}">
                <a16:creationId xmlns:a16="http://schemas.microsoft.com/office/drawing/2014/main" id="{4794D585-21DC-9ECA-E6D9-C5462CE22C32}"/>
              </a:ext>
            </a:extLst>
          </p:cNvPr>
          <p:cNvGraphicFramePr>
            <a:graphicFrameLocks noGrp="1"/>
          </p:cNvGraphicFramePr>
          <p:nvPr>
            <p:extLst>
              <p:ext uri="{D42A27DB-BD31-4B8C-83A1-F6EECF244321}">
                <p14:modId xmlns:p14="http://schemas.microsoft.com/office/powerpoint/2010/main" val="2827966864"/>
              </p:ext>
            </p:extLst>
          </p:nvPr>
        </p:nvGraphicFramePr>
        <p:xfrm>
          <a:off x="346371" y="1185649"/>
          <a:ext cx="8405940" cy="5638800"/>
        </p:xfrm>
        <a:graphic>
          <a:graphicData uri="http://schemas.openxmlformats.org/drawingml/2006/table">
            <a:tbl>
              <a:tblPr firstRow="1" bandRow="1">
                <a:tableStyleId>{5C22544A-7EE6-4342-B048-85BDC9FD1C3A}</a:tableStyleId>
              </a:tblPr>
              <a:tblGrid>
                <a:gridCol w="4202970">
                  <a:extLst>
                    <a:ext uri="{9D8B030D-6E8A-4147-A177-3AD203B41FA5}">
                      <a16:colId xmlns:a16="http://schemas.microsoft.com/office/drawing/2014/main" val="2197873599"/>
                    </a:ext>
                  </a:extLst>
                </a:gridCol>
                <a:gridCol w="4202970">
                  <a:extLst>
                    <a:ext uri="{9D8B030D-6E8A-4147-A177-3AD203B41FA5}">
                      <a16:colId xmlns:a16="http://schemas.microsoft.com/office/drawing/2014/main" val="127175738"/>
                    </a:ext>
                  </a:extLst>
                </a:gridCol>
              </a:tblGrid>
              <a:tr h="238576">
                <a:tc>
                  <a:txBody>
                    <a:bodyPr/>
                    <a:lstStyle/>
                    <a:p>
                      <a:pPr algn="ctr"/>
                      <a:r>
                        <a:rPr lang="en-GB" sz="1000" dirty="0"/>
                        <a:t>AIRLINES</a:t>
                      </a:r>
                    </a:p>
                  </a:txBody>
                  <a:tcPr>
                    <a:solidFill>
                      <a:schemeClr val="accent4"/>
                    </a:solidFill>
                  </a:tcPr>
                </a:tc>
                <a:tc>
                  <a:txBody>
                    <a:bodyPr/>
                    <a:lstStyle/>
                    <a:p>
                      <a:pPr algn="ctr"/>
                      <a:r>
                        <a:rPr lang="en-GB" sz="1000" dirty="0"/>
                        <a:t>LESSORS</a:t>
                      </a:r>
                    </a:p>
                  </a:txBody>
                  <a:tcPr>
                    <a:solidFill>
                      <a:schemeClr val="accent4"/>
                    </a:solidFill>
                  </a:tcPr>
                </a:tc>
                <a:extLst>
                  <a:ext uri="{0D108BD9-81ED-4DB2-BD59-A6C34878D82A}">
                    <a16:rowId xmlns:a16="http://schemas.microsoft.com/office/drawing/2014/main" val="1483790647"/>
                  </a:ext>
                </a:extLst>
              </a:tr>
              <a:tr h="420884">
                <a:tc>
                  <a:txBody>
                    <a:bodyPr/>
                    <a:lstStyle/>
                    <a:p>
                      <a:r>
                        <a:rPr lang="en-GB" sz="1000" dirty="0">
                          <a:solidFill>
                            <a:schemeClr val="accent4"/>
                          </a:solidFill>
                        </a:rPr>
                        <a:t>SAF CERTIFIED AIRCRAFT FROM 2028</a:t>
                      </a:r>
                    </a:p>
                    <a:p>
                      <a:pPr marL="171450" indent="-171450">
                        <a:buFont typeface="Arial" panose="020B0604020202020204" pitchFamily="34" charset="0"/>
                        <a:buChar char="•"/>
                      </a:pPr>
                      <a:r>
                        <a:rPr lang="en-GB" sz="1000" dirty="0">
                          <a:solidFill>
                            <a:schemeClr val="tx1">
                              <a:lumMod val="50000"/>
                            </a:schemeClr>
                          </a:solidFill>
                        </a:rPr>
                        <a:t>From 1 January 2028 to 31 December 2032, for an aircraft to continue to be recognised as an Eligible Aircraft under the Manufacturer TSCs, that aircraft model must be certified to operate on 100% SAF. The Commission anticipates that this will only apply if a 100% certification regime is in place by that date.</a:t>
                      </a:r>
                    </a:p>
                  </a:txBody>
                  <a:tcPr>
                    <a:solidFill>
                      <a:schemeClr val="bg1">
                        <a:lumMod val="95000"/>
                      </a:schemeClr>
                    </a:solidFill>
                  </a:tcPr>
                </a:tc>
                <a:tc>
                  <a:txBody>
                    <a:bodyPr/>
                    <a:lstStyle/>
                    <a:p>
                      <a:r>
                        <a:rPr lang="en-GB" sz="1000" dirty="0">
                          <a:solidFill>
                            <a:schemeClr val="accent4"/>
                          </a:solidFill>
                        </a:rPr>
                        <a:t>SAF CERTIFIED AIRCRAFT FROM 2028</a:t>
                      </a:r>
                    </a:p>
                    <a:p>
                      <a:pPr marL="171450" indent="-171450">
                        <a:buFont typeface="Arial" panose="020B0604020202020204" pitchFamily="34" charset="0"/>
                        <a:buChar char="•"/>
                      </a:pPr>
                      <a:r>
                        <a:rPr lang="en-GB" sz="1000" dirty="0">
                          <a:solidFill>
                            <a:schemeClr val="tx1">
                              <a:lumMod val="50000"/>
                            </a:schemeClr>
                          </a:solidFill>
                        </a:rPr>
                        <a:t>From 1 January 2028 to 31 December 2032, for an aircraft to continue to be recognised as an Eligible Aircraft under the Manufacturer TSCs, that aircraft model must be certified to operate on 100% SAF. The Commission anticipates that this will only apply if a 100% certification regime is in place by that date.</a:t>
                      </a:r>
                    </a:p>
                  </a:txBody>
                  <a:tcPr>
                    <a:solidFill>
                      <a:schemeClr val="bg1">
                        <a:lumMod val="95000"/>
                      </a:schemeClr>
                    </a:solidFill>
                  </a:tcPr>
                </a:tc>
                <a:extLst>
                  <a:ext uri="{0D108BD9-81ED-4DB2-BD59-A6C34878D82A}">
                    <a16:rowId xmlns:a16="http://schemas.microsoft.com/office/drawing/2014/main" val="2033766792"/>
                  </a:ext>
                </a:extLst>
              </a:tr>
              <a:tr h="1497948">
                <a:tc>
                  <a:txBody>
                    <a:bodyPr/>
                    <a:lstStyle/>
                    <a:p>
                      <a:pPr marL="0" indent="0">
                        <a:buFont typeface="Arial" panose="020B0604020202020204" pitchFamily="34" charset="0"/>
                        <a:buNone/>
                      </a:pPr>
                      <a:r>
                        <a:rPr lang="en-GB" sz="1000" dirty="0">
                          <a:solidFill>
                            <a:schemeClr val="accent4"/>
                          </a:solidFill>
                        </a:rPr>
                        <a:t>SAF USAGE FOR COMPLIANT AIRCRAFT UNDER TSC B) and C)</a:t>
                      </a:r>
                    </a:p>
                    <a:p>
                      <a:pPr marL="171450" indent="-171450">
                        <a:buFont typeface="Arial" panose="020B0604020202020204" pitchFamily="34" charset="0"/>
                        <a:buChar char="•"/>
                      </a:pPr>
                      <a:r>
                        <a:rPr lang="en-GB" sz="1000" dirty="0">
                          <a:solidFill>
                            <a:schemeClr val="tx1">
                              <a:lumMod val="50000"/>
                            </a:schemeClr>
                          </a:solidFill>
                        </a:rPr>
                        <a:t>For an aircraft to be considered as a SAF Qualifying Aircraft, the airline must use 5% SAF in 2022, increasing by 2% annually thereafter.</a:t>
                      </a:r>
                    </a:p>
                    <a:p>
                      <a:pPr marL="171450" indent="-171450">
                        <a:buFont typeface="Arial" panose="020B0604020202020204" pitchFamily="34" charset="0"/>
                        <a:buChar char="•"/>
                      </a:pPr>
                      <a:r>
                        <a:rPr lang="en-GB" sz="1000" dirty="0">
                          <a:solidFill>
                            <a:schemeClr val="tx1">
                              <a:lumMod val="50000"/>
                            </a:schemeClr>
                          </a:solidFill>
                        </a:rPr>
                        <a:t>Otherwise, for an aircraft to be considered as a Grandfathered Aircraft or a Replacement Aircraft, the airline must, from 1 January 2030, use 15% SAF in 2030, increasing by 2% annually thereafter.</a:t>
                      </a:r>
                    </a:p>
                    <a:p>
                      <a:pPr marL="171450" indent="-171450">
                        <a:buFont typeface="Arial" panose="020B0604020202020204" pitchFamily="34" charset="0"/>
                        <a:buChar char="•"/>
                      </a:pPr>
                      <a:r>
                        <a:rPr lang="en-GB" sz="1000" dirty="0">
                          <a:solidFill>
                            <a:schemeClr val="tx1">
                              <a:lumMod val="50000"/>
                            </a:schemeClr>
                          </a:solidFill>
                        </a:rPr>
                        <a:t>The SAF usage percentage applicable to the aircraft will be calculated in accordance with page 40 (</a:t>
                      </a:r>
                      <a:r>
                        <a:rPr lang="en-GB" sz="1000" i="1" dirty="0">
                          <a:solidFill>
                            <a:schemeClr val="tx1">
                              <a:lumMod val="50000"/>
                            </a:schemeClr>
                          </a:solidFill>
                        </a:rPr>
                        <a:t>SAF Usage</a:t>
                      </a:r>
                      <a:r>
                        <a:rPr lang="en-GB" sz="1000" dirty="0">
                          <a:solidFill>
                            <a:schemeClr val="tx1">
                              <a:lumMod val="50000"/>
                            </a:schemeClr>
                          </a:solidFill>
                        </a:rPr>
                        <a:t>)</a:t>
                      </a:r>
                    </a:p>
                    <a:p>
                      <a:pPr marL="171450" indent="-171450">
                        <a:buFont typeface="Arial" panose="020B0604020202020204" pitchFamily="34" charset="0"/>
                        <a:buChar char="•"/>
                      </a:pPr>
                      <a:r>
                        <a:rPr lang="en-GB" sz="1000" dirty="0">
                          <a:solidFill>
                            <a:schemeClr val="tx1">
                              <a:lumMod val="50000"/>
                            </a:schemeClr>
                          </a:solidFill>
                        </a:rPr>
                        <a:t>At any time when an aircraft is AOG, the SAF usage requirements will not apply.</a:t>
                      </a:r>
                    </a:p>
                    <a:p>
                      <a:pPr marL="171450" indent="-171450">
                        <a:buFont typeface="Arial" panose="020B0604020202020204" pitchFamily="34" charset="0"/>
                        <a:buChar char="•"/>
                      </a:pPr>
                      <a:r>
                        <a:rPr lang="en-GB" sz="1000" dirty="0">
                          <a:solidFill>
                            <a:schemeClr val="tx1">
                              <a:lumMod val="50000"/>
                            </a:schemeClr>
                          </a:solidFill>
                        </a:rPr>
                        <a:t>Where aircraft engines or aircraft parts are purchased or leased as spares, the SAF usage requirements will not apply for any period where such aircraft engines or aircraft parts are not attached to an aircraft.</a:t>
                      </a:r>
                    </a:p>
                  </a:txBody>
                  <a:tcPr>
                    <a:solidFill>
                      <a:schemeClr val="bg1">
                        <a:lumMod val="95000"/>
                      </a:schemeClr>
                    </a:solidFill>
                  </a:tcPr>
                </a:tc>
                <a:tc>
                  <a:txBody>
                    <a:bodyPr/>
                    <a:lstStyle/>
                    <a:p>
                      <a:pPr marL="0" indent="0">
                        <a:buFont typeface="Arial" panose="020B0604020202020204" pitchFamily="34" charset="0"/>
                        <a:buNone/>
                      </a:pPr>
                      <a:r>
                        <a:rPr lang="en-GB" sz="1000" dirty="0">
                          <a:solidFill>
                            <a:schemeClr val="accent4"/>
                          </a:solidFill>
                        </a:rPr>
                        <a:t>SAF USAGE  </a:t>
                      </a:r>
                    </a:p>
                    <a:p>
                      <a:pPr marL="171450" indent="-171450">
                        <a:buFont typeface="Arial" panose="020B0604020202020204" pitchFamily="34" charset="0"/>
                        <a:buChar char="•"/>
                      </a:pPr>
                      <a:r>
                        <a:rPr lang="en-GB" sz="1000" dirty="0">
                          <a:solidFill>
                            <a:schemeClr val="tx1">
                              <a:lumMod val="50000"/>
                            </a:schemeClr>
                          </a:solidFill>
                        </a:rPr>
                        <a:t>For an aircraft to be considered as a Grandfathered Aircraft or a Replacement Aircraft, the EU airlines must, from 1 January 2030, use 15% SAF in 2030, increasing by 2% annually thereafter. </a:t>
                      </a:r>
                    </a:p>
                    <a:p>
                      <a:pPr marL="171450" indent="-171450">
                        <a:buFont typeface="Arial" panose="020B0604020202020204" pitchFamily="34" charset="0"/>
                        <a:buChar char="•"/>
                      </a:pPr>
                      <a:r>
                        <a:rPr lang="en-GB" sz="1000" dirty="0">
                          <a:solidFill>
                            <a:schemeClr val="tx1">
                              <a:lumMod val="50000"/>
                            </a:schemeClr>
                          </a:solidFill>
                        </a:rPr>
                        <a:t>The SAF usage percentage applicable to the aircraft will be calculated in accordance with page 40 (</a:t>
                      </a:r>
                      <a:r>
                        <a:rPr lang="en-GB" sz="1000" i="1" dirty="0">
                          <a:solidFill>
                            <a:schemeClr val="tx1">
                              <a:lumMod val="50000"/>
                            </a:schemeClr>
                          </a:solidFill>
                        </a:rPr>
                        <a:t>SAF Usage</a:t>
                      </a:r>
                      <a:r>
                        <a:rPr lang="en-GB" sz="1000" dirty="0">
                          <a:solidFill>
                            <a:schemeClr val="tx1">
                              <a:lumMod val="50000"/>
                            </a:schemeClr>
                          </a:solidFill>
                        </a:rPr>
                        <a:t>)</a:t>
                      </a:r>
                    </a:p>
                    <a:p>
                      <a:pPr marL="171450" indent="-171450">
                        <a:buFont typeface="Arial" panose="020B0604020202020204" pitchFamily="34" charset="0"/>
                        <a:buChar char="•"/>
                      </a:pPr>
                      <a:r>
                        <a:rPr lang="en-GB" sz="1000" dirty="0">
                          <a:solidFill>
                            <a:schemeClr val="tx1">
                              <a:lumMod val="50000"/>
                            </a:schemeClr>
                          </a:solidFill>
                        </a:rPr>
                        <a:t>At any time when an Eligible Aircraft is off-lease, the SAF usage requirements will not apply. </a:t>
                      </a:r>
                    </a:p>
                    <a:p>
                      <a:pPr marL="171450" indent="-171450">
                        <a:buFont typeface="Arial" panose="020B0604020202020204" pitchFamily="34" charset="0"/>
                        <a:buChar char="•"/>
                      </a:pPr>
                      <a:r>
                        <a:rPr lang="en-GB" sz="1000" dirty="0">
                          <a:solidFill>
                            <a:schemeClr val="tx1">
                              <a:lumMod val="50000"/>
                            </a:schemeClr>
                          </a:solidFill>
                        </a:rPr>
                        <a:t>At any time when an aircraft is AOG, the SAF usage requirements will not apply. </a:t>
                      </a:r>
                    </a:p>
                    <a:p>
                      <a:pPr marL="171450" indent="-171450">
                        <a:buFont typeface="Arial" panose="020B0604020202020204" pitchFamily="34" charset="0"/>
                        <a:buChar char="•"/>
                      </a:pPr>
                      <a:r>
                        <a:rPr lang="en-GB" sz="1000" dirty="0">
                          <a:solidFill>
                            <a:schemeClr val="tx1">
                              <a:lumMod val="50000"/>
                            </a:schemeClr>
                          </a:solidFill>
                        </a:rPr>
                        <a:t>Where aircraft engines or aircraft parts are purchased or leased as spares, the SAF usage requirements will not apply for any period where such aircraft engines or aircraft parts are not attached to an aircraft.</a:t>
                      </a:r>
                    </a:p>
                  </a:txBody>
                  <a:tcPr>
                    <a:solidFill>
                      <a:schemeClr val="bg1">
                        <a:lumMod val="95000"/>
                      </a:schemeClr>
                    </a:solidFill>
                  </a:tcPr>
                </a:tc>
                <a:extLst>
                  <a:ext uri="{0D108BD9-81ED-4DB2-BD59-A6C34878D82A}">
                    <a16:rowId xmlns:a16="http://schemas.microsoft.com/office/drawing/2014/main" val="2545506567"/>
                  </a:ext>
                </a:extLst>
              </a:tr>
              <a:tr h="591540">
                <a:tc>
                  <a:txBody>
                    <a:bodyPr/>
                    <a:lstStyle/>
                    <a:p>
                      <a:r>
                        <a:rPr lang="en-GB" sz="1000" dirty="0">
                          <a:solidFill>
                            <a:schemeClr val="accent4"/>
                          </a:solidFill>
                        </a:rPr>
                        <a:t>SAF DEFINITION </a:t>
                      </a:r>
                    </a:p>
                    <a:p>
                      <a:pPr marL="171450" indent="-171450">
                        <a:buFont typeface="Arial" panose="020B0604020202020204" pitchFamily="34" charset="0"/>
                        <a:buChar char="•"/>
                      </a:pPr>
                      <a:r>
                        <a:rPr lang="en-GB" sz="1000" kern="1200" dirty="0">
                          <a:solidFill>
                            <a:schemeClr val="tx1">
                              <a:lumMod val="50000"/>
                            </a:schemeClr>
                          </a:solidFill>
                          <a:latin typeface="+mn-lt"/>
                          <a:ea typeface="+mn-ea"/>
                          <a:cs typeface="+mn-cs"/>
                        </a:rPr>
                        <a:t>In line with question 42 of the FAQ, SAF purchased in the EU will be required to meet </a:t>
                      </a:r>
                      <a:r>
                        <a:rPr lang="en-GB" sz="1000" kern="1200" dirty="0" err="1">
                          <a:solidFill>
                            <a:schemeClr val="tx1">
                              <a:lumMod val="50000"/>
                            </a:schemeClr>
                          </a:solidFill>
                          <a:latin typeface="+mn-lt"/>
                          <a:ea typeface="+mn-ea"/>
                          <a:cs typeface="+mn-cs"/>
                        </a:rPr>
                        <a:t>ReFuelEU</a:t>
                      </a:r>
                      <a:r>
                        <a:rPr lang="en-GB" sz="1000" kern="1200" dirty="0">
                          <a:solidFill>
                            <a:schemeClr val="tx1">
                              <a:lumMod val="50000"/>
                            </a:schemeClr>
                          </a:solidFill>
                          <a:latin typeface="+mn-lt"/>
                          <a:ea typeface="+mn-ea"/>
                          <a:cs typeface="+mn-cs"/>
                        </a:rPr>
                        <a:t> or EU ETS requirements, but SAF purchased outside of the EU will be required to meet CORSIA requirements or the appropriate standard in that jurisdiction (e.g., US RFS).</a:t>
                      </a:r>
                    </a:p>
                  </a:txBody>
                  <a:tcPr>
                    <a:solidFill>
                      <a:schemeClr val="bg1">
                        <a:lumMod val="95000"/>
                      </a:schemeClr>
                    </a:solidFill>
                  </a:tcPr>
                </a:tc>
                <a:tc>
                  <a:txBody>
                    <a:bodyPr/>
                    <a:lstStyle/>
                    <a:p>
                      <a:r>
                        <a:rPr lang="en-GB" sz="1000" dirty="0">
                          <a:solidFill>
                            <a:schemeClr val="accent4"/>
                          </a:solidFill>
                        </a:rPr>
                        <a:t>SAF DEFINITION  </a:t>
                      </a:r>
                    </a:p>
                    <a:p>
                      <a:pPr marL="171450" indent="-171450">
                        <a:buFont typeface="Arial" panose="020B0604020202020204" pitchFamily="34" charset="0"/>
                        <a:buChar char="•"/>
                      </a:pPr>
                      <a:r>
                        <a:rPr lang="en-GB" sz="1000" kern="1200" dirty="0">
                          <a:solidFill>
                            <a:schemeClr val="tx1">
                              <a:lumMod val="50000"/>
                            </a:schemeClr>
                          </a:solidFill>
                          <a:latin typeface="+mn-lt"/>
                          <a:ea typeface="+mn-ea"/>
                          <a:cs typeface="+mn-cs"/>
                        </a:rPr>
                        <a:t>In line with question 42 of the FAQ, SAF purchased in the EU will be required to meet </a:t>
                      </a:r>
                      <a:r>
                        <a:rPr lang="en-GB" sz="1000" kern="1200" dirty="0" err="1">
                          <a:solidFill>
                            <a:schemeClr val="tx1">
                              <a:lumMod val="50000"/>
                            </a:schemeClr>
                          </a:solidFill>
                          <a:latin typeface="+mn-lt"/>
                          <a:ea typeface="+mn-ea"/>
                          <a:cs typeface="+mn-cs"/>
                        </a:rPr>
                        <a:t>ReFuelEU</a:t>
                      </a:r>
                      <a:r>
                        <a:rPr lang="en-GB" sz="1000" kern="1200" dirty="0">
                          <a:solidFill>
                            <a:schemeClr val="tx1">
                              <a:lumMod val="50000"/>
                            </a:schemeClr>
                          </a:solidFill>
                          <a:latin typeface="+mn-lt"/>
                          <a:ea typeface="+mn-ea"/>
                          <a:cs typeface="+mn-cs"/>
                        </a:rPr>
                        <a:t> or EU ETS requirements, but SAF purchased outside of the EU will be required to meet CORSIA requirements or the appropriate standard in that jurisdiction (e.g., US RFS).</a:t>
                      </a:r>
                    </a:p>
                  </a:txBody>
                  <a:tcPr>
                    <a:solidFill>
                      <a:schemeClr val="bg1">
                        <a:lumMod val="95000"/>
                      </a:schemeClr>
                    </a:solidFill>
                  </a:tcPr>
                </a:tc>
                <a:extLst>
                  <a:ext uri="{0D108BD9-81ED-4DB2-BD59-A6C34878D82A}">
                    <a16:rowId xmlns:a16="http://schemas.microsoft.com/office/drawing/2014/main" val="2448666057"/>
                  </a:ext>
                </a:extLst>
              </a:tr>
              <a:tr h="1071515">
                <a:tc>
                  <a:txBody>
                    <a:bodyPr/>
                    <a:lstStyle/>
                    <a:p>
                      <a:r>
                        <a:rPr lang="en-GB" sz="1000" dirty="0">
                          <a:solidFill>
                            <a:schemeClr val="accent4"/>
                          </a:solidFill>
                        </a:rPr>
                        <a:t>OTHER</a:t>
                      </a:r>
                      <a:r>
                        <a:rPr lang="en-GB" sz="1000" dirty="0">
                          <a:solidFill>
                            <a:schemeClr val="tx1">
                              <a:lumMod val="50000"/>
                            </a:schemeClr>
                          </a:solidFill>
                        </a:rPr>
                        <a:t> </a:t>
                      </a:r>
                    </a:p>
                    <a:p>
                      <a:pPr marL="171450" indent="-171450">
                        <a:buFont typeface="Arial" panose="020B0604020202020204" pitchFamily="34" charset="0"/>
                        <a:buChar char="•"/>
                      </a:pPr>
                      <a:r>
                        <a:rPr lang="en-GB" sz="1000" b="0" dirty="0">
                          <a:solidFill>
                            <a:schemeClr val="accent3"/>
                          </a:solidFill>
                        </a:rPr>
                        <a:t>If SAF usage criteria not met in a particular calendar year, then relevant Revenue, OpEx, and CapEx will not be considered ‘environmentally sustainable’ for that year. </a:t>
                      </a:r>
                      <a:r>
                        <a:rPr lang="en-IE" sz="1000" b="0" kern="1200" dirty="0">
                          <a:solidFill>
                            <a:schemeClr val="accent3"/>
                          </a:solidFill>
                          <a:latin typeface="+mn-lt"/>
                          <a:ea typeface="+mn-ea"/>
                          <a:cs typeface="Arial" panose="020B0604020202020204" pitchFamily="34" charset="0"/>
                        </a:rPr>
                        <a:t>This shall not affect </a:t>
                      </a:r>
                      <a:r>
                        <a:rPr lang="en-GB" sz="1000" b="0" dirty="0">
                          <a:solidFill>
                            <a:schemeClr val="accent3"/>
                          </a:solidFill>
                        </a:rPr>
                        <a:t>Revenue, OpEx, and CapEx being considered ‘environmentally sustainable’ in respect of any subsequent year provided that the SAF usage criteria is satisfied in such subsequent year.</a:t>
                      </a:r>
                      <a:r>
                        <a:rPr lang="en-GB" sz="1000" dirty="0">
                          <a:solidFill>
                            <a:schemeClr val="tx1">
                              <a:lumMod val="50000"/>
                            </a:schemeClr>
                          </a:solidFill>
                        </a:rPr>
                        <a:t>   </a:t>
                      </a:r>
                    </a:p>
                    <a:p>
                      <a:pPr marL="171450" indent="-171450">
                        <a:buFont typeface="Arial" panose="020B0604020202020204" pitchFamily="34" charset="0"/>
                        <a:buChar char="•"/>
                      </a:pPr>
                      <a:r>
                        <a:rPr lang="en-GB" sz="1000" dirty="0">
                          <a:solidFill>
                            <a:schemeClr val="tx1">
                              <a:lumMod val="50000"/>
                            </a:schemeClr>
                          </a:solidFill>
                        </a:rPr>
                        <a:t>Invoices for the purchase of SAF to be used to evidence quantity of SAF purchased by an airline. </a:t>
                      </a:r>
                    </a:p>
                  </a:txBody>
                  <a:tcPr>
                    <a:solidFill>
                      <a:schemeClr val="bg1">
                        <a:lumMod val="95000"/>
                      </a:schemeClr>
                    </a:solidFill>
                  </a:tcPr>
                </a:tc>
                <a:tc>
                  <a:txBody>
                    <a:bodyPr/>
                    <a:lstStyle/>
                    <a:p>
                      <a:r>
                        <a:rPr lang="en-GB" sz="1000" dirty="0">
                          <a:solidFill>
                            <a:schemeClr val="accent4"/>
                          </a:solidFill>
                        </a:rPr>
                        <a:t>OTHER</a:t>
                      </a:r>
                      <a:r>
                        <a:rPr lang="en-GB" sz="1000" dirty="0">
                          <a:solidFill>
                            <a:schemeClr val="tx1">
                              <a:lumMod val="50000"/>
                            </a:schemeClr>
                          </a:solidFill>
                        </a:rPr>
                        <a:t> </a:t>
                      </a:r>
                    </a:p>
                    <a:p>
                      <a:pPr marL="171450" indent="-171450">
                        <a:buFont typeface="Arial" panose="020B0604020202020204" pitchFamily="34" charset="0"/>
                        <a:buChar char="•"/>
                      </a:pPr>
                      <a:r>
                        <a:rPr lang="en-GB" sz="1000" dirty="0">
                          <a:solidFill>
                            <a:schemeClr val="tx1">
                              <a:lumMod val="50000"/>
                            </a:schemeClr>
                          </a:solidFill>
                        </a:rPr>
                        <a:t>If SAF usage criteria not met in a particular calendar year, then relevant Revenue, OpEx, and CapEx will not be considered ‘environmentally sustainable’ for that year. </a:t>
                      </a:r>
                      <a:r>
                        <a:rPr lang="en-IE" sz="1000" b="0" kern="1200" dirty="0">
                          <a:solidFill>
                            <a:schemeClr val="accent3"/>
                          </a:solidFill>
                          <a:latin typeface="+mn-lt"/>
                          <a:ea typeface="+mn-ea"/>
                          <a:cs typeface="Arial" panose="020B0604020202020204" pitchFamily="34" charset="0"/>
                        </a:rPr>
                        <a:t>This shall not affect </a:t>
                      </a:r>
                      <a:r>
                        <a:rPr lang="en-GB" sz="1000" b="0" dirty="0">
                          <a:solidFill>
                            <a:schemeClr val="accent3"/>
                          </a:solidFill>
                        </a:rPr>
                        <a:t>Revenue, </a:t>
                      </a:r>
                      <a:r>
                        <a:rPr lang="en-GB" sz="1000" b="0" dirty="0" err="1">
                          <a:solidFill>
                            <a:schemeClr val="accent3"/>
                          </a:solidFill>
                        </a:rPr>
                        <a:t>OpEx</a:t>
                      </a:r>
                      <a:r>
                        <a:rPr lang="en-GB" sz="1000" b="0" dirty="0">
                          <a:solidFill>
                            <a:schemeClr val="accent3"/>
                          </a:solidFill>
                        </a:rPr>
                        <a:t>, and </a:t>
                      </a:r>
                      <a:r>
                        <a:rPr lang="en-GB" sz="1000" b="0" dirty="0" err="1">
                          <a:solidFill>
                            <a:schemeClr val="accent3"/>
                          </a:solidFill>
                        </a:rPr>
                        <a:t>CapEx</a:t>
                      </a:r>
                      <a:r>
                        <a:rPr lang="en-GB" sz="1000" b="0" dirty="0">
                          <a:solidFill>
                            <a:schemeClr val="accent3"/>
                          </a:solidFill>
                        </a:rPr>
                        <a:t> being considered ‘environmentally sustainable’ in respect of any subsequent year provided that the SAF usage criteria is satisfied in such subsequent year.</a:t>
                      </a:r>
                      <a:endParaRPr lang="en-GB" sz="1000" dirty="0">
                        <a:solidFill>
                          <a:schemeClr val="tx1">
                            <a:lumMod val="50000"/>
                          </a:schemeClr>
                        </a:solidFill>
                      </a:endParaRPr>
                    </a:p>
                    <a:p>
                      <a:pPr marL="171450" indent="-171450">
                        <a:buFont typeface="Arial" panose="020B0604020202020204" pitchFamily="34" charset="0"/>
                        <a:buChar char="•"/>
                      </a:pPr>
                      <a:r>
                        <a:rPr lang="en-GB" sz="1000" dirty="0">
                          <a:solidFill>
                            <a:schemeClr val="tx1">
                              <a:lumMod val="50000"/>
                            </a:schemeClr>
                          </a:solidFill>
                        </a:rPr>
                        <a:t>Lessors can rely on confirmations of SAF usage by the relevant airline. </a:t>
                      </a:r>
                    </a:p>
                    <a:p>
                      <a:pPr marL="171450" indent="-171450">
                        <a:buFont typeface="Arial" panose="020B0604020202020204" pitchFamily="34" charset="0"/>
                        <a:buChar char="•"/>
                      </a:pPr>
                      <a:endParaRPr lang="en-GB" sz="1000" dirty="0">
                        <a:solidFill>
                          <a:schemeClr val="tx1">
                            <a:lumMod val="50000"/>
                          </a:schemeClr>
                        </a:solidFill>
                      </a:endParaRPr>
                    </a:p>
                  </a:txBody>
                  <a:tcPr>
                    <a:solidFill>
                      <a:schemeClr val="bg1">
                        <a:lumMod val="95000"/>
                      </a:schemeClr>
                    </a:solidFill>
                  </a:tcPr>
                </a:tc>
                <a:extLst>
                  <a:ext uri="{0D108BD9-81ED-4DB2-BD59-A6C34878D82A}">
                    <a16:rowId xmlns:a16="http://schemas.microsoft.com/office/drawing/2014/main" val="3399276779"/>
                  </a:ext>
                </a:extLst>
              </a:tr>
            </a:tbl>
          </a:graphicData>
        </a:graphic>
      </p:graphicFrame>
      <p:sp>
        <p:nvSpPr>
          <p:cNvPr id="4" name="Slide Number Placeholder 3">
            <a:extLst>
              <a:ext uri="{FF2B5EF4-FFF2-40B4-BE49-F238E27FC236}">
                <a16:creationId xmlns:a16="http://schemas.microsoft.com/office/drawing/2014/main" id="{211E4544-2B81-43AD-8951-D3C6663459BF}"/>
              </a:ext>
            </a:extLst>
          </p:cNvPr>
          <p:cNvSpPr>
            <a:spLocks noGrp="1"/>
          </p:cNvSpPr>
          <p:nvPr>
            <p:ph type="sldNum" sz="quarter" idx="15"/>
          </p:nvPr>
        </p:nvSpPr>
        <p:spPr/>
        <p:txBody>
          <a:bodyPr/>
          <a:lstStyle/>
          <a:p>
            <a:fld id="{65D0BFA5-6A5D-4FCC-B1D5-670AAD90936D}" type="slidenum">
              <a:rPr lang="en-GB" smtClean="0"/>
              <a:t>41</a:t>
            </a:fld>
            <a:endParaRPr lang="en-GB" dirty="0"/>
          </a:p>
        </p:txBody>
      </p:sp>
    </p:spTree>
    <p:extLst>
      <p:ext uri="{BB962C8B-B14F-4D97-AF65-F5344CB8AC3E}">
        <p14:creationId xmlns:p14="http://schemas.microsoft.com/office/powerpoint/2010/main" val="2609432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GB" dirty="0">
                <a:solidFill>
                  <a:schemeClr val="accent4"/>
                </a:solidFill>
              </a:rPr>
              <a:t>13) Delivery of Aircraft under Operating Lease</a:t>
            </a:r>
            <a:endParaRPr lang="en-US" dirty="0">
              <a:solidFill>
                <a:schemeClr val="accent4"/>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7080" y="1413490"/>
            <a:ext cx="8256636" cy="5086098"/>
          </a:xfrm>
        </p:spPr>
        <p:txBody>
          <a:bodyPr/>
          <a:lstStyle/>
          <a:p>
            <a:pPr lvl="2">
              <a:buClr>
                <a:schemeClr val="accent4"/>
              </a:buClr>
            </a:pPr>
            <a:endParaRPr lang="en-US" sz="1050" dirty="0"/>
          </a:p>
          <a:p>
            <a:pPr marL="285750" indent="-285750" algn="just">
              <a:buFont typeface="Arial" panose="020B0604020202020204" pitchFamily="34" charset="0"/>
              <a:buChar char="•"/>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ffectLst/>
              <a:ea typeface="Times New Roman" panose="02020603050405020304" pitchFamily="18" charset="0"/>
              <a:cs typeface="Times New Roman" panose="02020603050405020304" pitchFamily="18" charset="0"/>
            </a:endParaRPr>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&amp; Lessors </a:t>
            </a:r>
          </a:p>
        </p:txBody>
      </p:sp>
      <p:graphicFrame>
        <p:nvGraphicFramePr>
          <p:cNvPr id="7" name="Table 7">
            <a:extLst>
              <a:ext uri="{FF2B5EF4-FFF2-40B4-BE49-F238E27FC236}">
                <a16:creationId xmlns:a16="http://schemas.microsoft.com/office/drawing/2014/main" id="{4794D585-21DC-9ECA-E6D9-C5462CE22C32}"/>
              </a:ext>
            </a:extLst>
          </p:cNvPr>
          <p:cNvGraphicFramePr>
            <a:graphicFrameLocks noGrp="1"/>
          </p:cNvGraphicFramePr>
          <p:nvPr>
            <p:extLst>
              <p:ext uri="{D42A27DB-BD31-4B8C-83A1-F6EECF244321}">
                <p14:modId xmlns:p14="http://schemas.microsoft.com/office/powerpoint/2010/main" val="3212112468"/>
              </p:ext>
            </p:extLst>
          </p:nvPr>
        </p:nvGraphicFramePr>
        <p:xfrm>
          <a:off x="357080" y="1397441"/>
          <a:ext cx="8405940" cy="4023360"/>
        </p:xfrm>
        <a:graphic>
          <a:graphicData uri="http://schemas.openxmlformats.org/drawingml/2006/table">
            <a:tbl>
              <a:tblPr firstRow="1" bandRow="1">
                <a:tableStyleId>{5C22544A-7EE6-4342-B048-85BDC9FD1C3A}</a:tableStyleId>
              </a:tblPr>
              <a:tblGrid>
                <a:gridCol w="4202970">
                  <a:extLst>
                    <a:ext uri="{9D8B030D-6E8A-4147-A177-3AD203B41FA5}">
                      <a16:colId xmlns:a16="http://schemas.microsoft.com/office/drawing/2014/main" val="2197873599"/>
                    </a:ext>
                  </a:extLst>
                </a:gridCol>
                <a:gridCol w="4202970">
                  <a:extLst>
                    <a:ext uri="{9D8B030D-6E8A-4147-A177-3AD203B41FA5}">
                      <a16:colId xmlns:a16="http://schemas.microsoft.com/office/drawing/2014/main" val="127175738"/>
                    </a:ext>
                  </a:extLst>
                </a:gridCol>
              </a:tblGrid>
              <a:tr h="240000">
                <a:tc>
                  <a:txBody>
                    <a:bodyPr/>
                    <a:lstStyle/>
                    <a:p>
                      <a:pPr algn="ctr"/>
                      <a:r>
                        <a:rPr lang="en-GB" sz="1000" dirty="0"/>
                        <a:t>AIRLINES</a:t>
                      </a:r>
                    </a:p>
                  </a:txBody>
                  <a:tcPr>
                    <a:solidFill>
                      <a:schemeClr val="accent4"/>
                    </a:solidFill>
                  </a:tcPr>
                </a:tc>
                <a:tc>
                  <a:txBody>
                    <a:bodyPr/>
                    <a:lstStyle/>
                    <a:p>
                      <a:pPr algn="ctr"/>
                      <a:r>
                        <a:rPr lang="en-GB" sz="1000" dirty="0"/>
                        <a:t>LESSORS</a:t>
                      </a:r>
                    </a:p>
                  </a:txBody>
                  <a:tcPr>
                    <a:solidFill>
                      <a:schemeClr val="accent4"/>
                    </a:solidFill>
                  </a:tcPr>
                </a:tc>
                <a:extLst>
                  <a:ext uri="{0D108BD9-81ED-4DB2-BD59-A6C34878D82A}">
                    <a16:rowId xmlns:a16="http://schemas.microsoft.com/office/drawing/2014/main" val="1483790647"/>
                  </a:ext>
                </a:extLst>
              </a:tr>
              <a:tr h="990000">
                <a:tc>
                  <a:txBody>
                    <a:bodyPr/>
                    <a:lstStyle/>
                    <a:p>
                      <a:pPr marL="0" indent="0" algn="l" defTabSz="914400" rtl="0" eaLnBrk="1" latinLnBrk="0" hangingPunct="1">
                        <a:buFont typeface="Arial" panose="020B0604020202020204" pitchFamily="34" charset="0"/>
                        <a:buNone/>
                      </a:pPr>
                      <a:r>
                        <a:rPr lang="en-GB" sz="1000" dirty="0">
                          <a:solidFill>
                            <a:schemeClr val="accent4"/>
                          </a:solidFill>
                        </a:rPr>
                        <a:t>CRITERIA</a:t>
                      </a:r>
                      <a:r>
                        <a:rPr lang="en-GB" sz="1000" dirty="0"/>
                        <a:t> </a:t>
                      </a:r>
                      <a:endParaRPr lang="en-GB" sz="1000" kern="1200" dirty="0">
                        <a:solidFill>
                          <a:schemeClr val="dk1"/>
                        </a:solidFill>
                        <a:latin typeface="+mn-lt"/>
                        <a:ea typeface="+mn-ea"/>
                        <a:cs typeface="+mn-cs"/>
                      </a:endParaRPr>
                    </a:p>
                    <a:p>
                      <a:pPr marL="171450" indent="-171450" algn="l" defTabSz="914400" rtl="0" eaLnBrk="1" latinLnBrk="0" hangingPunct="1">
                        <a:buFont typeface="Arial" panose="020B0604020202020204" pitchFamily="34" charset="0"/>
                        <a:buChar char="•"/>
                      </a:pPr>
                      <a:r>
                        <a:rPr lang="en-GB" sz="1000" kern="1200" dirty="0">
                          <a:solidFill>
                            <a:schemeClr val="dk1"/>
                          </a:solidFill>
                          <a:latin typeface="+mn-lt"/>
                          <a:ea typeface="+mn-ea"/>
                          <a:cs typeface="+mn-cs"/>
                        </a:rPr>
                        <a:t>Airlines will apply the Airline TSC to both owned and leased aircraft which they control and earn revenue on.</a:t>
                      </a:r>
                    </a:p>
                    <a:p>
                      <a:pPr marL="171450" indent="-171450" algn="l" defTabSz="914400" rtl="0" eaLnBrk="1" latinLnBrk="0" hangingPunct="1">
                        <a:buFont typeface="Arial" panose="020B0604020202020204" pitchFamily="34" charset="0"/>
                        <a:buChar char="•"/>
                      </a:pPr>
                      <a:r>
                        <a:rPr lang="en-GB" sz="1000" kern="1200" dirty="0">
                          <a:solidFill>
                            <a:schemeClr val="dk1"/>
                          </a:solidFill>
                          <a:latin typeface="+mn-lt"/>
                          <a:ea typeface="+mn-ea"/>
                          <a:cs typeface="+mn-cs"/>
                        </a:rPr>
                        <a:t>For aircraft operated under an operating lease, the delivery date of the aircraft to the airline will the date of initial recognition under the Taxonomy Regulation in respect of that aircraft.</a:t>
                      </a:r>
                    </a:p>
                    <a:p>
                      <a:pPr marL="171450" indent="-171450" algn="l" defTabSz="914400" rtl="0" eaLnBrk="1" latinLnBrk="0" hangingPunct="1">
                        <a:buFont typeface="Arial" panose="020B0604020202020204" pitchFamily="34" charset="0"/>
                        <a:buChar char="•"/>
                      </a:pPr>
                      <a:r>
                        <a:rPr lang="en-GB" sz="1000" kern="1200" dirty="0">
                          <a:solidFill>
                            <a:schemeClr val="dk1"/>
                          </a:solidFill>
                          <a:latin typeface="+mn-lt"/>
                          <a:ea typeface="+mn-ea"/>
                          <a:cs typeface="+mn-cs"/>
                        </a:rPr>
                        <a:t>A permanent redelivery of an aircraft to a lessor may constitute a withdrawal from use if the aircraft is subsequently withdrawn from use and that withdrawal from use was contemplated as part of the redelivery (i.e. in substance the withdrawal from fleet led to a withdrawal from use). In such cases, the withdrawal from use must occur within 6 months of the purchase of the new aircraft if that new aircraft is to be considered a Replacement Aircraft.</a:t>
                      </a:r>
                    </a:p>
                  </a:txBody>
                  <a:tcPr>
                    <a:solidFill>
                      <a:schemeClr val="bg1">
                        <a:lumMod val="95000"/>
                      </a:schemeClr>
                    </a:solidFill>
                  </a:tcPr>
                </a:tc>
                <a:tc>
                  <a:txBody>
                    <a:bodyPr/>
                    <a:lstStyle/>
                    <a:p>
                      <a:r>
                        <a:rPr lang="en-GB" sz="1000" dirty="0">
                          <a:solidFill>
                            <a:schemeClr val="accent4"/>
                          </a:solidFill>
                        </a:rPr>
                        <a:t>CRITERIA</a:t>
                      </a:r>
                      <a:r>
                        <a:rPr lang="en-GB" sz="1000" dirty="0"/>
                        <a:t> </a:t>
                      </a:r>
                    </a:p>
                    <a:p>
                      <a:pPr marL="171450" indent="-171450">
                        <a:buFont typeface="Arial" panose="020B0604020202020204" pitchFamily="34" charset="0"/>
                        <a:buChar char="•"/>
                      </a:pPr>
                      <a:r>
                        <a:rPr lang="en-GB" sz="1000" dirty="0"/>
                        <a:t>Where the lease is an operating lease, the lessor will apply the Lessor TSC in determining whether the aircraft can be deemed a Compliant Aircraft.</a:t>
                      </a:r>
                    </a:p>
                    <a:p>
                      <a:pPr marL="171450" indent="-171450">
                        <a:buFont typeface="Arial" panose="020B0604020202020204" pitchFamily="34" charset="0"/>
                        <a:buChar char="•"/>
                      </a:pPr>
                      <a:r>
                        <a:rPr lang="en-GB" sz="1000" dirty="0"/>
                        <a:t>The Day 1 treatment of the aircraft by the lessor is not impacted by the subsequent leasing by the lessor of the aircraft under an operating lease. </a:t>
                      </a:r>
                    </a:p>
                    <a:p>
                      <a:pPr marL="171450" indent="-171450">
                        <a:buFont typeface="Arial" panose="020B0604020202020204" pitchFamily="34" charset="0"/>
                        <a:buChar char="•"/>
                      </a:pPr>
                      <a:r>
                        <a:rPr lang="en-GB" sz="1000" dirty="0"/>
                        <a:t>There will be no SAF usage </a:t>
                      </a:r>
                      <a:r>
                        <a:rPr lang="en-GB" sz="1000" b="0" dirty="0">
                          <a:solidFill>
                            <a:schemeClr val="accent3"/>
                          </a:solidFill>
                        </a:rPr>
                        <a:t>requirement when a Compliant Aircraft is off-lease in accordance with page 66 (</a:t>
                      </a:r>
                      <a:r>
                        <a:rPr lang="en-GB" sz="1000" b="0" i="1" dirty="0">
                          <a:solidFill>
                            <a:schemeClr val="accent3"/>
                          </a:solidFill>
                        </a:rPr>
                        <a:t>Sustainable Aviation Fuel</a:t>
                      </a:r>
                      <a:r>
                        <a:rPr lang="en-GB" sz="1000" b="0" dirty="0">
                          <a:solidFill>
                            <a:schemeClr val="accent3"/>
                          </a:solidFill>
                        </a:rPr>
                        <a:t>). </a:t>
                      </a:r>
                    </a:p>
                    <a:p>
                      <a:pPr marL="171450" indent="-171450">
                        <a:buFont typeface="Arial" panose="020B0604020202020204" pitchFamily="34" charset="0"/>
                        <a:buChar char="•"/>
                      </a:pPr>
                      <a:r>
                        <a:rPr lang="en-GB" sz="1000" b="0" dirty="0">
                          <a:solidFill>
                            <a:schemeClr val="accent3"/>
                          </a:solidFill>
                        </a:rPr>
                        <a:t>On delivery of the aircraft by the lessor to the lessee airline, the SAF usage requirement will apply from 2030 in accordance with page 66 (</a:t>
                      </a:r>
                      <a:r>
                        <a:rPr lang="en-GB" sz="1000" b="0" i="1" dirty="0">
                          <a:solidFill>
                            <a:schemeClr val="accent3"/>
                          </a:solidFill>
                        </a:rPr>
                        <a:t>Sustainable Aviation Fuel</a:t>
                      </a:r>
                      <a:r>
                        <a:rPr lang="en-GB" sz="1000" b="0" dirty="0">
                          <a:solidFill>
                            <a:schemeClr val="accent3"/>
                          </a:solidFill>
                        </a:rPr>
                        <a:t>)</a:t>
                      </a:r>
                      <a:r>
                        <a:rPr lang="en-GB" sz="1000" dirty="0"/>
                        <a:t>.</a:t>
                      </a:r>
                    </a:p>
                  </a:txBody>
                  <a:tcPr>
                    <a:solidFill>
                      <a:schemeClr val="bg1">
                        <a:lumMod val="95000"/>
                      </a:schemeClr>
                    </a:solidFill>
                  </a:tcPr>
                </a:tc>
                <a:extLst>
                  <a:ext uri="{0D108BD9-81ED-4DB2-BD59-A6C34878D82A}">
                    <a16:rowId xmlns:a16="http://schemas.microsoft.com/office/drawing/2014/main" val="2033766792"/>
                  </a:ext>
                </a:extLst>
              </a:tr>
              <a:tr h="990000">
                <a:tc>
                  <a:txBody>
                    <a:bodyPr/>
                    <a:lstStyle/>
                    <a:p>
                      <a:r>
                        <a:rPr lang="en-GB" sz="1000" dirty="0">
                          <a:solidFill>
                            <a:schemeClr val="accent4"/>
                          </a:solidFill>
                        </a:rPr>
                        <a:t>ACCOUNTING CONSIDERATIONS</a:t>
                      </a:r>
                    </a:p>
                    <a:p>
                      <a:pPr marL="171450" indent="-171450" algn="l" defTabSz="914400" rtl="0" eaLnBrk="1" latinLnBrk="0" hangingPunct="1">
                        <a:buFont typeface="Arial" panose="020B0604020202020204" pitchFamily="34" charset="0"/>
                        <a:buChar char="•"/>
                      </a:pPr>
                      <a:r>
                        <a:rPr lang="en-GB" sz="1000" kern="1200" dirty="0">
                          <a:solidFill>
                            <a:schemeClr val="dk1"/>
                          </a:solidFill>
                          <a:latin typeface="+mn-lt"/>
                          <a:ea typeface="+mn-ea"/>
                          <a:cs typeface="+mn-cs"/>
                        </a:rPr>
                        <a:t>Revenue, OpEx, and CapEx related to the Compliant Aircraft is deemed ‘environmentally sustainable’ in the relevant proportion for the portion (on a pro-rated basis) of the financial period where it continues to meet the applicable requirements noted on page </a:t>
                      </a:r>
                      <a:r>
                        <a:rPr lang="en-GB" sz="1000" b="0" dirty="0">
                          <a:solidFill>
                            <a:schemeClr val="accent3"/>
                          </a:solidFill>
                        </a:rPr>
                        <a:t>68 (</a:t>
                      </a:r>
                      <a:r>
                        <a:rPr lang="en-GB" sz="1000" b="0" i="1" dirty="0">
                          <a:solidFill>
                            <a:schemeClr val="accent3"/>
                          </a:solidFill>
                        </a:rPr>
                        <a:t>Continuation </a:t>
                      </a:r>
                      <a:r>
                        <a:rPr lang="en-GB" sz="1000" i="1" dirty="0"/>
                        <a:t>of ‘Environmentally Sustainable’ Status</a:t>
                      </a:r>
                      <a:r>
                        <a:rPr lang="en-GB" sz="1000" dirty="0"/>
                        <a:t>)</a:t>
                      </a:r>
                      <a:r>
                        <a:rPr lang="en-GB" sz="1000" kern="1200" dirty="0">
                          <a:solidFill>
                            <a:schemeClr val="dk1"/>
                          </a:solidFill>
                          <a:latin typeface="+mn-lt"/>
                          <a:ea typeface="+mn-ea"/>
                          <a:cs typeface="+mn-cs"/>
                        </a:rPr>
                        <a:t>. </a:t>
                      </a:r>
                    </a:p>
                  </a:txBody>
                  <a:tcPr>
                    <a:solidFill>
                      <a:schemeClr val="bg1">
                        <a:lumMod val="95000"/>
                      </a:schemeClr>
                    </a:solidFill>
                  </a:tcPr>
                </a:tc>
                <a:tc>
                  <a:txBody>
                    <a:bodyPr/>
                    <a:lstStyle/>
                    <a:p>
                      <a:r>
                        <a:rPr lang="en-GB" sz="1000" dirty="0">
                          <a:solidFill>
                            <a:schemeClr val="accent4"/>
                          </a:solidFill>
                        </a:rPr>
                        <a:t>ACCOUNTING CONSIDERATIONS</a:t>
                      </a:r>
                    </a:p>
                    <a:p>
                      <a:pPr marL="171450" indent="-171450">
                        <a:buFont typeface="Arial" panose="020B0604020202020204" pitchFamily="34" charset="0"/>
                        <a:buChar char="•"/>
                      </a:pPr>
                      <a:r>
                        <a:rPr lang="en-GB" sz="1000" dirty="0"/>
                        <a:t>Revenue, OpEx, and CapEx related to the Compliant Aircraft is deemed ‘environmentally sustainable’ in the relevant proportion for the portion (on a pro-rated basis) of the financial period where it continues to meet the applicable requirements noted on </a:t>
                      </a:r>
                      <a:r>
                        <a:rPr lang="en-GB" sz="1000" b="0" dirty="0">
                          <a:solidFill>
                            <a:schemeClr val="accent3"/>
                          </a:solidFill>
                        </a:rPr>
                        <a:t>page 68 (</a:t>
                      </a:r>
                      <a:r>
                        <a:rPr lang="en-GB" sz="1000" b="0" i="1" dirty="0">
                          <a:solidFill>
                            <a:schemeClr val="accent3"/>
                          </a:solidFill>
                        </a:rPr>
                        <a:t>Continuation </a:t>
                      </a:r>
                      <a:r>
                        <a:rPr lang="en-GB" sz="1000" i="1" dirty="0"/>
                        <a:t>of ‘Environmentally Sustainable’ Status</a:t>
                      </a:r>
                      <a:r>
                        <a:rPr lang="en-GB" sz="1000" dirty="0"/>
                        <a:t>). </a:t>
                      </a:r>
                    </a:p>
                  </a:txBody>
                  <a:tcPr>
                    <a:solidFill>
                      <a:schemeClr val="bg1">
                        <a:lumMod val="95000"/>
                      </a:schemeClr>
                    </a:solidFill>
                  </a:tcPr>
                </a:tc>
                <a:extLst>
                  <a:ext uri="{0D108BD9-81ED-4DB2-BD59-A6C34878D82A}">
                    <a16:rowId xmlns:a16="http://schemas.microsoft.com/office/drawing/2014/main" val="2448666057"/>
                  </a:ext>
                </a:extLst>
              </a:tr>
              <a:tr h="540000">
                <a:tc>
                  <a:txBody>
                    <a:bodyPr/>
                    <a:lstStyle/>
                    <a:p>
                      <a:r>
                        <a:rPr lang="en-GB" sz="1000" dirty="0">
                          <a:solidFill>
                            <a:schemeClr val="accent4"/>
                          </a:solidFill>
                        </a:rPr>
                        <a:t>OTHER</a:t>
                      </a:r>
                      <a:r>
                        <a:rPr lang="en-GB" sz="10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It is noted that the analysis set out above can be equally applied to spare aircraft engines and Compliant Engines (in accordance with page 69 (</a:t>
                      </a:r>
                      <a:r>
                        <a:rPr lang="en-GB" sz="1000" i="1" dirty="0"/>
                        <a:t>Aircraft Engines and Aircraft Parts</a:t>
                      </a:r>
                      <a:r>
                        <a:rPr lang="en-GB" sz="1000" dirty="0"/>
                        <a:t>)).</a:t>
                      </a:r>
                    </a:p>
                  </a:txBody>
                  <a:tcPr>
                    <a:solidFill>
                      <a:schemeClr val="bg1">
                        <a:lumMod val="95000"/>
                      </a:schemeClr>
                    </a:solidFill>
                  </a:tcPr>
                </a:tc>
                <a:tc>
                  <a:txBody>
                    <a:bodyPr/>
                    <a:lstStyle/>
                    <a:p>
                      <a:r>
                        <a:rPr lang="en-GB" sz="1000" dirty="0">
                          <a:solidFill>
                            <a:schemeClr val="accent4"/>
                          </a:solidFill>
                        </a:rPr>
                        <a:t>OTHER</a:t>
                      </a:r>
                      <a:r>
                        <a:rPr lang="en-GB" sz="10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It is noted that the analysis set out above  can be equally applied to spare aircraft engines and Compliant Engines (in accordance with page 69 (</a:t>
                      </a:r>
                      <a:r>
                        <a:rPr lang="en-GB" sz="1000" i="1" dirty="0"/>
                        <a:t>Aircraft Engines and Aircraft Parts</a:t>
                      </a:r>
                      <a:r>
                        <a:rPr lang="en-GB" sz="1000" dirty="0"/>
                        <a:t>)).</a:t>
                      </a:r>
                    </a:p>
                  </a:txBody>
                  <a:tcPr>
                    <a:solidFill>
                      <a:schemeClr val="bg1">
                        <a:lumMod val="95000"/>
                      </a:schemeClr>
                    </a:solidFill>
                  </a:tcPr>
                </a:tc>
                <a:extLst>
                  <a:ext uri="{0D108BD9-81ED-4DB2-BD59-A6C34878D82A}">
                    <a16:rowId xmlns:a16="http://schemas.microsoft.com/office/drawing/2014/main" val="3399276779"/>
                  </a:ext>
                </a:extLst>
              </a:tr>
            </a:tbl>
          </a:graphicData>
        </a:graphic>
      </p:graphicFrame>
      <p:sp>
        <p:nvSpPr>
          <p:cNvPr id="4" name="Slide Number Placeholder 3">
            <a:extLst>
              <a:ext uri="{FF2B5EF4-FFF2-40B4-BE49-F238E27FC236}">
                <a16:creationId xmlns:a16="http://schemas.microsoft.com/office/drawing/2014/main" id="{4C787C6C-ED9F-4D6D-B9C9-DE33B2448888}"/>
              </a:ext>
            </a:extLst>
          </p:cNvPr>
          <p:cNvSpPr>
            <a:spLocks noGrp="1"/>
          </p:cNvSpPr>
          <p:nvPr>
            <p:ph type="sldNum" sz="quarter" idx="15"/>
          </p:nvPr>
        </p:nvSpPr>
        <p:spPr/>
        <p:txBody>
          <a:bodyPr/>
          <a:lstStyle/>
          <a:p>
            <a:fld id="{65D0BFA5-6A5D-4FCC-B1D5-670AAD90936D}" type="slidenum">
              <a:rPr lang="en-GB" smtClean="0"/>
              <a:t>42</a:t>
            </a:fld>
            <a:endParaRPr lang="en-GB" dirty="0"/>
          </a:p>
        </p:txBody>
      </p:sp>
    </p:spTree>
    <p:extLst>
      <p:ext uri="{BB962C8B-B14F-4D97-AF65-F5344CB8AC3E}">
        <p14:creationId xmlns:p14="http://schemas.microsoft.com/office/powerpoint/2010/main" val="2398572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GB" dirty="0">
                <a:solidFill>
                  <a:schemeClr val="accent4"/>
                </a:solidFill>
              </a:rPr>
              <a:t>14) Delivery of Aircraft under Finance Lease</a:t>
            </a:r>
            <a:endParaRPr lang="en-US" dirty="0">
              <a:solidFill>
                <a:schemeClr val="accent4"/>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7080" y="1413490"/>
            <a:ext cx="8256636" cy="5086098"/>
          </a:xfrm>
        </p:spPr>
        <p:txBody>
          <a:bodyPr/>
          <a:lstStyle/>
          <a:p>
            <a:pPr lvl="2">
              <a:buClr>
                <a:schemeClr val="accent4"/>
              </a:buClr>
            </a:pPr>
            <a:endParaRPr lang="en-US" sz="1050" dirty="0"/>
          </a:p>
          <a:p>
            <a:pPr marL="285750" indent="-285750" algn="just">
              <a:buFont typeface="Arial" panose="020B0604020202020204" pitchFamily="34" charset="0"/>
              <a:buChar char="•"/>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ffectLst/>
              <a:ea typeface="Times New Roman" panose="02020603050405020304" pitchFamily="18" charset="0"/>
              <a:cs typeface="Times New Roman" panose="02020603050405020304" pitchFamily="18" charset="0"/>
            </a:endParaRPr>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&amp; Lessors </a:t>
            </a:r>
          </a:p>
        </p:txBody>
      </p:sp>
      <p:graphicFrame>
        <p:nvGraphicFramePr>
          <p:cNvPr id="7" name="Table 7">
            <a:extLst>
              <a:ext uri="{FF2B5EF4-FFF2-40B4-BE49-F238E27FC236}">
                <a16:creationId xmlns:a16="http://schemas.microsoft.com/office/drawing/2014/main" id="{4794D585-21DC-9ECA-E6D9-C5462CE22C32}"/>
              </a:ext>
            </a:extLst>
          </p:cNvPr>
          <p:cNvGraphicFramePr>
            <a:graphicFrameLocks noGrp="1"/>
          </p:cNvGraphicFramePr>
          <p:nvPr>
            <p:extLst>
              <p:ext uri="{D42A27DB-BD31-4B8C-83A1-F6EECF244321}">
                <p14:modId xmlns:p14="http://schemas.microsoft.com/office/powerpoint/2010/main" val="2744888282"/>
              </p:ext>
            </p:extLst>
          </p:nvPr>
        </p:nvGraphicFramePr>
        <p:xfrm>
          <a:off x="357080" y="1392826"/>
          <a:ext cx="8405940" cy="2956560"/>
        </p:xfrm>
        <a:graphic>
          <a:graphicData uri="http://schemas.openxmlformats.org/drawingml/2006/table">
            <a:tbl>
              <a:tblPr firstRow="1" bandRow="1">
                <a:tableStyleId>{5C22544A-7EE6-4342-B048-85BDC9FD1C3A}</a:tableStyleId>
              </a:tblPr>
              <a:tblGrid>
                <a:gridCol w="4202970">
                  <a:extLst>
                    <a:ext uri="{9D8B030D-6E8A-4147-A177-3AD203B41FA5}">
                      <a16:colId xmlns:a16="http://schemas.microsoft.com/office/drawing/2014/main" val="2197873599"/>
                    </a:ext>
                  </a:extLst>
                </a:gridCol>
                <a:gridCol w="4202970">
                  <a:extLst>
                    <a:ext uri="{9D8B030D-6E8A-4147-A177-3AD203B41FA5}">
                      <a16:colId xmlns:a16="http://schemas.microsoft.com/office/drawing/2014/main" val="127175738"/>
                    </a:ext>
                  </a:extLst>
                </a:gridCol>
              </a:tblGrid>
              <a:tr h="240000">
                <a:tc>
                  <a:txBody>
                    <a:bodyPr/>
                    <a:lstStyle/>
                    <a:p>
                      <a:pPr algn="ctr"/>
                      <a:r>
                        <a:rPr lang="en-GB" sz="1000" dirty="0"/>
                        <a:t>AIRLINES</a:t>
                      </a:r>
                    </a:p>
                  </a:txBody>
                  <a:tcPr>
                    <a:solidFill>
                      <a:schemeClr val="accent4"/>
                    </a:solidFill>
                  </a:tcPr>
                </a:tc>
                <a:tc>
                  <a:txBody>
                    <a:bodyPr/>
                    <a:lstStyle/>
                    <a:p>
                      <a:pPr algn="ctr"/>
                      <a:r>
                        <a:rPr lang="en-GB" sz="1000" dirty="0"/>
                        <a:t>LESSORS</a:t>
                      </a:r>
                    </a:p>
                  </a:txBody>
                  <a:tcPr>
                    <a:solidFill>
                      <a:schemeClr val="accent4"/>
                    </a:solidFill>
                  </a:tcPr>
                </a:tc>
                <a:extLst>
                  <a:ext uri="{0D108BD9-81ED-4DB2-BD59-A6C34878D82A}">
                    <a16:rowId xmlns:a16="http://schemas.microsoft.com/office/drawing/2014/main" val="1483790647"/>
                  </a:ext>
                </a:extLst>
              </a:tr>
              <a:tr h="990000">
                <a:tc>
                  <a:txBody>
                    <a:bodyPr/>
                    <a:lstStyle/>
                    <a:p>
                      <a:r>
                        <a:rPr lang="en-GB" sz="1000" dirty="0">
                          <a:solidFill>
                            <a:schemeClr val="accent4"/>
                          </a:solidFill>
                        </a:rPr>
                        <a:t>CRITERIA</a:t>
                      </a:r>
                      <a:r>
                        <a:rPr lang="en-GB" sz="1000" dirty="0"/>
                        <a:t> </a:t>
                      </a:r>
                    </a:p>
                    <a:p>
                      <a:pPr marL="171450" indent="-171450">
                        <a:buFont typeface="Arial" panose="020B0604020202020204" pitchFamily="34" charset="0"/>
                        <a:buChar char="•"/>
                      </a:pPr>
                      <a:r>
                        <a:rPr lang="en-GB" sz="1000" dirty="0"/>
                        <a:t>Where the lease is a finance lease, the aircraft can only be deemed a Compliant Aircraft pursuant to the Airline TSC. </a:t>
                      </a:r>
                    </a:p>
                    <a:p>
                      <a:pPr marL="171450" indent="-171450">
                        <a:buFont typeface="Arial" panose="020B0604020202020204" pitchFamily="34" charset="0"/>
                        <a:buChar char="•"/>
                      </a:pPr>
                      <a:r>
                        <a:rPr lang="en-GB" sz="1000" dirty="0"/>
                        <a:t>Upon delivery of the aircraft under a finance lease, the aircraft must meet the requirements of one of the options under the Airline TSC for the aircraft to be deemed a Compliant Aircraft. </a:t>
                      </a:r>
                    </a:p>
                  </a:txBody>
                  <a:tcPr>
                    <a:solidFill>
                      <a:schemeClr val="bg1">
                        <a:lumMod val="95000"/>
                      </a:schemeClr>
                    </a:solidFill>
                  </a:tcPr>
                </a:tc>
                <a:tc>
                  <a:txBody>
                    <a:bodyPr/>
                    <a:lstStyle/>
                    <a:p>
                      <a:r>
                        <a:rPr lang="en-GB" sz="1000" dirty="0">
                          <a:solidFill>
                            <a:schemeClr val="accent4"/>
                          </a:solidFill>
                        </a:rPr>
                        <a:t>CRITERIA</a:t>
                      </a:r>
                      <a:r>
                        <a:rPr lang="en-GB" sz="1000" dirty="0"/>
                        <a:t> </a:t>
                      </a:r>
                    </a:p>
                    <a:p>
                      <a:pPr marL="171450" indent="-171450">
                        <a:buFont typeface="Arial" panose="020B0604020202020204" pitchFamily="34" charset="0"/>
                        <a:buChar char="•"/>
                      </a:pPr>
                      <a:r>
                        <a:rPr lang="en-GB" sz="1000" b="0" dirty="0">
                          <a:solidFill>
                            <a:schemeClr val="accent3"/>
                          </a:solidFill>
                        </a:rPr>
                        <a:t>Where the lease is a finance lease, the lessor will continue to apply the Lessor TSC up to the point at which the aircraft has been derecognised from the lessor’s fixed asset balance. At which point the aircraft / spare engine is treated as permanently withdrawn from the lessor’s fleet (or permanently withdrawn from use if decommissioned) .</a:t>
                      </a:r>
                    </a:p>
                  </a:txBody>
                  <a:tcPr>
                    <a:solidFill>
                      <a:schemeClr val="bg1">
                        <a:lumMod val="95000"/>
                      </a:schemeClr>
                    </a:solidFill>
                  </a:tcPr>
                </a:tc>
                <a:extLst>
                  <a:ext uri="{0D108BD9-81ED-4DB2-BD59-A6C34878D82A}">
                    <a16:rowId xmlns:a16="http://schemas.microsoft.com/office/drawing/2014/main" val="2033766792"/>
                  </a:ext>
                </a:extLst>
              </a:tr>
              <a:tr h="990000">
                <a:tc>
                  <a:txBody>
                    <a:bodyPr/>
                    <a:lstStyle/>
                    <a:p>
                      <a:r>
                        <a:rPr lang="en-GB" sz="1000" dirty="0">
                          <a:solidFill>
                            <a:schemeClr val="accent4"/>
                          </a:solidFill>
                        </a:rPr>
                        <a:t>ACCOUNTING CONSIDERATIONS</a:t>
                      </a:r>
                    </a:p>
                    <a:p>
                      <a:pPr marL="171450" indent="-171450">
                        <a:buFont typeface="Arial" panose="020B0604020202020204" pitchFamily="34" charset="0"/>
                        <a:buChar char="•"/>
                      </a:pPr>
                      <a:r>
                        <a:rPr lang="en-GB" sz="1000" dirty="0"/>
                        <a:t>Revenue, OpEx, and CapEx related to the Compliant Aircraft is deemed ‘environmentally sustainable’ in the relevant proportion for the portion (on a pro-rated basis) of the financial period where it continues to meet the applicable requirements noted on </a:t>
                      </a:r>
                      <a:r>
                        <a:rPr lang="en-GB" sz="1000" b="0" dirty="0">
                          <a:solidFill>
                            <a:schemeClr val="accent3"/>
                          </a:solidFill>
                        </a:rPr>
                        <a:t>page 68 (</a:t>
                      </a:r>
                      <a:r>
                        <a:rPr lang="en-GB" sz="1000" b="0" i="1" dirty="0">
                          <a:solidFill>
                            <a:schemeClr val="accent3"/>
                          </a:solidFill>
                        </a:rPr>
                        <a:t>Continuation </a:t>
                      </a:r>
                      <a:r>
                        <a:rPr lang="en-GB" sz="1000" i="1" dirty="0"/>
                        <a:t>of ‘Environmentally Sustainable’ Status</a:t>
                      </a:r>
                      <a:r>
                        <a:rPr lang="en-GB" sz="1000" dirty="0"/>
                        <a:t>). </a:t>
                      </a:r>
                    </a:p>
                  </a:txBody>
                  <a:tcPr>
                    <a:solidFill>
                      <a:schemeClr val="bg1">
                        <a:lumMod val="95000"/>
                      </a:schemeClr>
                    </a:solidFill>
                  </a:tcPr>
                </a:tc>
                <a:tc>
                  <a:txBody>
                    <a:bodyPr/>
                    <a:lstStyle/>
                    <a:p>
                      <a:r>
                        <a:rPr lang="en-GB" sz="1000" dirty="0">
                          <a:solidFill>
                            <a:schemeClr val="accent4"/>
                          </a:solidFill>
                        </a:rPr>
                        <a:t>ACCOUNTING CONSIDERATIONS</a:t>
                      </a:r>
                    </a:p>
                    <a:p>
                      <a:pPr marL="171450" indent="-171450">
                        <a:buFont typeface="Arial" panose="020B0604020202020204" pitchFamily="34" charset="0"/>
                        <a:buChar char="•"/>
                      </a:pPr>
                      <a:r>
                        <a:rPr lang="en-GB" sz="1000" dirty="0"/>
                        <a:t>Revenue, OpEx, and CapEx related to the Compliant Aircraft is deemed ‘environmentally sustainable’ in the relevant proportion for the portion (on a pro-rated basis) of the financial period where it continues to meet the applicable requirements noted on </a:t>
                      </a:r>
                      <a:r>
                        <a:rPr lang="en-GB" sz="1000" b="0" dirty="0">
                          <a:solidFill>
                            <a:schemeClr val="accent3"/>
                          </a:solidFill>
                        </a:rPr>
                        <a:t>page 68 (</a:t>
                      </a:r>
                      <a:r>
                        <a:rPr lang="en-GB" sz="1000" b="0" i="1" dirty="0">
                          <a:solidFill>
                            <a:schemeClr val="accent3"/>
                          </a:solidFill>
                        </a:rPr>
                        <a:t>Continuation </a:t>
                      </a:r>
                      <a:r>
                        <a:rPr lang="en-GB" sz="1000" i="1" dirty="0"/>
                        <a:t>of ‘Environmentally Sustainable’ Status</a:t>
                      </a:r>
                      <a:r>
                        <a:rPr lang="en-GB" sz="1000" dirty="0"/>
                        <a:t>). </a:t>
                      </a:r>
                    </a:p>
                  </a:txBody>
                  <a:tcPr>
                    <a:solidFill>
                      <a:schemeClr val="bg1">
                        <a:lumMod val="95000"/>
                      </a:schemeClr>
                    </a:solidFill>
                  </a:tcPr>
                </a:tc>
                <a:extLst>
                  <a:ext uri="{0D108BD9-81ED-4DB2-BD59-A6C34878D82A}">
                    <a16:rowId xmlns:a16="http://schemas.microsoft.com/office/drawing/2014/main" val="2448666057"/>
                  </a:ext>
                </a:extLst>
              </a:tr>
              <a:tr h="540000">
                <a:tc>
                  <a:txBody>
                    <a:bodyPr/>
                    <a:lstStyle/>
                    <a:p>
                      <a:r>
                        <a:rPr lang="en-GB" sz="1000" dirty="0">
                          <a:solidFill>
                            <a:schemeClr val="accent4"/>
                          </a:solidFill>
                        </a:rPr>
                        <a:t>OTHER</a:t>
                      </a:r>
                      <a:r>
                        <a:rPr lang="en-GB" sz="10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It is noted that the analysis set out above can be equally applied to spare aircraft engines and Compliant Engines (in accordance with page 69 (</a:t>
                      </a:r>
                      <a:r>
                        <a:rPr lang="en-GB" sz="1000" i="1" dirty="0"/>
                        <a:t>Aircraft Engines and Aircraft Parts</a:t>
                      </a:r>
                      <a:r>
                        <a:rPr lang="en-GB" sz="1000" dirty="0"/>
                        <a:t>)).</a:t>
                      </a:r>
                    </a:p>
                  </a:txBody>
                  <a:tcPr>
                    <a:solidFill>
                      <a:schemeClr val="bg1">
                        <a:lumMod val="95000"/>
                      </a:schemeClr>
                    </a:solidFill>
                  </a:tcPr>
                </a:tc>
                <a:tc>
                  <a:txBody>
                    <a:bodyPr/>
                    <a:lstStyle/>
                    <a:p>
                      <a:r>
                        <a:rPr lang="en-GB" sz="1000" dirty="0">
                          <a:solidFill>
                            <a:schemeClr val="accent4"/>
                          </a:solidFill>
                        </a:rPr>
                        <a:t>OTHER</a:t>
                      </a:r>
                      <a:r>
                        <a:rPr lang="en-GB" sz="10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It is noted that the analysis set out above can be equally applied to spare aircraft engines and Compliant Engines (in accordance with page 69 (</a:t>
                      </a:r>
                      <a:r>
                        <a:rPr lang="en-GB" sz="1000" i="1" dirty="0"/>
                        <a:t>Aircraft Engines and Aircraft Parts</a:t>
                      </a:r>
                      <a:r>
                        <a:rPr lang="en-GB" sz="1000" dirty="0"/>
                        <a:t>)).</a:t>
                      </a:r>
                    </a:p>
                  </a:txBody>
                  <a:tcPr>
                    <a:solidFill>
                      <a:schemeClr val="bg1">
                        <a:lumMod val="95000"/>
                      </a:schemeClr>
                    </a:solidFill>
                  </a:tcPr>
                </a:tc>
                <a:extLst>
                  <a:ext uri="{0D108BD9-81ED-4DB2-BD59-A6C34878D82A}">
                    <a16:rowId xmlns:a16="http://schemas.microsoft.com/office/drawing/2014/main" val="3399276779"/>
                  </a:ext>
                </a:extLst>
              </a:tr>
            </a:tbl>
          </a:graphicData>
        </a:graphic>
      </p:graphicFrame>
      <p:sp>
        <p:nvSpPr>
          <p:cNvPr id="4" name="Slide Number Placeholder 3">
            <a:extLst>
              <a:ext uri="{FF2B5EF4-FFF2-40B4-BE49-F238E27FC236}">
                <a16:creationId xmlns:a16="http://schemas.microsoft.com/office/drawing/2014/main" id="{4C787C6C-ED9F-4D6D-B9C9-DE33B2448888}"/>
              </a:ext>
            </a:extLst>
          </p:cNvPr>
          <p:cNvSpPr>
            <a:spLocks noGrp="1"/>
          </p:cNvSpPr>
          <p:nvPr>
            <p:ph type="sldNum" sz="quarter" idx="15"/>
          </p:nvPr>
        </p:nvSpPr>
        <p:spPr/>
        <p:txBody>
          <a:bodyPr/>
          <a:lstStyle/>
          <a:p>
            <a:fld id="{65D0BFA5-6A5D-4FCC-B1D5-670AAD90936D}" type="slidenum">
              <a:rPr lang="en-GB" smtClean="0"/>
              <a:t>43</a:t>
            </a:fld>
            <a:endParaRPr lang="en-GB" dirty="0"/>
          </a:p>
        </p:txBody>
      </p:sp>
    </p:spTree>
    <p:extLst>
      <p:ext uri="{BB962C8B-B14F-4D97-AF65-F5344CB8AC3E}">
        <p14:creationId xmlns:p14="http://schemas.microsoft.com/office/powerpoint/2010/main" val="2837307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15) Do No Significant Harm (DNSH) Criteria </a:t>
            </a: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7080" y="1413490"/>
            <a:ext cx="8256636" cy="5086098"/>
          </a:xfrm>
        </p:spPr>
        <p:txBody>
          <a:bodyPr/>
          <a:lstStyle/>
          <a:p>
            <a:pPr>
              <a:buClr>
                <a:schemeClr val="accent4"/>
              </a:buClr>
            </a:pPr>
            <a:r>
              <a:rPr lang="en-GB" sz="1100" dirty="0">
                <a:solidFill>
                  <a:srgbClr val="003057"/>
                </a:solidFill>
              </a:rPr>
              <a:t>Criteria</a:t>
            </a:r>
          </a:p>
          <a:p>
            <a:pPr lvl="2">
              <a:buClr>
                <a:schemeClr val="accent4"/>
              </a:buClr>
            </a:pPr>
            <a:r>
              <a:rPr lang="en-GB" sz="1050" dirty="0"/>
              <a:t>The </a:t>
            </a:r>
            <a:r>
              <a:rPr lang="en-IE" sz="1050" dirty="0"/>
              <a:t>Delegated Act </a:t>
            </a:r>
            <a:r>
              <a:rPr lang="en-GB" sz="1050" dirty="0"/>
              <a:t>specifies the DNSH requirements to be met to ensure that the airline’s or lessor’s economic activity and the relevant aircraft is compliant with the Taxonomy Regulation. An entity is required to document its considerations of the following:</a:t>
            </a:r>
          </a:p>
          <a:p>
            <a:pPr lvl="3">
              <a:buClr>
                <a:schemeClr val="accent4"/>
              </a:buClr>
            </a:pPr>
            <a:r>
              <a:rPr lang="en-GB" sz="1050" b="1" dirty="0"/>
              <a:t>Climate Change Adaption</a:t>
            </a:r>
            <a:r>
              <a:rPr lang="en-GB" sz="1050" dirty="0"/>
              <a:t>: the airline or lessor should document how the physical climate change risks of its activity of purchasing, leasing or operating Compliant Aircraft has been assessed. This assessment does not have to be reperformed for each aircraft but reviewed routinely to ensure that it remains valid. See Appendix A of the Delegated Act for further guidance on such assessments.</a:t>
            </a:r>
          </a:p>
          <a:p>
            <a:pPr lvl="3">
              <a:buClr>
                <a:schemeClr val="accent4"/>
              </a:buClr>
            </a:pPr>
            <a:r>
              <a:rPr lang="en-GB" sz="1050" b="1" dirty="0"/>
              <a:t>Transition to a Circular Economy</a:t>
            </a:r>
            <a:r>
              <a:rPr lang="en-GB" sz="1050" dirty="0"/>
              <a:t>: the airline or lessor should ensure that measures are in place, both generally and with regard to the Compliant Aircraft, to satisfy the transition to a circular economy DNSH requirements in their Relevant TSC. See the following pages 45 and 46 (</a:t>
            </a:r>
            <a:r>
              <a:rPr lang="en-GB" sz="1050" i="1" dirty="0"/>
              <a:t>Do No Significant Harm (DNSH) Criteria</a:t>
            </a:r>
            <a:r>
              <a:rPr lang="en-GB" sz="1050" dirty="0"/>
              <a:t>) for illustrative examples of how a checklist may be constructed to facilitate such a review.</a:t>
            </a:r>
          </a:p>
          <a:p>
            <a:pPr lvl="3">
              <a:buClr>
                <a:schemeClr val="accent4"/>
              </a:buClr>
            </a:pPr>
            <a:r>
              <a:rPr lang="en-GB" sz="1050" b="1" dirty="0"/>
              <a:t>Pollution Prevention and Control</a:t>
            </a:r>
            <a:r>
              <a:rPr lang="en-GB" sz="1050" dirty="0"/>
              <a:t>: the airline or lessor should ensure that measures are in place within the entity, both generally and with regard to the Compliant Aircraft, to satisfy the pollution prevention and control DNSH requirements in their Relevant TSC. See the following pages 45 and 46 (</a:t>
            </a:r>
            <a:r>
              <a:rPr lang="en-GB" sz="1050" i="1" dirty="0"/>
              <a:t>Do No Significant Harm (DNSH) Criteria</a:t>
            </a:r>
            <a:r>
              <a:rPr lang="en-GB" sz="1050" dirty="0"/>
              <a:t>) for illustrative examples of how a checklist may be constructed to facilitate such a review.</a:t>
            </a:r>
          </a:p>
          <a:p>
            <a:pPr lvl="2">
              <a:buClr>
                <a:schemeClr val="accent4"/>
              </a:buClr>
            </a:pPr>
            <a:endParaRPr lang="en-GB" sz="1050" dirty="0"/>
          </a:p>
          <a:p>
            <a:pPr lvl="2">
              <a:buClr>
                <a:schemeClr val="accent4"/>
              </a:buClr>
            </a:pPr>
            <a:r>
              <a:rPr lang="en-GB" sz="1050" dirty="0"/>
              <a:t>We note the following key considerations in determining whether an aircraft meets the DNSH criteria:</a:t>
            </a:r>
          </a:p>
          <a:p>
            <a:pPr lvl="3" fontAlgn="t">
              <a:spcAft>
                <a:spcPts val="0"/>
              </a:spcAft>
              <a:buClr>
                <a:schemeClr val="accent4"/>
              </a:buClr>
            </a:pPr>
            <a:r>
              <a:rPr lang="en-IE" sz="1050" dirty="0"/>
              <a:t>Does it relate to an aircraft type </a:t>
            </a:r>
            <a:r>
              <a:rPr lang="en-GB" sz="1050" dirty="0"/>
              <a:t>confirmed as complying with such requirements by either (a) an FAQ issued by the Commission, (b) EASA on its website or otherwise, (c) the relevant OEM, or (d) absent the foregoing, the ICF Eligible Aircraft Technology Paper.</a:t>
            </a:r>
          </a:p>
          <a:p>
            <a:pPr lvl="3" fontAlgn="t">
              <a:spcAft>
                <a:spcPts val="0"/>
              </a:spcAft>
              <a:buClr>
                <a:schemeClr val="accent4"/>
              </a:buClr>
            </a:pPr>
            <a:r>
              <a:rPr lang="en-GB" sz="1050" dirty="0"/>
              <a:t>In interpreting whether an aircraft is in compliance with Appendix C of the Delegated Act (the pollution prevention and control DNSH requirements), in accordance with the guidance set out in the FAQ, if an aircraft is in compliance with the REACH Regulations (or fulfils the measures required by the REACH Regulations) then such DNSH requirements are deemed to be met. See questions 133 to 137 of the FAQ for further analysis in respect of the DNSH requirements.</a:t>
            </a:r>
          </a:p>
          <a:p>
            <a:pPr marL="0" lvl="2" indent="0">
              <a:buClr>
                <a:schemeClr val="accent4"/>
              </a:buClr>
              <a:buNone/>
            </a:pPr>
            <a:endParaRPr lang="en-US" sz="1100" cap="none" dirty="0">
              <a:solidFill>
                <a:srgbClr val="000000"/>
              </a:solidFill>
              <a:effectLst/>
              <a:latin typeface="+mn-lt"/>
              <a:ea typeface="Times New Roman" panose="02020603050405020304" pitchFamily="18" charset="0"/>
              <a:cs typeface="Times New Roman" panose="02020603050405020304" pitchFamily="18" charset="0"/>
            </a:endParaRPr>
          </a:p>
          <a:p>
            <a:pPr>
              <a:buClr>
                <a:schemeClr val="accent4"/>
              </a:buClr>
            </a:pPr>
            <a:r>
              <a:rPr lang="en-GB" sz="1100" dirty="0">
                <a:solidFill>
                  <a:srgbClr val="003057"/>
                </a:solidFill>
              </a:rPr>
              <a:t>Accounting considerations </a:t>
            </a:r>
          </a:p>
          <a:p>
            <a:pPr lvl="2">
              <a:buClr>
                <a:schemeClr val="accent4"/>
              </a:buClr>
            </a:pPr>
            <a:r>
              <a:rPr lang="en-GB" sz="1050" dirty="0"/>
              <a:t>Recognition of an aircraft as an Eligible Aircraft (and the treatment of associated Revenue, </a:t>
            </a:r>
            <a:r>
              <a:rPr lang="en-GB" sz="1050" dirty="0" err="1"/>
              <a:t>OpEx</a:t>
            </a:r>
            <a:r>
              <a:rPr lang="en-GB" sz="1050" dirty="0"/>
              <a:t> and </a:t>
            </a:r>
            <a:r>
              <a:rPr lang="en-GB" sz="1050" dirty="0" err="1"/>
              <a:t>CapEx</a:t>
            </a:r>
            <a:r>
              <a:rPr lang="en-GB" sz="1050" dirty="0"/>
              <a:t> being considered ‘environmentally sustainable’) is dependent upon the outcome of the entities DNSH considerations.</a:t>
            </a:r>
          </a:p>
          <a:p>
            <a:pPr lvl="2">
              <a:buClr>
                <a:schemeClr val="accent4"/>
              </a:buClr>
            </a:pPr>
            <a:endParaRPr lang="en-US" sz="1100" cap="none" dirty="0">
              <a:solidFill>
                <a:srgbClr val="000000"/>
              </a:solidFill>
              <a:effectLst/>
              <a:latin typeface="+mn-lt"/>
              <a:ea typeface="Times New Roman" panose="02020603050405020304" pitchFamily="18" charset="0"/>
              <a:cs typeface="Times New Roman" panose="02020603050405020304" pitchFamily="18" charset="0"/>
            </a:endParaRPr>
          </a:p>
          <a:p>
            <a:pPr>
              <a:buClr>
                <a:schemeClr val="accent4"/>
              </a:buClr>
            </a:pPr>
            <a:r>
              <a:rPr lang="en-GB" sz="1100" dirty="0">
                <a:solidFill>
                  <a:srgbClr val="003057"/>
                </a:solidFill>
              </a:rPr>
              <a:t>Other</a:t>
            </a:r>
            <a:r>
              <a:rPr lang="en-GB" sz="1400" dirty="0">
                <a:solidFill>
                  <a:srgbClr val="003057"/>
                </a:solidFill>
              </a:rPr>
              <a:t> </a:t>
            </a:r>
          </a:p>
          <a:p>
            <a:pPr lvl="2">
              <a:buClr>
                <a:schemeClr val="accent4"/>
              </a:buClr>
            </a:pPr>
            <a:r>
              <a:rPr lang="en-GB" sz="1050" dirty="0"/>
              <a:t>It is noted that the analysis set out above can be equally applied to spare aircraft engines and Compliant Engines (in accordance with page 69 (</a:t>
            </a:r>
            <a:r>
              <a:rPr lang="en-GB" sz="1050" i="1" dirty="0"/>
              <a:t>Aircraft Engines and Aircraft Parts</a:t>
            </a:r>
            <a:r>
              <a:rPr lang="en-GB" sz="1050" dirty="0"/>
              <a:t>)).</a:t>
            </a:r>
          </a:p>
          <a:p>
            <a:pPr lvl="2">
              <a:buClr>
                <a:schemeClr val="accent4"/>
              </a:buClr>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&amp; Lessors</a:t>
            </a:r>
          </a:p>
        </p:txBody>
      </p:sp>
      <p:sp>
        <p:nvSpPr>
          <p:cNvPr id="4" name="Slide Number Placeholder 3">
            <a:extLst>
              <a:ext uri="{FF2B5EF4-FFF2-40B4-BE49-F238E27FC236}">
                <a16:creationId xmlns:a16="http://schemas.microsoft.com/office/drawing/2014/main" id="{77DE3E8E-4598-48E8-866C-5AD523F3EA26}"/>
              </a:ext>
            </a:extLst>
          </p:cNvPr>
          <p:cNvSpPr>
            <a:spLocks noGrp="1"/>
          </p:cNvSpPr>
          <p:nvPr>
            <p:ph type="sldNum" sz="quarter" idx="15"/>
          </p:nvPr>
        </p:nvSpPr>
        <p:spPr/>
        <p:txBody>
          <a:bodyPr/>
          <a:lstStyle/>
          <a:p>
            <a:fld id="{65D0BFA5-6A5D-4FCC-B1D5-670AAD90936D}" type="slidenum">
              <a:rPr lang="en-GB" smtClean="0"/>
              <a:t>44</a:t>
            </a:fld>
            <a:endParaRPr lang="en-GB" dirty="0"/>
          </a:p>
        </p:txBody>
      </p:sp>
    </p:spTree>
    <p:extLst>
      <p:ext uri="{BB962C8B-B14F-4D97-AF65-F5344CB8AC3E}">
        <p14:creationId xmlns:p14="http://schemas.microsoft.com/office/powerpoint/2010/main" val="1829789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15) Do No Significant Harm (DNSH) Criteria </a:t>
            </a: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38691" y="1261724"/>
            <a:ext cx="8256636" cy="5086098"/>
          </a:xfrm>
        </p:spPr>
        <p:txBody>
          <a:bodyPr/>
          <a:lstStyle/>
          <a:p>
            <a:pPr>
              <a:buClr>
                <a:schemeClr val="accent4"/>
              </a:buClr>
            </a:pPr>
            <a:r>
              <a:rPr lang="en-GB" sz="1100" dirty="0">
                <a:solidFill>
                  <a:srgbClr val="003057"/>
                </a:solidFill>
              </a:rPr>
              <a:t>Airline DNSH Checklist – illustrative example</a:t>
            </a:r>
          </a:p>
          <a:p>
            <a:pPr marL="0" lvl="2" indent="0">
              <a:buClr>
                <a:schemeClr val="accent4"/>
              </a:buClr>
              <a:buNone/>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a:p>
            <a:pPr marL="0" lvl="2" indent="0">
              <a:buClr>
                <a:schemeClr val="accent4"/>
              </a:buClr>
              <a:buNone/>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t>
            </a:r>
          </a:p>
        </p:txBody>
      </p:sp>
      <p:sp>
        <p:nvSpPr>
          <p:cNvPr id="4" name="Slide Number Placeholder 3">
            <a:extLst>
              <a:ext uri="{FF2B5EF4-FFF2-40B4-BE49-F238E27FC236}">
                <a16:creationId xmlns:a16="http://schemas.microsoft.com/office/drawing/2014/main" id="{77DE3E8E-4598-48E8-866C-5AD523F3EA26}"/>
              </a:ext>
            </a:extLst>
          </p:cNvPr>
          <p:cNvSpPr>
            <a:spLocks noGrp="1"/>
          </p:cNvSpPr>
          <p:nvPr>
            <p:ph type="sldNum" sz="quarter" idx="15"/>
          </p:nvPr>
        </p:nvSpPr>
        <p:spPr/>
        <p:txBody>
          <a:bodyPr/>
          <a:lstStyle/>
          <a:p>
            <a:fld id="{65D0BFA5-6A5D-4FCC-B1D5-670AAD90936D}" type="slidenum">
              <a:rPr lang="en-GB" smtClean="0"/>
              <a:t>45</a:t>
            </a:fld>
            <a:endParaRPr lang="en-GB" dirty="0"/>
          </a:p>
        </p:txBody>
      </p:sp>
      <p:graphicFrame>
        <p:nvGraphicFramePr>
          <p:cNvPr id="6" name="Table 6">
            <a:extLst>
              <a:ext uri="{FF2B5EF4-FFF2-40B4-BE49-F238E27FC236}">
                <a16:creationId xmlns:a16="http://schemas.microsoft.com/office/drawing/2014/main" id="{D87750FE-5D76-65FE-FD68-7F23A4A3E263}"/>
              </a:ext>
            </a:extLst>
          </p:cNvPr>
          <p:cNvGraphicFramePr>
            <a:graphicFrameLocks noGrp="1"/>
          </p:cNvGraphicFramePr>
          <p:nvPr>
            <p:extLst>
              <p:ext uri="{D42A27DB-BD31-4B8C-83A1-F6EECF244321}">
                <p14:modId xmlns:p14="http://schemas.microsoft.com/office/powerpoint/2010/main" val="484784876"/>
              </p:ext>
            </p:extLst>
          </p:nvPr>
        </p:nvGraphicFramePr>
        <p:xfrm>
          <a:off x="338691" y="1557586"/>
          <a:ext cx="7938358" cy="4302760"/>
        </p:xfrm>
        <a:graphic>
          <a:graphicData uri="http://schemas.openxmlformats.org/drawingml/2006/table">
            <a:tbl>
              <a:tblPr firstRow="1" bandRow="1">
                <a:tableStyleId>{5C22544A-7EE6-4342-B048-85BDC9FD1C3A}</a:tableStyleId>
              </a:tblPr>
              <a:tblGrid>
                <a:gridCol w="7186431">
                  <a:extLst>
                    <a:ext uri="{9D8B030D-6E8A-4147-A177-3AD203B41FA5}">
                      <a16:colId xmlns:a16="http://schemas.microsoft.com/office/drawing/2014/main" val="1345466693"/>
                    </a:ext>
                  </a:extLst>
                </a:gridCol>
                <a:gridCol w="751927">
                  <a:extLst>
                    <a:ext uri="{9D8B030D-6E8A-4147-A177-3AD203B41FA5}">
                      <a16:colId xmlns:a16="http://schemas.microsoft.com/office/drawing/2014/main" val="59635529"/>
                    </a:ext>
                  </a:extLst>
                </a:gridCol>
              </a:tblGrid>
              <a:tr h="229861">
                <a:tc>
                  <a:txBody>
                    <a:bodyPr/>
                    <a:lstStyle/>
                    <a:p>
                      <a:r>
                        <a:rPr lang="en-IE" sz="1050" dirty="0"/>
                        <a:t>Considerations</a:t>
                      </a:r>
                    </a:p>
                  </a:txBody>
                  <a:tcPr/>
                </a:tc>
                <a:tc>
                  <a:txBody>
                    <a:bodyPr/>
                    <a:lstStyle/>
                    <a:p>
                      <a:pPr algn="ctr"/>
                      <a:r>
                        <a:rPr lang="en-IE" sz="1050" dirty="0"/>
                        <a:t>Yes / No</a:t>
                      </a:r>
                    </a:p>
                  </a:txBody>
                  <a:tcPr/>
                </a:tc>
                <a:extLst>
                  <a:ext uri="{0D108BD9-81ED-4DB2-BD59-A6C34878D82A}">
                    <a16:rowId xmlns:a16="http://schemas.microsoft.com/office/drawing/2014/main" val="3222495967"/>
                  </a:ext>
                </a:extLst>
              </a:tr>
              <a:tr h="370840">
                <a:tc>
                  <a:txBody>
                    <a:bodyPr/>
                    <a:lstStyle/>
                    <a:p>
                      <a:r>
                        <a:rPr lang="en-IE" sz="1050" dirty="0"/>
                        <a:t>Airline has documented its climate change adaption assessment in line with Appendix A of the Delegated Act in relation to the airline’s taxonomy-compliant activity.</a:t>
                      </a:r>
                    </a:p>
                  </a:txBody>
                  <a:tcPr/>
                </a:tc>
                <a:tc>
                  <a:txBody>
                    <a:bodyPr/>
                    <a:lstStyle/>
                    <a:p>
                      <a:pPr algn="ctr"/>
                      <a:endParaRPr lang="en-IE" sz="1050" dirty="0"/>
                    </a:p>
                  </a:txBody>
                  <a:tcPr/>
                </a:tc>
                <a:extLst>
                  <a:ext uri="{0D108BD9-81ED-4DB2-BD59-A6C34878D82A}">
                    <a16:rowId xmlns:a16="http://schemas.microsoft.com/office/drawing/2014/main" val="1150904346"/>
                  </a:ext>
                </a:extLst>
              </a:tr>
              <a:tr h="370840">
                <a:tc>
                  <a:txBody>
                    <a:bodyPr/>
                    <a:lstStyle/>
                    <a:p>
                      <a:r>
                        <a:rPr lang="en-IE" sz="1050" dirty="0"/>
                        <a:t>Aircraft under consideration is </a:t>
                      </a:r>
                      <a:r>
                        <a:rPr lang="en-GB" sz="1050" dirty="0"/>
                        <a:t>confirmed as complaint with DNSH requirements by either (a) an FAQ issued by the Commission, (b) EASA on its website or otherwise, (c) the relevant OEM, or (d) absent the foregoing, the ICF Eligible Aircraft Technology Paper.</a:t>
                      </a:r>
                      <a:endParaRPr lang="en-IE" sz="1050" dirty="0"/>
                    </a:p>
                  </a:txBody>
                  <a:tcPr/>
                </a:tc>
                <a:tc>
                  <a:txBody>
                    <a:bodyPr/>
                    <a:lstStyle/>
                    <a:p>
                      <a:pPr algn="ctr"/>
                      <a:endParaRPr lang="en-IE" sz="1050" dirty="0"/>
                    </a:p>
                  </a:txBody>
                  <a:tcPr/>
                </a:tc>
                <a:extLst>
                  <a:ext uri="{0D108BD9-81ED-4DB2-BD59-A6C34878D82A}">
                    <a16:rowId xmlns:a16="http://schemas.microsoft.com/office/drawing/2014/main" val="1054925743"/>
                  </a:ext>
                </a:extLst>
              </a:tr>
              <a:tr h="370840">
                <a:tc>
                  <a:txBody>
                    <a:bodyPr/>
                    <a:lstStyle/>
                    <a:p>
                      <a:r>
                        <a:rPr lang="en-IE" sz="1050" dirty="0"/>
                        <a:t>Spare engine under consideration is capable of installation on an aircraft which is </a:t>
                      </a:r>
                      <a:r>
                        <a:rPr lang="en-GB" sz="1050" dirty="0"/>
                        <a:t>confirmed as complaint with DNSH requirements by either (a) an FAQ issued by the Commission, (b) EASA on its website or otherwise, (c) the relevant OEM, or (d) absent the foregoing, the ICF Eligible Aircraft Technology Paper.</a:t>
                      </a:r>
                      <a:endParaRPr lang="en-IE" sz="1050" dirty="0"/>
                    </a:p>
                  </a:txBody>
                  <a:tcPr/>
                </a:tc>
                <a:tc>
                  <a:txBody>
                    <a:bodyPr/>
                    <a:lstStyle/>
                    <a:p>
                      <a:pPr algn="ctr"/>
                      <a:endParaRPr lang="en-IE" sz="1050" dirty="0"/>
                    </a:p>
                  </a:txBody>
                  <a:tcPr/>
                </a:tc>
                <a:extLst>
                  <a:ext uri="{0D108BD9-81ED-4DB2-BD59-A6C34878D82A}">
                    <a16:rowId xmlns:a16="http://schemas.microsoft.com/office/drawing/2014/main" val="4053749704"/>
                  </a:ext>
                </a:extLst>
              </a:tr>
              <a:tr h="370840">
                <a:tc>
                  <a:txBody>
                    <a:bodyPr/>
                    <a:lstStyle/>
                    <a:p>
                      <a:r>
                        <a:rPr lang="en-IE" sz="1050" dirty="0"/>
                        <a:t>Relevant activities of the aircraft (maintenance, operation of transport services, catering services) are being continually performed in line with EASA standards, or equivalent applicable regulatory standards, such that waste prevention / management requirements are being met. Where activities are performed by third-parties, contractual obligations are in place requiring the third-party to conform to relevant regulatory requirements.</a:t>
                      </a:r>
                    </a:p>
                  </a:txBody>
                  <a:tcPr/>
                </a:tc>
                <a:tc>
                  <a:txBody>
                    <a:bodyPr/>
                    <a:lstStyle/>
                    <a:p>
                      <a:pPr algn="ctr"/>
                      <a:endParaRPr lang="en-IE" sz="1050" dirty="0"/>
                    </a:p>
                  </a:txBody>
                  <a:tcPr/>
                </a:tc>
                <a:extLst>
                  <a:ext uri="{0D108BD9-81ED-4DB2-BD59-A6C34878D82A}">
                    <a16:rowId xmlns:a16="http://schemas.microsoft.com/office/drawing/2014/main" val="1354899458"/>
                  </a:ext>
                </a:extLst>
              </a:tr>
              <a:tr h="214848">
                <a:tc>
                  <a:txBody>
                    <a:bodyPr/>
                    <a:lstStyle/>
                    <a:p>
                      <a:r>
                        <a:rPr lang="en-IE" sz="1050" dirty="0"/>
                        <a:t>Ongoing activity of the aircraft does not inhibit the ability to manage and recycle waste at the end of the asset’s life.</a:t>
                      </a:r>
                    </a:p>
                  </a:txBody>
                  <a:tcPr/>
                </a:tc>
                <a:tc>
                  <a:txBody>
                    <a:bodyPr/>
                    <a:lstStyle/>
                    <a:p>
                      <a:pPr algn="ctr"/>
                      <a:endParaRPr lang="en-IE" sz="1050" dirty="0"/>
                    </a:p>
                  </a:txBody>
                  <a:tcPr/>
                </a:tc>
                <a:extLst>
                  <a:ext uri="{0D108BD9-81ED-4DB2-BD59-A6C34878D82A}">
                    <a16:rowId xmlns:a16="http://schemas.microsoft.com/office/drawing/2014/main" val="1630130608"/>
                  </a:ext>
                </a:extLst>
              </a:tr>
              <a:tr h="370840">
                <a:tc>
                  <a:txBody>
                    <a:bodyPr/>
                    <a:lstStyle/>
                    <a:p>
                      <a:r>
                        <a:rPr lang="en-IE" sz="1050" dirty="0"/>
                        <a:t>Upon decommissioning of the aircraft, contractual provisions will be included with the relevant decommissioning expert to ensure the permanent withdrawal from use of the aircraft will be in line with DNSH requirements and relevant EU regulatory standards, or relevant applicable standards where non-EU decommissioning expert is engaged. This includes standards in relation to the treatment of hazardous materials and critical raw materials. Should the asset be sold, the sales agreement will include obligation on the buyer that this DNSH requirement is met.</a:t>
                      </a:r>
                    </a:p>
                  </a:txBody>
                  <a:tcPr/>
                </a:tc>
                <a:tc>
                  <a:txBody>
                    <a:bodyPr/>
                    <a:lstStyle/>
                    <a:p>
                      <a:pPr algn="ctr"/>
                      <a:endParaRPr lang="en-IE" sz="1050" dirty="0"/>
                    </a:p>
                  </a:txBody>
                  <a:tcPr/>
                </a:tc>
                <a:extLst>
                  <a:ext uri="{0D108BD9-81ED-4DB2-BD59-A6C34878D82A}">
                    <a16:rowId xmlns:a16="http://schemas.microsoft.com/office/drawing/2014/main" val="2793318376"/>
                  </a:ext>
                </a:extLst>
              </a:tr>
              <a:tr h="370840">
                <a:tc>
                  <a:txBody>
                    <a:bodyPr/>
                    <a:lstStyle/>
                    <a:p>
                      <a:r>
                        <a:rPr lang="en-IE" sz="1050" dirty="0"/>
                        <a:t>As above, the aircraft complies with relevant pollution requirements, including those requirements referred to in Article 9(2) of Regulation (EU) 2018/1139.</a:t>
                      </a:r>
                    </a:p>
                  </a:txBody>
                  <a:tcPr/>
                </a:tc>
                <a:tc>
                  <a:txBody>
                    <a:bodyPr/>
                    <a:lstStyle/>
                    <a:p>
                      <a:pPr algn="ctr"/>
                      <a:endParaRPr lang="en-IE" sz="1050" dirty="0"/>
                    </a:p>
                  </a:txBody>
                  <a:tcPr/>
                </a:tc>
                <a:extLst>
                  <a:ext uri="{0D108BD9-81ED-4DB2-BD59-A6C34878D82A}">
                    <a16:rowId xmlns:a16="http://schemas.microsoft.com/office/drawing/2014/main" val="3634131125"/>
                  </a:ext>
                </a:extLst>
              </a:tr>
              <a:tr h="370840">
                <a:tc>
                  <a:txBody>
                    <a:bodyPr/>
                    <a:lstStyle/>
                    <a:p>
                      <a:r>
                        <a:rPr lang="en-IE" sz="1050" dirty="0"/>
                        <a:t>The aircraft complies with the noise level and engine emission requirements as set out in the DNSH section of the Airline TSC.</a:t>
                      </a:r>
                    </a:p>
                  </a:txBody>
                  <a:tcPr/>
                </a:tc>
                <a:tc>
                  <a:txBody>
                    <a:bodyPr/>
                    <a:lstStyle/>
                    <a:p>
                      <a:pPr algn="ctr"/>
                      <a:endParaRPr lang="en-IE" sz="1050" dirty="0"/>
                    </a:p>
                  </a:txBody>
                  <a:tcPr/>
                </a:tc>
                <a:extLst>
                  <a:ext uri="{0D108BD9-81ED-4DB2-BD59-A6C34878D82A}">
                    <a16:rowId xmlns:a16="http://schemas.microsoft.com/office/drawing/2014/main" val="3504410897"/>
                  </a:ext>
                </a:extLst>
              </a:tr>
            </a:tbl>
          </a:graphicData>
        </a:graphic>
      </p:graphicFrame>
    </p:spTree>
    <p:extLst>
      <p:ext uri="{BB962C8B-B14F-4D97-AF65-F5344CB8AC3E}">
        <p14:creationId xmlns:p14="http://schemas.microsoft.com/office/powerpoint/2010/main" val="1167082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15) Do No Significant Harm (DNSH) Criteria </a:t>
            </a: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38691" y="1261724"/>
            <a:ext cx="8256636" cy="5086098"/>
          </a:xfrm>
        </p:spPr>
        <p:txBody>
          <a:bodyPr/>
          <a:lstStyle/>
          <a:p>
            <a:pPr>
              <a:buClr>
                <a:schemeClr val="accent4"/>
              </a:buClr>
            </a:pPr>
            <a:r>
              <a:rPr lang="en-GB" sz="1100" dirty="0">
                <a:solidFill>
                  <a:srgbClr val="003057"/>
                </a:solidFill>
              </a:rPr>
              <a:t>LESSOR DNSH Checklist – illustrative example</a:t>
            </a:r>
          </a:p>
          <a:p>
            <a:pPr marL="0" lvl="2" indent="0">
              <a:buClr>
                <a:schemeClr val="accent4"/>
              </a:buClr>
              <a:buNone/>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a:p>
            <a:pPr marL="0" lvl="2" indent="0">
              <a:buClr>
                <a:schemeClr val="accent4"/>
              </a:buClr>
              <a:buNone/>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Lessors</a:t>
            </a:r>
          </a:p>
        </p:txBody>
      </p:sp>
      <p:sp>
        <p:nvSpPr>
          <p:cNvPr id="4" name="Slide Number Placeholder 3">
            <a:extLst>
              <a:ext uri="{FF2B5EF4-FFF2-40B4-BE49-F238E27FC236}">
                <a16:creationId xmlns:a16="http://schemas.microsoft.com/office/drawing/2014/main" id="{77DE3E8E-4598-48E8-866C-5AD523F3EA26}"/>
              </a:ext>
            </a:extLst>
          </p:cNvPr>
          <p:cNvSpPr>
            <a:spLocks noGrp="1"/>
          </p:cNvSpPr>
          <p:nvPr>
            <p:ph type="sldNum" sz="quarter" idx="15"/>
          </p:nvPr>
        </p:nvSpPr>
        <p:spPr/>
        <p:txBody>
          <a:bodyPr/>
          <a:lstStyle/>
          <a:p>
            <a:fld id="{65D0BFA5-6A5D-4FCC-B1D5-670AAD90936D}" type="slidenum">
              <a:rPr lang="en-GB" smtClean="0"/>
              <a:t>46</a:t>
            </a:fld>
            <a:endParaRPr lang="en-GB" dirty="0"/>
          </a:p>
        </p:txBody>
      </p:sp>
      <p:graphicFrame>
        <p:nvGraphicFramePr>
          <p:cNvPr id="6" name="Table 6">
            <a:extLst>
              <a:ext uri="{FF2B5EF4-FFF2-40B4-BE49-F238E27FC236}">
                <a16:creationId xmlns:a16="http://schemas.microsoft.com/office/drawing/2014/main" id="{D87750FE-5D76-65FE-FD68-7F23A4A3E263}"/>
              </a:ext>
            </a:extLst>
          </p:cNvPr>
          <p:cNvGraphicFramePr>
            <a:graphicFrameLocks noGrp="1"/>
          </p:cNvGraphicFramePr>
          <p:nvPr>
            <p:extLst>
              <p:ext uri="{D42A27DB-BD31-4B8C-83A1-F6EECF244321}">
                <p14:modId xmlns:p14="http://schemas.microsoft.com/office/powerpoint/2010/main" val="727350073"/>
              </p:ext>
            </p:extLst>
          </p:nvPr>
        </p:nvGraphicFramePr>
        <p:xfrm>
          <a:off x="338691" y="1458500"/>
          <a:ext cx="8427187" cy="5247640"/>
        </p:xfrm>
        <a:graphic>
          <a:graphicData uri="http://schemas.openxmlformats.org/drawingml/2006/table">
            <a:tbl>
              <a:tblPr firstRow="1" bandRow="1">
                <a:tableStyleId>{5C22544A-7EE6-4342-B048-85BDC9FD1C3A}</a:tableStyleId>
              </a:tblPr>
              <a:tblGrid>
                <a:gridCol w="7628958">
                  <a:extLst>
                    <a:ext uri="{9D8B030D-6E8A-4147-A177-3AD203B41FA5}">
                      <a16:colId xmlns:a16="http://schemas.microsoft.com/office/drawing/2014/main" val="1345466693"/>
                    </a:ext>
                  </a:extLst>
                </a:gridCol>
                <a:gridCol w="798229">
                  <a:extLst>
                    <a:ext uri="{9D8B030D-6E8A-4147-A177-3AD203B41FA5}">
                      <a16:colId xmlns:a16="http://schemas.microsoft.com/office/drawing/2014/main" val="59635529"/>
                    </a:ext>
                  </a:extLst>
                </a:gridCol>
              </a:tblGrid>
              <a:tr h="229861">
                <a:tc>
                  <a:txBody>
                    <a:bodyPr/>
                    <a:lstStyle/>
                    <a:p>
                      <a:r>
                        <a:rPr lang="en-IE" sz="1050" dirty="0"/>
                        <a:t>Considerations</a:t>
                      </a:r>
                    </a:p>
                  </a:txBody>
                  <a:tcPr/>
                </a:tc>
                <a:tc>
                  <a:txBody>
                    <a:bodyPr/>
                    <a:lstStyle/>
                    <a:p>
                      <a:pPr algn="ctr"/>
                      <a:r>
                        <a:rPr lang="en-IE" sz="1050" dirty="0"/>
                        <a:t>Yes / No</a:t>
                      </a:r>
                    </a:p>
                  </a:txBody>
                  <a:tcPr/>
                </a:tc>
                <a:extLst>
                  <a:ext uri="{0D108BD9-81ED-4DB2-BD59-A6C34878D82A}">
                    <a16:rowId xmlns:a16="http://schemas.microsoft.com/office/drawing/2014/main" val="3222495967"/>
                  </a:ext>
                </a:extLst>
              </a:tr>
              <a:tr h="370840">
                <a:tc>
                  <a:txBody>
                    <a:bodyPr/>
                    <a:lstStyle/>
                    <a:p>
                      <a:r>
                        <a:rPr lang="en-IE" sz="1000" dirty="0"/>
                        <a:t>Lessor has documented its climate change adaption assessment in line with Appendix A of the Delegated Act in relation to the airline’s taxonomy-compliant activity.</a:t>
                      </a:r>
                    </a:p>
                  </a:txBody>
                  <a:tcPr/>
                </a:tc>
                <a:tc>
                  <a:txBody>
                    <a:bodyPr/>
                    <a:lstStyle/>
                    <a:p>
                      <a:pPr algn="ctr"/>
                      <a:endParaRPr lang="en-IE" sz="1050" dirty="0"/>
                    </a:p>
                  </a:txBody>
                  <a:tcPr/>
                </a:tc>
                <a:extLst>
                  <a:ext uri="{0D108BD9-81ED-4DB2-BD59-A6C34878D82A}">
                    <a16:rowId xmlns:a16="http://schemas.microsoft.com/office/drawing/2014/main" val="1150904346"/>
                  </a:ext>
                </a:extLst>
              </a:tr>
              <a:tr h="194450">
                <a:tc>
                  <a:txBody>
                    <a:bodyPr/>
                    <a:lstStyle/>
                    <a:p>
                      <a:r>
                        <a:rPr lang="en-IE" sz="1050" dirty="0"/>
                        <a:t>Aircraft under consideration is </a:t>
                      </a:r>
                      <a:r>
                        <a:rPr lang="en-GB" sz="1050" dirty="0"/>
                        <a:t>confirmed as complaint with DNSH requirements by either (a) an FAQ issued by the Commission, (b) EASA on its website or otherwise, (c) the relevant OEM, or (d) absent the foregoing, the ICF Eligible Aircraft Technology Paper.</a:t>
                      </a:r>
                      <a:endParaRPr lang="en-IE" sz="1050" dirty="0"/>
                    </a:p>
                  </a:txBody>
                  <a:tcPr/>
                </a:tc>
                <a:tc>
                  <a:txBody>
                    <a:bodyPr/>
                    <a:lstStyle/>
                    <a:p>
                      <a:pPr algn="ctr"/>
                      <a:endParaRPr lang="en-IE" sz="1050" dirty="0"/>
                    </a:p>
                  </a:txBody>
                  <a:tcPr/>
                </a:tc>
                <a:extLst>
                  <a:ext uri="{0D108BD9-81ED-4DB2-BD59-A6C34878D82A}">
                    <a16:rowId xmlns:a16="http://schemas.microsoft.com/office/drawing/2014/main" val="1054925743"/>
                  </a:ext>
                </a:extLst>
              </a:tr>
              <a:tr h="370840">
                <a:tc>
                  <a:txBody>
                    <a:bodyPr/>
                    <a:lstStyle/>
                    <a:p>
                      <a:r>
                        <a:rPr lang="en-IE" sz="1050" dirty="0"/>
                        <a:t>Spare engine under consideration is capable of installation on an aircraft which is </a:t>
                      </a:r>
                      <a:r>
                        <a:rPr lang="en-GB" sz="1050" dirty="0"/>
                        <a:t>confirmed as complaint with DNSH requirements by either (a) an FAQ issued by the Commission, (b) EASA on its website or otherwise, (c) the relevant OEM, or (d) absent the foregoing, the ICF Eligible Aircraft Technology Paper.</a:t>
                      </a:r>
                      <a:endParaRPr lang="en-IE" sz="1050" dirty="0"/>
                    </a:p>
                  </a:txBody>
                  <a:tcPr/>
                </a:tc>
                <a:tc>
                  <a:txBody>
                    <a:bodyPr/>
                    <a:lstStyle/>
                    <a:p>
                      <a:pPr algn="ctr"/>
                      <a:endParaRPr lang="en-IE" sz="1050" dirty="0"/>
                    </a:p>
                  </a:txBody>
                  <a:tcPr/>
                </a:tc>
                <a:extLst>
                  <a:ext uri="{0D108BD9-81ED-4DB2-BD59-A6C34878D82A}">
                    <a16:rowId xmlns:a16="http://schemas.microsoft.com/office/drawing/2014/main" val="4053749704"/>
                  </a:ext>
                </a:extLst>
              </a:tr>
              <a:tr h="370840">
                <a:tc>
                  <a:txBody>
                    <a:bodyPr/>
                    <a:lstStyle/>
                    <a:p>
                      <a:r>
                        <a:rPr lang="en-IE" sz="1000" dirty="0"/>
                        <a:t>Relevant maintenance activities impacting the aircraft by the lessor or lessee are performed in line with EASA standards, or equivalent applicable regulatory standards. The obligations on the lessee is clearly set out in the lease contract. Where activities are performed by third-parties, contractual obligations are in place requiring the third-party to conform to relevant regulatory requirements.</a:t>
                      </a:r>
                    </a:p>
                  </a:txBody>
                  <a:tcPr/>
                </a:tc>
                <a:tc>
                  <a:txBody>
                    <a:bodyPr/>
                    <a:lstStyle/>
                    <a:p>
                      <a:pPr algn="ctr"/>
                      <a:endParaRPr lang="en-IE" sz="1050" dirty="0"/>
                    </a:p>
                  </a:txBody>
                  <a:tcPr/>
                </a:tc>
                <a:extLst>
                  <a:ext uri="{0D108BD9-81ED-4DB2-BD59-A6C34878D82A}">
                    <a16:rowId xmlns:a16="http://schemas.microsoft.com/office/drawing/2014/main" val="1354899458"/>
                  </a:ext>
                </a:extLst>
              </a:tr>
              <a:tr h="214848">
                <a:tc>
                  <a:txBody>
                    <a:bodyPr/>
                    <a:lstStyle/>
                    <a:p>
                      <a:r>
                        <a:rPr lang="en-IE" sz="1000" dirty="0"/>
                        <a:t>Ongoing activity of the aircraft does not inhibit the ability to manage and recycle waste at the end of the asset’s life.</a:t>
                      </a:r>
                    </a:p>
                  </a:txBody>
                  <a:tcPr/>
                </a:tc>
                <a:tc>
                  <a:txBody>
                    <a:bodyPr/>
                    <a:lstStyle/>
                    <a:p>
                      <a:pPr algn="ctr"/>
                      <a:endParaRPr lang="en-IE" sz="1050" dirty="0"/>
                    </a:p>
                  </a:txBody>
                  <a:tcPr/>
                </a:tc>
                <a:extLst>
                  <a:ext uri="{0D108BD9-81ED-4DB2-BD59-A6C34878D82A}">
                    <a16:rowId xmlns:a16="http://schemas.microsoft.com/office/drawing/2014/main" val="1630130608"/>
                  </a:ext>
                </a:extLst>
              </a:tr>
              <a:tr h="214848">
                <a:tc>
                  <a:txBody>
                    <a:bodyPr/>
                    <a:lstStyle/>
                    <a:p>
                      <a:r>
                        <a:rPr lang="en-IE" sz="1000" dirty="0"/>
                        <a:t>The lessor, in determining the end-of-life use of the aircraft, will assess the availability of techniques (and will, where feasible adopt those techniques) to reuse and use raw materials and components in new products, design for high durability, recyclability, easy disassembly and adaptability of the asset. </a:t>
                      </a:r>
                    </a:p>
                  </a:txBody>
                  <a:tcPr/>
                </a:tc>
                <a:tc>
                  <a:txBody>
                    <a:bodyPr/>
                    <a:lstStyle/>
                    <a:p>
                      <a:pPr algn="ctr"/>
                      <a:endParaRPr lang="en-IE" sz="1050" dirty="0"/>
                    </a:p>
                  </a:txBody>
                  <a:tcPr/>
                </a:tc>
                <a:extLst>
                  <a:ext uri="{0D108BD9-81ED-4DB2-BD59-A6C34878D82A}">
                    <a16:rowId xmlns:a16="http://schemas.microsoft.com/office/drawing/2014/main" val="3232335391"/>
                  </a:ext>
                </a:extLst>
              </a:tr>
              <a:tr h="0">
                <a:tc>
                  <a:txBody>
                    <a:bodyPr/>
                    <a:lstStyle/>
                    <a:p>
                      <a:r>
                        <a:rPr lang="en-IE" sz="1000" dirty="0"/>
                        <a:t>The prioritisation of recyclability waste management in the manufacturing processes for this aircraft type has been confirmed by OEM in relation to aircraft type (i.e. aircraft specific confirmation not required).</a:t>
                      </a:r>
                    </a:p>
                  </a:txBody>
                  <a:tcPr/>
                </a:tc>
                <a:tc>
                  <a:txBody>
                    <a:bodyPr/>
                    <a:lstStyle/>
                    <a:p>
                      <a:pPr algn="ctr"/>
                      <a:endParaRPr lang="en-IE" sz="1050" dirty="0"/>
                    </a:p>
                  </a:txBody>
                  <a:tcPr/>
                </a:tc>
                <a:extLst>
                  <a:ext uri="{0D108BD9-81ED-4DB2-BD59-A6C34878D82A}">
                    <a16:rowId xmlns:a16="http://schemas.microsoft.com/office/drawing/2014/main" val="1855675338"/>
                  </a:ext>
                </a:extLst>
              </a:tr>
              <a:tr h="214848">
                <a:tc>
                  <a:txBody>
                    <a:bodyPr/>
                    <a:lstStyle/>
                    <a:p>
                      <a:r>
                        <a:rPr lang="en-IE" sz="1000" dirty="0"/>
                        <a:t>Information on the traceability of components in the product will be maintained.</a:t>
                      </a:r>
                    </a:p>
                  </a:txBody>
                  <a:tcPr/>
                </a:tc>
                <a:tc>
                  <a:txBody>
                    <a:bodyPr/>
                    <a:lstStyle/>
                    <a:p>
                      <a:pPr algn="ctr"/>
                      <a:endParaRPr lang="en-IE" sz="1050" dirty="0"/>
                    </a:p>
                  </a:txBody>
                  <a:tcPr/>
                </a:tc>
                <a:extLst>
                  <a:ext uri="{0D108BD9-81ED-4DB2-BD59-A6C34878D82A}">
                    <a16:rowId xmlns:a16="http://schemas.microsoft.com/office/drawing/2014/main" val="2089919906"/>
                  </a:ext>
                </a:extLst>
              </a:tr>
              <a:tr h="370840">
                <a:tc>
                  <a:txBody>
                    <a:bodyPr/>
                    <a:lstStyle/>
                    <a:p>
                      <a:r>
                        <a:rPr lang="en-IE" sz="1000" dirty="0"/>
                        <a:t>Upon decommissioning of the aircraft, contractual provisions will be included with the relevant decommissioning expert to ensure the permanent withdrawal from use of the aircraft will be in line with DNSH requirements and relevant EU regulatory standards, or relevant applicable standards where non-EU decommissioning expert is engaged. This includes standards in relation to the treatment of hazardous materials and critical raw materials. Should the asset be sold, the sales agreement will include obligation on the buyer that this DNSH requirement is met.</a:t>
                      </a:r>
                    </a:p>
                  </a:txBody>
                  <a:tcPr/>
                </a:tc>
                <a:tc>
                  <a:txBody>
                    <a:bodyPr/>
                    <a:lstStyle/>
                    <a:p>
                      <a:pPr algn="ctr"/>
                      <a:endParaRPr lang="en-IE" sz="1050" dirty="0"/>
                    </a:p>
                  </a:txBody>
                  <a:tcPr/>
                </a:tc>
                <a:extLst>
                  <a:ext uri="{0D108BD9-81ED-4DB2-BD59-A6C34878D82A}">
                    <a16:rowId xmlns:a16="http://schemas.microsoft.com/office/drawing/2014/main" val="2793318376"/>
                  </a:ext>
                </a:extLst>
              </a:tr>
              <a:tr h="370840">
                <a:tc>
                  <a:txBody>
                    <a:bodyPr/>
                    <a:lstStyle/>
                    <a:p>
                      <a:r>
                        <a:rPr lang="en-IE" sz="1000" dirty="0"/>
                        <a:t>As above, the aircraft complies with relevant pollution requirements, including those requirements referred to in Article 9(2) of Regulation (EU) 2018/1139.</a:t>
                      </a:r>
                    </a:p>
                  </a:txBody>
                  <a:tcPr/>
                </a:tc>
                <a:tc>
                  <a:txBody>
                    <a:bodyPr/>
                    <a:lstStyle/>
                    <a:p>
                      <a:pPr algn="ctr"/>
                      <a:endParaRPr lang="en-IE" sz="1050" dirty="0"/>
                    </a:p>
                  </a:txBody>
                  <a:tcPr/>
                </a:tc>
                <a:extLst>
                  <a:ext uri="{0D108BD9-81ED-4DB2-BD59-A6C34878D82A}">
                    <a16:rowId xmlns:a16="http://schemas.microsoft.com/office/drawing/2014/main" val="3634131125"/>
                  </a:ext>
                </a:extLst>
              </a:tr>
              <a:tr h="370840">
                <a:tc>
                  <a:txBody>
                    <a:bodyPr/>
                    <a:lstStyle/>
                    <a:p>
                      <a:r>
                        <a:rPr lang="en-IE" sz="1000" dirty="0"/>
                        <a:t>The aircraft complies with the noise level and engine emission requirements as set out in the DNSH section of the Airline TSC</a:t>
                      </a:r>
                    </a:p>
                  </a:txBody>
                  <a:tcPr/>
                </a:tc>
                <a:tc>
                  <a:txBody>
                    <a:bodyPr/>
                    <a:lstStyle/>
                    <a:p>
                      <a:pPr algn="ctr"/>
                      <a:endParaRPr lang="en-IE" sz="1050" dirty="0"/>
                    </a:p>
                  </a:txBody>
                  <a:tcPr/>
                </a:tc>
                <a:extLst>
                  <a:ext uri="{0D108BD9-81ED-4DB2-BD59-A6C34878D82A}">
                    <a16:rowId xmlns:a16="http://schemas.microsoft.com/office/drawing/2014/main" val="3504410897"/>
                  </a:ext>
                </a:extLst>
              </a:tr>
            </a:tbl>
          </a:graphicData>
        </a:graphic>
      </p:graphicFrame>
    </p:spTree>
    <p:extLst>
      <p:ext uri="{BB962C8B-B14F-4D97-AF65-F5344CB8AC3E}">
        <p14:creationId xmlns:p14="http://schemas.microsoft.com/office/powerpoint/2010/main" val="123268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16) Retrofit or Modification of Aircraft</a:t>
            </a: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7080" y="1413490"/>
            <a:ext cx="8256636" cy="5086098"/>
          </a:xfrm>
        </p:spPr>
        <p:txBody>
          <a:bodyPr/>
          <a:lstStyle/>
          <a:p>
            <a:pPr>
              <a:buClr>
                <a:schemeClr val="accent4"/>
              </a:buClr>
            </a:pPr>
            <a:r>
              <a:rPr lang="en-GB" sz="1100" dirty="0">
                <a:solidFill>
                  <a:srgbClr val="003057"/>
                </a:solidFill>
              </a:rPr>
              <a:t>CRITERIA</a:t>
            </a:r>
          </a:p>
          <a:p>
            <a:pPr lvl="2">
              <a:buClr>
                <a:schemeClr val="accent4"/>
              </a:buClr>
            </a:pPr>
            <a:r>
              <a:rPr lang="en-GB" sz="1050" dirty="0"/>
              <a:t>Where an aircraft is retrofitted or modified after delivery from the OEM then its compliance as an Eligible Aircraft will be retested where such retrofitting or modification is likely to materially affect any compliance with paragraphs (b) and (c) of the Manufacturer TSC or any of the fulfilment of DNSH requirements.</a:t>
            </a:r>
          </a:p>
          <a:p>
            <a:pPr lvl="2">
              <a:buClr>
                <a:schemeClr val="accent4"/>
              </a:buClr>
            </a:pPr>
            <a:r>
              <a:rPr lang="en-GB" sz="1050" dirty="0"/>
              <a:t>Where such retrofitting or modification is likely to materially affect any compliance with paragraphs (b) and (c) of the Manufacturer TSC or any of the fulfilment of DNSH requirements, the aircraft’s compliance as an Eligible Aircraft will be determined by the relevant OEM or the MRO performing such retrofit or modification </a:t>
            </a:r>
            <a:r>
              <a:rPr lang="en-GB" sz="1050" dirty="0">
                <a:solidFill>
                  <a:schemeClr val="tx1"/>
                </a:solidFill>
              </a:rPr>
              <a:t>or an aviation technical consultant</a:t>
            </a:r>
            <a:r>
              <a:rPr lang="en-GB" sz="1050" dirty="0"/>
              <a:t>.</a:t>
            </a:r>
            <a:endParaRPr lang="en-GB" sz="1050" dirty="0">
              <a:solidFill>
                <a:srgbClr val="003057"/>
              </a:solidFill>
            </a:endParaRPr>
          </a:p>
          <a:p>
            <a:pPr lvl="2">
              <a:buClr>
                <a:schemeClr val="accent4"/>
              </a:buClr>
            </a:pPr>
            <a:r>
              <a:rPr lang="en-GB" sz="1050" dirty="0"/>
              <a:t>Following retrofitting or modification, an Eligible Aircraft can become a non-Eligible Aircraft, or a non-Eligible Aircraft can become an Eligible Aircraft. </a:t>
            </a:r>
          </a:p>
          <a:p>
            <a:pPr lvl="2">
              <a:buClr>
                <a:schemeClr val="accent4"/>
              </a:buClr>
            </a:pPr>
            <a:r>
              <a:rPr lang="en-GB" sz="1050" dirty="0"/>
              <a:t>Where a non-Eligible Aircraft has become an Eligible Aircraft, such aircraft must meet the other requirements of the Relevant TSC for the aircraft to be deemed a Compliant Aircraft, including withdrawing another non-Compliant Aircraft from the fleet or use. </a:t>
            </a:r>
          </a:p>
          <a:p>
            <a:pPr lvl="2">
              <a:buClr>
                <a:schemeClr val="accent4"/>
              </a:buClr>
            </a:pPr>
            <a:r>
              <a:rPr lang="en-GB" sz="1050" dirty="0"/>
              <a:t>Where an Eligible Aircraft has become a non-Eligible Aircraft, any applicable rights attached to that aircraft may be transferred in accordance with pages 46 to 50 (</a:t>
            </a:r>
            <a:r>
              <a:rPr lang="en-GB" sz="1050" i="1" dirty="0"/>
              <a:t>Transfer of Rights</a:t>
            </a:r>
            <a:r>
              <a:rPr lang="en-GB" sz="1050" dirty="0"/>
              <a:t>) to another aircraft.</a:t>
            </a:r>
          </a:p>
          <a:p>
            <a:pPr lvl="2">
              <a:buClr>
                <a:schemeClr val="accent4"/>
              </a:buClr>
            </a:pPr>
            <a:endParaRPr lang="en-GB" sz="1200" dirty="0"/>
          </a:p>
          <a:p>
            <a:pPr marL="0" lvl="2" indent="0">
              <a:buClr>
                <a:schemeClr val="accent4"/>
              </a:buClr>
              <a:buNone/>
            </a:pPr>
            <a:r>
              <a:rPr lang="en-GB" sz="1100" cap="all" dirty="0">
                <a:solidFill>
                  <a:srgbClr val="003057"/>
                </a:solidFill>
                <a:latin typeface="+mj-lt"/>
              </a:rPr>
              <a:t>ACCOUNTING CONSIDERATIONS </a:t>
            </a:r>
          </a:p>
          <a:p>
            <a:pPr lvl="2">
              <a:buClr>
                <a:schemeClr val="accent4"/>
              </a:buClr>
            </a:pPr>
            <a:r>
              <a:rPr lang="en-GB" sz="1050" dirty="0"/>
              <a:t>Where a non-Eligible Aircraft has become a Compliant Aircraft, Revenue in respect of such retrofitting or modification will be deemed ‘environmentally sustainable’ in the proportion of the Global Replacement Ratio and Revenue</a:t>
            </a:r>
            <a:r>
              <a:rPr lang="en-GB" sz="1050" b="0" dirty="0">
                <a:solidFill>
                  <a:schemeClr val="accent3"/>
                </a:solidFill>
              </a:rPr>
              <a:t>, OpEx and CapEx in connection with the such Compliant Aircraft</a:t>
            </a:r>
            <a:r>
              <a:rPr lang="en-GB" sz="1050" dirty="0"/>
              <a:t> will be deemed ‘environmentally sustainable’ as described on page 27 (</a:t>
            </a:r>
            <a:r>
              <a:rPr lang="en-GB" sz="1050" i="1" dirty="0"/>
              <a:t>Purchase of New Aircraft from OEM – Day 1 Recognition</a:t>
            </a:r>
            <a:r>
              <a:rPr lang="en-GB" sz="1050" dirty="0"/>
              <a:t>).</a:t>
            </a:r>
          </a:p>
          <a:p>
            <a:pPr lvl="2">
              <a:buClr>
                <a:schemeClr val="accent4"/>
              </a:buClr>
            </a:pPr>
            <a:endParaRPr lang="en-US" sz="1100" cap="none" dirty="0">
              <a:solidFill>
                <a:srgbClr val="000000"/>
              </a:solidFill>
              <a:effectLst/>
              <a:latin typeface="+mn-lt"/>
              <a:ea typeface="Times New Roman" panose="02020603050405020304" pitchFamily="18" charset="0"/>
              <a:cs typeface="Times New Roman" panose="02020603050405020304" pitchFamily="18" charset="0"/>
            </a:endParaRPr>
          </a:p>
          <a:p>
            <a:pPr>
              <a:buClr>
                <a:schemeClr val="accent4"/>
              </a:buClr>
            </a:pPr>
            <a:r>
              <a:rPr lang="en-GB" sz="1100" dirty="0">
                <a:solidFill>
                  <a:srgbClr val="003057"/>
                </a:solidFill>
              </a:rPr>
              <a:t>Other</a:t>
            </a:r>
            <a:r>
              <a:rPr lang="en-GB" sz="1400" dirty="0">
                <a:solidFill>
                  <a:srgbClr val="003057"/>
                </a:solidFill>
              </a:rPr>
              <a:t> </a:t>
            </a:r>
          </a:p>
          <a:p>
            <a:pPr lvl="2">
              <a:buClr>
                <a:schemeClr val="accent4"/>
              </a:buClr>
            </a:pPr>
            <a:r>
              <a:rPr lang="en-GB" sz="1050" dirty="0"/>
              <a:t>It is noted that the analysis set out above can be equally applied to spare aircraft engines and Compliant Engines (in accordance with page 69 (</a:t>
            </a:r>
            <a:r>
              <a:rPr lang="en-GB" sz="1050" i="1" dirty="0"/>
              <a:t>Aircraft Engines and Aircraft Parts</a:t>
            </a:r>
            <a:r>
              <a:rPr lang="en-GB" sz="1050" dirty="0"/>
              <a:t>)).</a:t>
            </a:r>
          </a:p>
          <a:p>
            <a:pPr lvl="2">
              <a:buClr>
                <a:schemeClr val="accent4"/>
              </a:buClr>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&amp; Lessors</a:t>
            </a:r>
          </a:p>
        </p:txBody>
      </p:sp>
      <p:sp>
        <p:nvSpPr>
          <p:cNvPr id="4" name="Slide Number Placeholder 3">
            <a:extLst>
              <a:ext uri="{FF2B5EF4-FFF2-40B4-BE49-F238E27FC236}">
                <a16:creationId xmlns:a16="http://schemas.microsoft.com/office/drawing/2014/main" id="{7C95C1EA-5925-4890-AF78-55D429864271}"/>
              </a:ext>
            </a:extLst>
          </p:cNvPr>
          <p:cNvSpPr>
            <a:spLocks noGrp="1"/>
          </p:cNvSpPr>
          <p:nvPr>
            <p:ph type="sldNum" sz="quarter" idx="15"/>
          </p:nvPr>
        </p:nvSpPr>
        <p:spPr/>
        <p:txBody>
          <a:bodyPr/>
          <a:lstStyle/>
          <a:p>
            <a:fld id="{65D0BFA5-6A5D-4FCC-B1D5-670AAD90936D}" type="slidenum">
              <a:rPr lang="en-GB" smtClean="0"/>
              <a:t>47</a:t>
            </a:fld>
            <a:endParaRPr lang="en-GB" dirty="0"/>
          </a:p>
        </p:txBody>
      </p:sp>
    </p:spTree>
    <p:extLst>
      <p:ext uri="{BB962C8B-B14F-4D97-AF65-F5344CB8AC3E}">
        <p14:creationId xmlns:p14="http://schemas.microsoft.com/office/powerpoint/2010/main" val="40318784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17) Transfer of Rights – Internal Transfer of Rights</a:t>
            </a: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7080" y="1413490"/>
            <a:ext cx="8256636" cy="5256664"/>
          </a:xfrm>
        </p:spPr>
        <p:txBody>
          <a:bodyPr/>
          <a:lstStyle/>
          <a:p>
            <a:pPr>
              <a:buClr>
                <a:schemeClr val="accent4"/>
              </a:buClr>
            </a:pPr>
            <a:r>
              <a:rPr lang="en-GB" sz="1100" dirty="0">
                <a:solidFill>
                  <a:srgbClr val="003057"/>
                </a:solidFill>
              </a:rPr>
              <a:t>Criteria</a:t>
            </a:r>
          </a:p>
          <a:p>
            <a:pPr lvl="2">
              <a:buClr>
                <a:schemeClr val="accent4"/>
              </a:buClr>
            </a:pPr>
            <a:r>
              <a:rPr lang="en-GB" sz="1000" dirty="0"/>
              <a:t>Which Eligible Aircraft in a lessor’s or airline’s fleet are designated Compliant Aircraft shall be for the airline or lessor to determine (subject to the specific aircraft meeting the Relevant TSC for Replacement Aircraft).</a:t>
            </a:r>
          </a:p>
          <a:p>
            <a:pPr lvl="2">
              <a:buClr>
                <a:schemeClr val="accent4"/>
              </a:buClr>
            </a:pPr>
            <a:r>
              <a:rPr lang="en-GB" sz="1000" dirty="0"/>
              <a:t>The entity may transfer such designation between Eligible Aircraft in its fleet, by deselecting the Eligible Aircraft currently designated as a Compliant Aircraft and designating another Eligible Aircraft as a Compliant Aircraft. If the currently designated Compliant Aircraft is a Replacement Aircraft, it must have the same eligibility profile as the other Eligible Aircraft so that such other Eligible Aircraft may be designated a Compliant Aircraft, i.e. its certified MTOW must be least 80% of the first Eligible Aircraft.</a:t>
            </a:r>
          </a:p>
          <a:p>
            <a:pPr lvl="2">
              <a:buClr>
                <a:schemeClr val="accent4"/>
              </a:buClr>
            </a:pPr>
            <a:r>
              <a:rPr lang="en-GB" sz="1000" dirty="0">
                <a:solidFill>
                  <a:schemeClr val="tx1"/>
                </a:solidFill>
              </a:rPr>
              <a:t>An airline or lessor may transfer such designation in its discretion, for example, in connection with the financing, due to the occurrence of an insured event or in connection with a sale of the relevant aircraft.</a:t>
            </a:r>
          </a:p>
          <a:p>
            <a:pPr marL="0" lvl="2" indent="0">
              <a:buClr>
                <a:schemeClr val="accent4"/>
              </a:buClr>
              <a:buNone/>
            </a:pPr>
            <a:endParaRPr lang="en-GB" sz="1000" cap="all" dirty="0">
              <a:solidFill>
                <a:srgbClr val="003057"/>
              </a:solidFill>
              <a:latin typeface="+mj-lt"/>
            </a:endParaRPr>
          </a:p>
          <a:p>
            <a:pPr marL="0" lvl="2" indent="0">
              <a:buClr>
                <a:schemeClr val="accent4"/>
              </a:buClr>
              <a:buNone/>
            </a:pPr>
            <a:r>
              <a:rPr lang="en-GB" sz="1100" cap="all" dirty="0">
                <a:solidFill>
                  <a:srgbClr val="003057"/>
                </a:solidFill>
                <a:latin typeface="+mj-lt"/>
              </a:rPr>
              <a:t>EXAMPLE</a:t>
            </a:r>
          </a:p>
          <a:p>
            <a:pPr marL="400050" lvl="2" indent="-228600">
              <a:buClr>
                <a:schemeClr val="accent4"/>
              </a:buClr>
            </a:pPr>
            <a:r>
              <a:rPr lang="en-GB" sz="1000" dirty="0">
                <a:solidFill>
                  <a:schemeClr val="tx1"/>
                </a:solidFill>
              </a:rPr>
              <a:t>An airline takes delivery of two aircraft (</a:t>
            </a:r>
            <a:r>
              <a:rPr lang="en-GB" sz="1000" b="1" dirty="0">
                <a:solidFill>
                  <a:schemeClr val="tx1"/>
                </a:solidFill>
              </a:rPr>
              <a:t>Aircraft A</a:t>
            </a:r>
            <a:r>
              <a:rPr lang="en-GB" sz="1000" dirty="0">
                <a:solidFill>
                  <a:schemeClr val="tx1"/>
                </a:solidFill>
              </a:rPr>
              <a:t> and </a:t>
            </a:r>
            <a:r>
              <a:rPr lang="en-GB" sz="1000" b="1" dirty="0">
                <a:solidFill>
                  <a:schemeClr val="tx1"/>
                </a:solidFill>
              </a:rPr>
              <a:t>Aircraft B</a:t>
            </a:r>
            <a:r>
              <a:rPr lang="en-GB" sz="1000" dirty="0">
                <a:solidFill>
                  <a:schemeClr val="tx1"/>
                </a:solidFill>
              </a:rPr>
              <a:t>) from the OEM, both of which are Eligible Aircraft. The airline withdraws a non-Compliant Aircraft (</a:t>
            </a:r>
            <a:r>
              <a:rPr lang="en-GB" sz="1000" b="1" dirty="0">
                <a:solidFill>
                  <a:schemeClr val="tx1"/>
                </a:solidFill>
              </a:rPr>
              <a:t>Aircraft C</a:t>
            </a:r>
            <a:r>
              <a:rPr lang="en-GB" sz="1000" dirty="0">
                <a:solidFill>
                  <a:schemeClr val="tx1"/>
                </a:solidFill>
              </a:rPr>
              <a:t>) from its fleet and therefore designates Aircraft A as a Compliant Aircraft (but not Aircraft B).</a:t>
            </a:r>
          </a:p>
          <a:p>
            <a:pPr marL="400050" lvl="2" indent="-228600">
              <a:buClr>
                <a:schemeClr val="accent4"/>
              </a:buClr>
            </a:pPr>
            <a:r>
              <a:rPr lang="en-GB" sz="1000" dirty="0">
                <a:solidFill>
                  <a:schemeClr val="tx1"/>
                </a:solidFill>
              </a:rPr>
              <a:t>Revenue, </a:t>
            </a:r>
            <a:r>
              <a:rPr lang="en-GB" sz="1000" dirty="0" err="1">
                <a:solidFill>
                  <a:schemeClr val="tx1"/>
                </a:solidFill>
              </a:rPr>
              <a:t>OpEx</a:t>
            </a:r>
            <a:r>
              <a:rPr lang="en-GB" sz="1000" dirty="0">
                <a:solidFill>
                  <a:schemeClr val="tx1"/>
                </a:solidFill>
              </a:rPr>
              <a:t> and </a:t>
            </a:r>
            <a:r>
              <a:rPr lang="en-GB" sz="1000" dirty="0" err="1">
                <a:solidFill>
                  <a:schemeClr val="tx1"/>
                </a:solidFill>
              </a:rPr>
              <a:t>CapEx</a:t>
            </a:r>
            <a:r>
              <a:rPr lang="en-GB" sz="1000" dirty="0">
                <a:solidFill>
                  <a:schemeClr val="tx1"/>
                </a:solidFill>
              </a:rPr>
              <a:t> in respect of Aircraft A is ‘environmentally sustainable’ for the purpose of the Taxonomy Regulation, but not for Aircraft B.</a:t>
            </a:r>
          </a:p>
          <a:p>
            <a:pPr marL="400050" lvl="2" indent="-228600">
              <a:buClr>
                <a:schemeClr val="accent4"/>
              </a:buClr>
            </a:pPr>
            <a:r>
              <a:rPr lang="en-GB" sz="1000" dirty="0">
                <a:solidFill>
                  <a:schemeClr val="tx1"/>
                </a:solidFill>
              </a:rPr>
              <a:t>The airline wants to finance Aircraft B and attach the rights of Aircraft A instead to Aircraft B. </a:t>
            </a:r>
          </a:p>
          <a:p>
            <a:pPr marL="400050" lvl="2" indent="-228600">
              <a:buClr>
                <a:schemeClr val="accent4"/>
              </a:buClr>
            </a:pPr>
            <a:r>
              <a:rPr lang="en-GB" sz="1000" dirty="0">
                <a:solidFill>
                  <a:schemeClr val="tx1"/>
                </a:solidFill>
              </a:rPr>
              <a:t>The airline decides to deselect Aircraft A as a Compliant Aircraft and the airline allocates such rights to Aircraft B, upon which Aircraft A is not a Compliant Aircraft and Aircraft B is a Compliant Aircraft.</a:t>
            </a:r>
          </a:p>
          <a:p>
            <a:pPr marL="400050" lvl="2" indent="-228600">
              <a:buClr>
                <a:schemeClr val="accent4"/>
              </a:buClr>
            </a:pPr>
            <a:r>
              <a:rPr lang="en-GB" sz="1000" dirty="0">
                <a:solidFill>
                  <a:schemeClr val="tx1"/>
                </a:solidFill>
              </a:rPr>
              <a:t>The airline is permitted to do this provided that Aircraft B meets the same criteria as Aircraft A for compliance with the Airline TSC as a Replacement Aircraft. Such as </a:t>
            </a:r>
            <a:r>
              <a:rPr lang="en-GB" sz="1000">
                <a:solidFill>
                  <a:schemeClr val="tx1"/>
                </a:solidFill>
              </a:rPr>
              <a:t>the certified </a:t>
            </a:r>
            <a:r>
              <a:rPr lang="en-IE" sz="1000">
                <a:solidFill>
                  <a:schemeClr val="tx1"/>
                </a:solidFill>
              </a:rPr>
              <a:t>MTOW</a:t>
            </a:r>
            <a:r>
              <a:rPr lang="en-GB" sz="1000" dirty="0">
                <a:solidFill>
                  <a:schemeClr val="tx1"/>
                </a:solidFill>
              </a:rPr>
              <a:t> </a:t>
            </a:r>
            <a:r>
              <a:rPr lang="en-IE" sz="1000" dirty="0">
                <a:solidFill>
                  <a:schemeClr val="tx1"/>
                </a:solidFill>
              </a:rPr>
              <a:t>of Aircraft C must have had a certified MTOW of at least 80% of Aircraft A’s certified </a:t>
            </a:r>
            <a:r>
              <a:rPr lang="en-GB" sz="1000" dirty="0">
                <a:solidFill>
                  <a:schemeClr val="tx1"/>
                </a:solidFill>
              </a:rPr>
              <a:t>MTOW for Aircraft A to be designated a Compliant Aircraft. Therefore, the </a:t>
            </a:r>
            <a:r>
              <a:rPr lang="en-IE" sz="1000" dirty="0">
                <a:solidFill>
                  <a:schemeClr val="tx1"/>
                </a:solidFill>
              </a:rPr>
              <a:t>MTOW of Aircraft C must have had a certified MTOW of at least 80% of Aircraft B’s certified MTOW</a:t>
            </a:r>
            <a:r>
              <a:rPr lang="en-US" sz="1000" dirty="0">
                <a:solidFill>
                  <a:schemeClr val="tx1"/>
                </a:solidFill>
              </a:rPr>
              <a:t> </a:t>
            </a:r>
            <a:r>
              <a:rPr lang="en-GB" sz="1000" dirty="0">
                <a:solidFill>
                  <a:schemeClr val="tx1"/>
                </a:solidFill>
              </a:rPr>
              <a:t>(this example would not be applicable for Grandfathered Aircraft).</a:t>
            </a:r>
          </a:p>
          <a:p>
            <a:pPr marL="400050" lvl="2" indent="-228600">
              <a:buClr>
                <a:schemeClr val="accent4"/>
              </a:buClr>
            </a:pPr>
            <a:r>
              <a:rPr lang="en-GB" sz="1000" dirty="0">
                <a:solidFill>
                  <a:schemeClr val="tx1"/>
                </a:solidFill>
              </a:rPr>
              <a:t>For example, the airline cannot internally transfer rights associated with a narrowbody Compliant Aircraft to a widebody aircraft to make that widebody aircraft a Compliant Aircraft, regardless of whether both are Eligible Aircraft (although it could transfer rights from a widebody aircraft to a narrowbody aircraft and even back to a widebody aircraft provide the original reference criteria for the initial designation was complied with).</a:t>
            </a:r>
          </a:p>
          <a:p>
            <a:pPr marL="400050" lvl="2" indent="-228600">
              <a:buClr>
                <a:schemeClr val="accent4"/>
              </a:buClr>
            </a:pPr>
            <a:r>
              <a:rPr lang="en-GB" sz="1000" dirty="0">
                <a:solidFill>
                  <a:schemeClr val="tx1"/>
                </a:solidFill>
              </a:rPr>
              <a:t>This assumes that continuing recognition considerations (see page 68) have not impacted the designation of Aircraft A as a Compliant Aircraft.</a:t>
            </a:r>
          </a:p>
          <a:p>
            <a:pPr lvl="2">
              <a:buClr>
                <a:schemeClr val="accent4"/>
              </a:buClr>
            </a:pPr>
            <a:endParaRPr lang="en-US" sz="900" cap="none" dirty="0">
              <a:solidFill>
                <a:srgbClr val="000000"/>
              </a:solidFill>
              <a:effectLst/>
              <a:latin typeface="+mn-lt"/>
              <a:ea typeface="Times New Roman" panose="02020603050405020304" pitchFamily="18" charset="0"/>
              <a:cs typeface="Times New Roman" panose="02020603050405020304" pitchFamily="18" charset="0"/>
            </a:endParaRPr>
          </a:p>
          <a:p>
            <a:pPr>
              <a:buClr>
                <a:schemeClr val="accent4"/>
              </a:buClr>
            </a:pPr>
            <a:r>
              <a:rPr lang="en-GB" sz="1100" dirty="0">
                <a:solidFill>
                  <a:srgbClr val="003057"/>
                </a:solidFill>
              </a:rPr>
              <a:t>Accounting Considerations</a:t>
            </a:r>
          </a:p>
          <a:p>
            <a:pPr lvl="2">
              <a:buClr>
                <a:schemeClr val="accent4"/>
              </a:buClr>
            </a:pPr>
            <a:r>
              <a:rPr lang="en-GB" sz="1000" dirty="0"/>
              <a:t>Revenue, Opex and Capex shall be deemed ‘environmentally sustainable’ in respect of a Compliant Aircraft form when it is selected as such and until it is deselected as such.</a:t>
            </a:r>
          </a:p>
          <a:p>
            <a:pPr lvl="2">
              <a:buClr>
                <a:schemeClr val="accent4"/>
              </a:buClr>
            </a:pPr>
            <a:r>
              <a:rPr lang="en-GB" sz="1000" dirty="0"/>
              <a:t>To the extent the Global Replacement Ratio (GRR) applied to the Revenue of the original Eligible Aircraft, the same GRR shall apply to the other Eligible Aircraft once designated a Compliant Aircraft.</a:t>
            </a:r>
          </a:p>
          <a:p>
            <a:pPr marL="0" lvl="2" indent="0">
              <a:buClr>
                <a:schemeClr val="accent4"/>
              </a:buClr>
              <a:buNone/>
            </a:pPr>
            <a:endParaRPr lang="en-GB" sz="1000" dirty="0"/>
          </a:p>
          <a:p>
            <a:pPr marL="0" lvl="2" indent="0">
              <a:buClr>
                <a:schemeClr val="accent4"/>
              </a:buClr>
              <a:buNone/>
            </a:pPr>
            <a:r>
              <a:rPr lang="en-GB" sz="1100" cap="all" dirty="0">
                <a:solidFill>
                  <a:srgbClr val="003057"/>
                </a:solidFill>
                <a:latin typeface="+mj-lt"/>
              </a:rPr>
              <a:t>OTHER</a:t>
            </a:r>
          </a:p>
          <a:p>
            <a:pPr lvl="2">
              <a:buClr>
                <a:schemeClr val="accent4"/>
              </a:buClr>
            </a:pPr>
            <a:r>
              <a:rPr lang="en-GB" sz="1000" dirty="0"/>
              <a:t>It is noted that the analysis set out above can be equally applied to spare aircraft engines and Compliant Engines (in accordance with page 69 (</a:t>
            </a:r>
            <a:r>
              <a:rPr lang="en-GB" sz="1000" i="1" dirty="0"/>
              <a:t>Aircraft Engines and Aircraft Parts</a:t>
            </a:r>
            <a:r>
              <a:rPr lang="en-GB" sz="1000" dirty="0"/>
              <a:t>)).</a:t>
            </a:r>
          </a:p>
          <a:p>
            <a:pPr lvl="2">
              <a:buClr>
                <a:schemeClr val="accent4"/>
              </a:buClr>
            </a:pPr>
            <a:endParaRPr lang="en-GB" sz="1000" dirty="0"/>
          </a:p>
          <a:p>
            <a:pPr lvl="2">
              <a:buClr>
                <a:schemeClr val="accent4"/>
              </a:buClr>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&amp; Lessors</a:t>
            </a:r>
          </a:p>
        </p:txBody>
      </p:sp>
      <p:sp>
        <p:nvSpPr>
          <p:cNvPr id="4" name="Slide Number Placeholder 1" descr="|">
            <a:extLst>
              <a:ext uri="{FF2B5EF4-FFF2-40B4-BE49-F238E27FC236}">
                <a16:creationId xmlns:a16="http://schemas.microsoft.com/office/drawing/2014/main" id="{16D46D96-2EA2-4E8B-8201-B94C320B0634}"/>
              </a:ext>
            </a:extLst>
          </p:cNvPr>
          <p:cNvSpPr>
            <a:spLocks noGrp="1"/>
          </p:cNvSpPr>
          <p:nvPr>
            <p:ph type="sldNum" sz="quarter" idx="15"/>
          </p:nvPr>
        </p:nvSpPr>
        <p:spPr/>
        <p:txBody>
          <a:bodyPr/>
          <a:lstStyle/>
          <a:p>
            <a:fld id="{65D0BFA5-6A5D-4FCC-B1D5-670AAD90936D}" type="slidenum">
              <a:rPr lang="en-GB" smtClean="0"/>
              <a:t>48</a:t>
            </a:fld>
            <a:endParaRPr lang="en-GB" dirty="0"/>
          </a:p>
        </p:txBody>
      </p:sp>
      <p:sp>
        <p:nvSpPr>
          <p:cNvPr id="6" name="Rectangle 5">
            <a:extLst>
              <a:ext uri="{FF2B5EF4-FFF2-40B4-BE49-F238E27FC236}">
                <a16:creationId xmlns:a16="http://schemas.microsoft.com/office/drawing/2014/main" id="{78EFC371-7844-23BF-A75E-142F10004EBF}"/>
              </a:ext>
            </a:extLst>
          </p:cNvPr>
          <p:cNvSpPr/>
          <p:nvPr/>
        </p:nvSpPr>
        <p:spPr>
          <a:xfrm>
            <a:off x="348606" y="2925738"/>
            <a:ext cx="8256636" cy="2376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50493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18) Transfer of Rights – Sale of an Aircraft</a:t>
            </a: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7080" y="1413490"/>
            <a:ext cx="8256636" cy="5086098"/>
          </a:xfrm>
        </p:spPr>
        <p:txBody>
          <a:bodyPr/>
          <a:lstStyle/>
          <a:p>
            <a:pPr>
              <a:buClr>
                <a:schemeClr val="accent4"/>
              </a:buClr>
            </a:pPr>
            <a:r>
              <a:rPr lang="en-GB" sz="1100" dirty="0">
                <a:solidFill>
                  <a:srgbClr val="003057"/>
                </a:solidFill>
              </a:rPr>
              <a:t>Criteria</a:t>
            </a:r>
          </a:p>
          <a:p>
            <a:pPr lvl="2">
              <a:buClr>
                <a:schemeClr val="accent4"/>
              </a:buClr>
            </a:pPr>
            <a:r>
              <a:rPr lang="en-GB" sz="1050" dirty="0"/>
              <a:t>An airline or lessor which sells a Compliant Aircraft may either sell such aircraft as a Compliant Aircraft or deselect such aircraft as a Compliant Aircraft (and designate another Eligible Aircraft in its fleet as a Compliant Aircraft, subject to the fulfilment of the applicable Relevant TSC) and sell such aircraft as an Eligible Aircraft only, without any such rights </a:t>
            </a:r>
            <a:r>
              <a:rPr lang="en-GB" sz="1050" dirty="0">
                <a:solidFill>
                  <a:schemeClr val="tx1"/>
                </a:solidFill>
              </a:rPr>
              <a:t>under the Taxonomy Regulation </a:t>
            </a:r>
            <a:r>
              <a:rPr lang="en-GB" sz="1050" dirty="0"/>
              <a:t>attached.</a:t>
            </a:r>
          </a:p>
          <a:p>
            <a:pPr lvl="2">
              <a:buClr>
                <a:schemeClr val="accent4"/>
              </a:buClr>
            </a:pPr>
            <a:r>
              <a:rPr lang="en-GB" sz="1050" dirty="0"/>
              <a:t>As detailed further on page 65 (</a:t>
            </a:r>
            <a:r>
              <a:rPr lang="en-GB" sz="1050" i="1" dirty="0"/>
              <a:t>Transfer of Rights</a:t>
            </a:r>
            <a:r>
              <a:rPr lang="en-GB" sz="1050" dirty="0"/>
              <a:t>), the aircraft may only be sold as a Compliant Aircraft where the purchaser would rely on the same Relevant TSC in respect of such status as a Compliant Aircraft (e.g. airline to airline sales or lessor to lessor sales).</a:t>
            </a:r>
          </a:p>
          <a:p>
            <a:pPr lvl="2">
              <a:buClr>
                <a:schemeClr val="accent4"/>
              </a:buClr>
            </a:pPr>
            <a:r>
              <a:rPr lang="en-GB" sz="1050" dirty="0"/>
              <a:t>If an aircraft is sold as a Compliant Aircraft, the considerations set forth page 68</a:t>
            </a:r>
            <a:r>
              <a:rPr lang="en-GB" sz="1050" b="0" dirty="0">
                <a:solidFill>
                  <a:schemeClr val="accent3"/>
                </a:solidFill>
              </a:rPr>
              <a:t> (</a:t>
            </a:r>
            <a:r>
              <a:rPr lang="en-GB" sz="1050" b="0" i="1" dirty="0">
                <a:solidFill>
                  <a:schemeClr val="accent3"/>
                </a:solidFill>
              </a:rPr>
              <a:t>Continuation </a:t>
            </a:r>
            <a:r>
              <a:rPr lang="en-GB" sz="1050" i="1" dirty="0"/>
              <a:t>of ‘Environmentally Sustainable’ Status</a:t>
            </a:r>
            <a:r>
              <a:rPr lang="en-GB" sz="1050" dirty="0"/>
              <a:t>) shall apply as to whether such remains a Compliant Aircraft.</a:t>
            </a:r>
          </a:p>
          <a:p>
            <a:pPr lvl="2">
              <a:buClr>
                <a:schemeClr val="accent4"/>
              </a:buClr>
            </a:pPr>
            <a:endParaRPr lang="en-US" sz="1100" cap="none" dirty="0">
              <a:solidFill>
                <a:srgbClr val="000000"/>
              </a:solidFill>
              <a:effectLst/>
              <a:latin typeface="+mn-lt"/>
              <a:ea typeface="Times New Roman" panose="02020603050405020304" pitchFamily="18" charset="0"/>
              <a:cs typeface="Times New Roman" panose="02020603050405020304" pitchFamily="18" charset="0"/>
            </a:endParaRPr>
          </a:p>
          <a:p>
            <a:pPr>
              <a:buClr>
                <a:schemeClr val="accent4"/>
              </a:buClr>
            </a:pPr>
            <a:r>
              <a:rPr lang="en-GB" sz="1100" dirty="0">
                <a:solidFill>
                  <a:srgbClr val="003057"/>
                </a:solidFill>
              </a:rPr>
              <a:t>Accounting Considerations</a:t>
            </a:r>
          </a:p>
          <a:p>
            <a:pPr lvl="2">
              <a:buClr>
                <a:schemeClr val="accent4"/>
              </a:buClr>
            </a:pPr>
            <a:r>
              <a:rPr lang="en-GB" sz="1050" dirty="0"/>
              <a:t>If an Eligible Aircraft is sold as a Compliant Aircraft, the airline or lessor seller shall be entitled to treat the sale proceeds Revenue as ‘environmentally sustainable’, in such proportion of the applicable Global Replacement Ratio (if applicable).</a:t>
            </a:r>
          </a:p>
          <a:p>
            <a:pPr lvl="2">
              <a:buClr>
                <a:schemeClr val="accent4"/>
              </a:buClr>
            </a:pPr>
            <a:r>
              <a:rPr lang="en-GB" sz="1050" dirty="0"/>
              <a:t>If an Eligible Aircraft is deselected as a Compliant Aircraft by an airline or lessor seller, the seller may not treat the sale proceeds Revenue as ‘environmentally sustainable’.</a:t>
            </a:r>
          </a:p>
          <a:p>
            <a:pPr lvl="2">
              <a:buClr>
                <a:schemeClr val="accent4"/>
              </a:buClr>
            </a:pPr>
            <a:r>
              <a:rPr lang="en-IE" sz="1050" dirty="0"/>
              <a:t>The date of sale / purchase for the purposes of accounting for ‘environmentally sustainable’ sale proceeds shall be determined pursuant to the accounting policies of the seller and purchaser. </a:t>
            </a:r>
            <a:endParaRPr lang="en-GB" sz="1050" dirty="0"/>
          </a:p>
          <a:p>
            <a:pPr marL="0" lvl="2" indent="0">
              <a:buClr>
                <a:schemeClr val="accent4"/>
              </a:buClr>
              <a:buNone/>
            </a:pPr>
            <a:endParaRPr lang="en-US" sz="1000" dirty="0">
              <a:solidFill>
                <a:srgbClr val="000000"/>
              </a:solidFill>
              <a:ea typeface="Times New Roman" panose="02020603050405020304" pitchFamily="18" charset="0"/>
              <a:cs typeface="Times New Roman" panose="02020603050405020304" pitchFamily="18" charset="0"/>
            </a:endParaRPr>
          </a:p>
          <a:p>
            <a:pPr>
              <a:buClr>
                <a:schemeClr val="accent4"/>
              </a:buClr>
            </a:pPr>
            <a:r>
              <a:rPr lang="en-GB" sz="1100" dirty="0">
                <a:solidFill>
                  <a:srgbClr val="003057"/>
                </a:solidFill>
              </a:rPr>
              <a:t>OTHER</a:t>
            </a:r>
          </a:p>
          <a:p>
            <a:pPr lvl="2">
              <a:buClr>
                <a:schemeClr val="accent4"/>
              </a:buClr>
            </a:pPr>
            <a:r>
              <a:rPr lang="en-US" sz="1050" dirty="0">
                <a:effectLst/>
                <a:latin typeface="Calibri" panose="020F0502020204030204" pitchFamily="34" charset="0"/>
                <a:ea typeface="Times New Roman" panose="02020603050405020304" pitchFamily="18" charset="0"/>
              </a:rPr>
              <a:t>Airlines and lessors which are EU entities shall be required to record the designation of Eligible Aircraft in their fleet as Compliant Aircraft (see pages 48 to </a:t>
            </a:r>
            <a:r>
              <a:rPr lang="en-US" sz="1050" dirty="0">
                <a:latin typeface="Calibri" panose="020F0502020204030204" pitchFamily="34" charset="0"/>
                <a:ea typeface="Times New Roman" panose="02020603050405020304" pitchFamily="18" charset="0"/>
              </a:rPr>
              <a:t>50</a:t>
            </a:r>
            <a:r>
              <a:rPr lang="en-US" sz="1050" dirty="0">
                <a:effectLst/>
                <a:latin typeface="Calibri" panose="020F0502020204030204" pitchFamily="34" charset="0"/>
                <a:ea typeface="Times New Roman" panose="02020603050405020304" pitchFamily="18" charset="0"/>
              </a:rPr>
              <a:t> (</a:t>
            </a:r>
            <a:r>
              <a:rPr lang="en-US" sz="1050" i="1" dirty="0">
                <a:effectLst/>
                <a:latin typeface="Calibri" panose="020F0502020204030204" pitchFamily="34" charset="0"/>
                <a:ea typeface="Times New Roman" panose="02020603050405020304" pitchFamily="18" charset="0"/>
              </a:rPr>
              <a:t>Transfer of Rights</a:t>
            </a:r>
            <a:r>
              <a:rPr lang="en-US" sz="1050" dirty="0">
                <a:effectLst/>
                <a:latin typeface="Calibri" panose="020F0502020204030204" pitchFamily="34" charset="0"/>
                <a:ea typeface="Times New Roman" panose="02020603050405020304" pitchFamily="18" charset="0"/>
              </a:rPr>
              <a:t>)) and therefore, if an airline or lessor seller sells an Eligible Aircraft as a Compliant Aircraft, it should be able to demonstrate to the airline or lessor purchaser that it is selling such Compliant Aircraft with </a:t>
            </a:r>
            <a:r>
              <a:rPr lang="en-GB" sz="1050" dirty="0"/>
              <a:t>rights </a:t>
            </a:r>
            <a:r>
              <a:rPr lang="en-GB" sz="1050" dirty="0">
                <a:solidFill>
                  <a:schemeClr val="tx1"/>
                </a:solidFill>
              </a:rPr>
              <a:t>under the Taxonomy Regulation </a:t>
            </a:r>
            <a:r>
              <a:rPr lang="en-US" sz="1050" dirty="0">
                <a:effectLst/>
                <a:latin typeface="Calibri" panose="020F0502020204030204" pitchFamily="34" charset="0"/>
                <a:ea typeface="Times New Roman" panose="02020603050405020304" pitchFamily="18" charset="0"/>
              </a:rPr>
              <a:t>attached.  </a:t>
            </a:r>
          </a:p>
          <a:p>
            <a:pPr lvl="2">
              <a:buClr>
                <a:schemeClr val="accent4"/>
              </a:buClr>
            </a:pPr>
            <a:r>
              <a:rPr lang="en-US" sz="1050" dirty="0">
                <a:effectLst/>
                <a:latin typeface="Calibri" panose="020F0502020204030204" pitchFamily="34" charset="0"/>
                <a:ea typeface="Times New Roman" panose="02020603050405020304" pitchFamily="18" charset="0"/>
              </a:rPr>
              <a:t>If such airline or lessor seller is not an EU entity</a:t>
            </a:r>
            <a:r>
              <a:rPr lang="en-GB" sz="1050" dirty="0"/>
              <a:t>, an airline or lessor purchaser must acquire records in respect of such aircraft from the seller at the time of purchase to sufficiently evidence it is eligible and capable of being designated a Compliant Aircraft if the purchaser intends to designate it as such.</a:t>
            </a:r>
          </a:p>
          <a:p>
            <a:pPr lvl="2">
              <a:buClr>
                <a:schemeClr val="accent4"/>
              </a:buClr>
            </a:pPr>
            <a:r>
              <a:rPr lang="en-GB" sz="1050" dirty="0"/>
              <a:t>Each of the above will be subject to external audit.</a:t>
            </a:r>
          </a:p>
          <a:p>
            <a:pPr lvl="2">
              <a:buClr>
                <a:schemeClr val="accent4"/>
              </a:buClr>
            </a:pPr>
            <a:r>
              <a:rPr lang="en-GB" sz="1050" dirty="0"/>
              <a:t>It is noted that the analysis set out above can be equally applied to spare aircraft engines and Compliant Engines (in accordance with page 69 (</a:t>
            </a:r>
            <a:r>
              <a:rPr lang="en-GB" sz="1050" i="1" dirty="0"/>
              <a:t>Aircraft Engines and Aircraft Parts</a:t>
            </a:r>
            <a:r>
              <a:rPr lang="en-GB" sz="1050" dirty="0"/>
              <a:t>)).</a:t>
            </a:r>
          </a:p>
          <a:p>
            <a:pPr lvl="2">
              <a:buClr>
                <a:schemeClr val="accent4"/>
              </a:buClr>
            </a:pPr>
            <a:endParaRPr lang="en-GB" sz="1050" dirty="0"/>
          </a:p>
          <a:p>
            <a:pPr lvl="2">
              <a:buClr>
                <a:schemeClr val="accent4"/>
              </a:buClr>
            </a:pPr>
            <a:endParaRPr lang="en-GB" sz="1200" dirty="0"/>
          </a:p>
          <a:p>
            <a:pPr lvl="2">
              <a:buClr>
                <a:schemeClr val="accent4"/>
              </a:buClr>
            </a:pPr>
            <a:endParaRPr lang="en-GB" sz="1200" dirty="0"/>
          </a:p>
          <a:p>
            <a:pPr marL="0" lvl="2" indent="0">
              <a:buClr>
                <a:schemeClr val="accent4"/>
              </a:buClr>
              <a:buNone/>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&amp; Lessors</a:t>
            </a:r>
          </a:p>
        </p:txBody>
      </p:sp>
      <p:sp>
        <p:nvSpPr>
          <p:cNvPr id="4" name="Slide Number Placeholder 1" descr="|">
            <a:extLst>
              <a:ext uri="{FF2B5EF4-FFF2-40B4-BE49-F238E27FC236}">
                <a16:creationId xmlns:a16="http://schemas.microsoft.com/office/drawing/2014/main" id="{16D46D96-2EA2-4E8B-8201-B94C320B0634}"/>
              </a:ext>
            </a:extLst>
          </p:cNvPr>
          <p:cNvSpPr>
            <a:spLocks noGrp="1"/>
          </p:cNvSpPr>
          <p:nvPr>
            <p:ph type="sldNum" sz="quarter" idx="15"/>
          </p:nvPr>
        </p:nvSpPr>
        <p:spPr/>
        <p:txBody>
          <a:bodyPr/>
          <a:lstStyle/>
          <a:p>
            <a:fld id="{65D0BFA5-6A5D-4FCC-B1D5-670AAD90936D}" type="slidenum">
              <a:rPr lang="en-GB" smtClean="0"/>
              <a:t>49</a:t>
            </a:fld>
            <a:endParaRPr lang="en-GB" dirty="0"/>
          </a:p>
        </p:txBody>
      </p:sp>
    </p:spTree>
    <p:extLst>
      <p:ext uri="{BB962C8B-B14F-4D97-AF65-F5344CB8AC3E}">
        <p14:creationId xmlns:p14="http://schemas.microsoft.com/office/powerpoint/2010/main" val="1824686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8BA9C-FAB2-4C03-B2B0-53B77465D4AA}"/>
              </a:ext>
            </a:extLst>
          </p:cNvPr>
          <p:cNvSpPr>
            <a:spLocks noGrp="1"/>
          </p:cNvSpPr>
          <p:nvPr>
            <p:ph type="title"/>
          </p:nvPr>
        </p:nvSpPr>
        <p:spPr/>
        <p:txBody>
          <a:bodyPr/>
          <a:lstStyle/>
          <a:p>
            <a:r>
              <a:rPr lang="en-GB" dirty="0">
                <a:solidFill>
                  <a:schemeClr val="accent4"/>
                </a:solidFill>
              </a:rPr>
              <a:t>Purpose</a:t>
            </a:r>
          </a:p>
        </p:txBody>
      </p:sp>
      <p:sp>
        <p:nvSpPr>
          <p:cNvPr id="4" name="Text Placeholder 3">
            <a:extLst>
              <a:ext uri="{FF2B5EF4-FFF2-40B4-BE49-F238E27FC236}">
                <a16:creationId xmlns:a16="http://schemas.microsoft.com/office/drawing/2014/main" id="{37256A33-ED7F-488F-A5AD-2114C2B19CFE}"/>
              </a:ext>
            </a:extLst>
          </p:cNvPr>
          <p:cNvSpPr>
            <a:spLocks noGrp="1"/>
          </p:cNvSpPr>
          <p:nvPr>
            <p:ph type="body" sz="quarter" idx="12"/>
          </p:nvPr>
        </p:nvSpPr>
        <p:spPr>
          <a:xfrm>
            <a:off x="360363" y="1412874"/>
            <a:ext cx="8420100" cy="4443413"/>
          </a:xfrm>
        </p:spPr>
        <p:txBody>
          <a:bodyPr/>
          <a:lstStyle/>
          <a:p>
            <a:endParaRPr lang="en-GB" dirty="0"/>
          </a:p>
          <a:p>
            <a:endParaRPr lang="en-GB" dirty="0"/>
          </a:p>
        </p:txBody>
      </p:sp>
      <p:sp>
        <p:nvSpPr>
          <p:cNvPr id="5" name="Text Placeholder 8" descr="|">
            <a:extLst>
              <a:ext uri="{FF2B5EF4-FFF2-40B4-BE49-F238E27FC236}">
                <a16:creationId xmlns:a16="http://schemas.microsoft.com/office/drawing/2014/main" id="{EE34216A-045B-4078-81D3-2231FDB281D3}"/>
              </a:ext>
            </a:extLst>
          </p:cNvPr>
          <p:cNvSpPr txBox="1">
            <a:spLocks/>
          </p:cNvSpPr>
          <p:nvPr/>
        </p:nvSpPr>
        <p:spPr>
          <a:xfrm>
            <a:off x="512763" y="1565274"/>
            <a:ext cx="8420100" cy="4443413"/>
          </a:xfrm>
          <a:prstGeom prst="rect">
            <a:avLst/>
          </a:prstGeom>
        </p:spPr>
        <p:txBody>
          <a:bodyPr vert="horz" lIns="0" tIns="0" rIns="0" bIns="0" numCol="1" spcCol="0" rtlCol="0">
            <a:noAutofit/>
          </a:bodyPr>
          <a:lstStyle>
            <a:lvl1pPr marL="0" indent="0" algn="l" defTabSz="914400"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400"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6000" indent="-216000" algn="l" defTabSz="914400"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2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8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5pPr>
            <a:lvl6pPr marL="216000" indent="-216000" algn="l" defTabSz="914400"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2000" indent="-216000" algn="l" defTabSz="914400"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8000" indent="-216000" algn="l" defTabSz="914400"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1" indent="-285750">
              <a:spcAft>
                <a:spcPts val="0"/>
              </a:spcAft>
              <a:buFont typeface="Arial" panose="020B0604020202020204" pitchFamily="34" charset="0"/>
              <a:buChar char="•"/>
            </a:pPr>
            <a:r>
              <a:rPr lang="en-GB" sz="1600" dirty="0"/>
              <a:t>We refer to the following Sections of Annex 1 to Delegated Regulation (EU) 2021/2139 (the </a:t>
            </a:r>
            <a:r>
              <a:rPr lang="en-GB" sz="1600" b="1" dirty="0"/>
              <a:t>Taxonomy Regulation</a:t>
            </a:r>
            <a:r>
              <a:rPr lang="en-GB" sz="1600" dirty="0"/>
              <a:t>) as introduced by </a:t>
            </a:r>
            <a:r>
              <a:rPr lang="en-IE" sz="1600" dirty="0"/>
              <a:t>introduced with Commission Delegated Regulation (EU) 2023/2485 dated 27 June 2023 (the </a:t>
            </a:r>
            <a:r>
              <a:rPr lang="en-IE" sz="1600" b="1" dirty="0"/>
              <a:t>Delegated Act</a:t>
            </a:r>
            <a:r>
              <a:rPr lang="en-IE" sz="1600" dirty="0"/>
              <a:t>)</a:t>
            </a:r>
            <a:r>
              <a:rPr lang="en-GB" sz="1600" dirty="0"/>
              <a:t>, which will apply from 1 January 2024:</a:t>
            </a:r>
          </a:p>
          <a:p>
            <a:pPr marL="558900" lvl="2" indent="-342900">
              <a:buFont typeface="+mj-lt"/>
              <a:buAutoNum type="alphaLcPeriod"/>
            </a:pPr>
            <a:r>
              <a:rPr lang="en-GB" sz="1600" dirty="0"/>
              <a:t>Section 3.21 – Manufacturing of aircraft (the </a:t>
            </a:r>
            <a:r>
              <a:rPr lang="en-GB" sz="1600" b="1" dirty="0"/>
              <a:t>Manufacturer TSC</a:t>
            </a:r>
            <a:r>
              <a:rPr lang="en-GB" sz="1600" dirty="0"/>
              <a:t>);</a:t>
            </a:r>
          </a:p>
          <a:p>
            <a:pPr marL="558900" lvl="2" indent="-342900">
              <a:buFont typeface="+mj-lt"/>
              <a:buAutoNum type="alphaLcPeriod"/>
            </a:pPr>
            <a:r>
              <a:rPr lang="en-GB" sz="1600" dirty="0"/>
              <a:t>Section 6.18 – Leasing of aircraft (the </a:t>
            </a:r>
            <a:r>
              <a:rPr lang="en-GB" sz="1600" b="1" dirty="0"/>
              <a:t>Lessor TSC</a:t>
            </a:r>
            <a:r>
              <a:rPr lang="en-GB" sz="1600" dirty="0"/>
              <a:t>); and</a:t>
            </a:r>
          </a:p>
          <a:p>
            <a:pPr marL="558900" lvl="2" indent="-342900">
              <a:spcAft>
                <a:spcPts val="600"/>
              </a:spcAft>
              <a:buFont typeface="+mj-lt"/>
              <a:buAutoNum type="alphaLcPeriod"/>
            </a:pPr>
            <a:r>
              <a:rPr lang="en-GB" sz="1600" dirty="0"/>
              <a:t>Section 6.19 – Passenger and freight air transport (the </a:t>
            </a:r>
            <a:r>
              <a:rPr lang="en-GB" sz="1600" b="1" dirty="0"/>
              <a:t>Airline TSC</a:t>
            </a:r>
            <a:r>
              <a:rPr lang="en-GB" sz="1600" dirty="0"/>
              <a:t>, together with the Manufacturer TSC and the Lessor TSC, the </a:t>
            </a:r>
            <a:r>
              <a:rPr lang="en-GB" sz="1600" b="1" dirty="0"/>
              <a:t>Relevant TSCs</a:t>
            </a:r>
            <a:r>
              <a:rPr lang="en-GB" sz="1600" dirty="0"/>
              <a:t>). </a:t>
            </a:r>
          </a:p>
          <a:p>
            <a:pPr marL="285750" lvl="1" indent="-285750">
              <a:buFont typeface="Arial" panose="020B0604020202020204" pitchFamily="34" charset="0"/>
              <a:buChar char="•"/>
            </a:pPr>
            <a:r>
              <a:rPr lang="en-GB" sz="1600" dirty="0"/>
              <a:t>Section 6.20 – Air Transport Ground Handling Operations is not dealt with in this guidance as yet. Please refer to Airports Council International’s (</a:t>
            </a:r>
            <a:r>
              <a:rPr lang="en-GB" sz="1600" b="1" dirty="0"/>
              <a:t>ACI’s</a:t>
            </a:r>
            <a:r>
              <a:rPr lang="en-GB" sz="1600" dirty="0"/>
              <a:t>) Taxonomy Regulation guidance for further insight on this section of the Taxonomy Regulation.</a:t>
            </a:r>
          </a:p>
          <a:p>
            <a:pPr marL="285750" lvl="1" indent="-285750">
              <a:buFont typeface="Arial" panose="020B0604020202020204" pitchFamily="34" charset="0"/>
              <a:buChar char="•"/>
            </a:pPr>
            <a:r>
              <a:rPr lang="en-GB" sz="1600" dirty="0"/>
              <a:t>To facilitate the interpretation and practical application of the Relevant TSCs, the aviation industry has prepared a best practices manual (the </a:t>
            </a:r>
            <a:r>
              <a:rPr lang="en-GB" sz="1600" b="1" dirty="0"/>
              <a:t>Best Practices Manual</a:t>
            </a:r>
            <a:r>
              <a:rPr lang="en-GB" sz="1600" dirty="0"/>
              <a:t>).</a:t>
            </a:r>
          </a:p>
          <a:p>
            <a:pPr marL="285750" lvl="1" indent="-285750">
              <a:buFont typeface="Arial" panose="020B0604020202020204" pitchFamily="34" charset="0"/>
              <a:buChar char="•"/>
            </a:pPr>
            <a:r>
              <a:rPr lang="en-GB" sz="1600" dirty="0"/>
              <a:t>This document (this </a:t>
            </a:r>
            <a:r>
              <a:rPr lang="en-GB" sz="1600" b="1" dirty="0"/>
              <a:t>Summary Document</a:t>
            </a:r>
            <a:r>
              <a:rPr lang="en-GB" sz="1600" dirty="0"/>
              <a:t>) (a) summarises the Best Practices Manual, (b) provides analysis of application to an aircraft’s lifecycle (see index of steps on following page), and (c) is provided for use and reference by the external auditors to aviation industry participants. </a:t>
            </a:r>
          </a:p>
          <a:p>
            <a:pPr lvl="1"/>
            <a:endParaRPr lang="en-GB" dirty="0"/>
          </a:p>
          <a:p>
            <a:pPr lvl="1"/>
            <a:endParaRPr lang="en-GB" dirty="0"/>
          </a:p>
          <a:p>
            <a:pPr lvl="1"/>
            <a:endParaRPr lang="en-GB" dirty="0"/>
          </a:p>
        </p:txBody>
      </p:sp>
      <p:sp>
        <p:nvSpPr>
          <p:cNvPr id="3" name="Slide Number Placeholder 2">
            <a:extLst>
              <a:ext uri="{FF2B5EF4-FFF2-40B4-BE49-F238E27FC236}">
                <a16:creationId xmlns:a16="http://schemas.microsoft.com/office/drawing/2014/main" id="{764D79DC-9E7A-4BDA-BC98-285B91C58815}"/>
              </a:ext>
            </a:extLst>
          </p:cNvPr>
          <p:cNvSpPr>
            <a:spLocks noGrp="1"/>
          </p:cNvSpPr>
          <p:nvPr>
            <p:ph type="sldNum" sz="quarter" idx="15"/>
          </p:nvPr>
        </p:nvSpPr>
        <p:spPr/>
        <p:txBody>
          <a:bodyPr/>
          <a:lstStyle/>
          <a:p>
            <a:fld id="{65D0BFA5-6A5D-4FCC-B1D5-670AAD90936D}" type="slidenum">
              <a:rPr lang="en-GB" smtClean="0"/>
              <a:t>5</a:t>
            </a:fld>
            <a:endParaRPr lang="en-GB" dirty="0"/>
          </a:p>
        </p:txBody>
      </p:sp>
    </p:spTree>
    <p:extLst>
      <p:ext uri="{BB962C8B-B14F-4D97-AF65-F5344CB8AC3E}">
        <p14:creationId xmlns:p14="http://schemas.microsoft.com/office/powerpoint/2010/main" val="39290689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19) Transfer of Rights – External Transfers (Other than a Sale)</a:t>
            </a: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7080" y="1413490"/>
            <a:ext cx="8256636" cy="5086098"/>
          </a:xfrm>
        </p:spPr>
        <p:txBody>
          <a:bodyPr/>
          <a:lstStyle/>
          <a:p>
            <a:pPr>
              <a:buClr>
                <a:schemeClr val="accent4"/>
              </a:buClr>
            </a:pPr>
            <a:r>
              <a:rPr lang="en-GB" sz="1100" dirty="0">
                <a:solidFill>
                  <a:srgbClr val="003057"/>
                </a:solidFill>
              </a:rPr>
              <a:t>Criteria</a:t>
            </a:r>
            <a:endParaRPr lang="en-GB" sz="1050" dirty="0">
              <a:solidFill>
                <a:srgbClr val="003057"/>
              </a:solidFill>
            </a:endParaRPr>
          </a:p>
          <a:p>
            <a:pPr lvl="2">
              <a:buClr>
                <a:schemeClr val="accent4"/>
              </a:buClr>
            </a:pPr>
            <a:r>
              <a:rPr lang="en-GB" sz="1050" dirty="0"/>
              <a:t>Rights related to the designation of an Eligible Aircraft as a Compliant Aircraft may be transferred between airlines and lessors assuming that all aircraft involved meets the other requirements of the Relevant TSC.</a:t>
            </a:r>
          </a:p>
          <a:p>
            <a:pPr lvl="2">
              <a:buClr>
                <a:schemeClr val="accent4"/>
              </a:buClr>
            </a:pPr>
            <a:r>
              <a:rPr lang="en-GB" sz="1050" dirty="0"/>
              <a:t>As detailed further on page 66 (</a:t>
            </a:r>
            <a:r>
              <a:rPr lang="en-GB" sz="1050" i="1" dirty="0"/>
              <a:t>Transfer of Rights</a:t>
            </a:r>
            <a:r>
              <a:rPr lang="en-GB" sz="1050" dirty="0"/>
              <a:t>), unless such rights may only be transferred to a purchaser that would rely on the same Relevant TSC in respect of such rights.</a:t>
            </a:r>
          </a:p>
          <a:p>
            <a:pPr lvl="2">
              <a:buClr>
                <a:schemeClr val="accent4"/>
              </a:buClr>
            </a:pPr>
            <a:endParaRPr lang="en-GB" sz="1050" dirty="0"/>
          </a:p>
          <a:p>
            <a:pPr marL="0" lvl="2" indent="0">
              <a:buClr>
                <a:schemeClr val="accent4"/>
              </a:buClr>
              <a:buNone/>
            </a:pPr>
            <a:endParaRPr lang="en-GB" sz="1050" dirty="0"/>
          </a:p>
          <a:p>
            <a:pPr marL="0" lvl="2" indent="0">
              <a:buClr>
                <a:schemeClr val="accent4"/>
              </a:buClr>
              <a:buNone/>
            </a:pPr>
            <a:r>
              <a:rPr lang="en-GB" sz="1100" dirty="0">
                <a:solidFill>
                  <a:srgbClr val="003057"/>
                </a:solidFill>
              </a:rPr>
              <a:t>EXAMPLE</a:t>
            </a:r>
            <a:endParaRPr lang="en-GB" sz="1050" dirty="0"/>
          </a:p>
          <a:p>
            <a:pPr marL="400050" lvl="2" indent="-228600">
              <a:buClr>
                <a:schemeClr val="accent4"/>
              </a:buClr>
            </a:pPr>
            <a:r>
              <a:rPr lang="en-GB" sz="1050" dirty="0">
                <a:solidFill>
                  <a:schemeClr val="tx1"/>
                </a:solidFill>
              </a:rPr>
              <a:t>A lessor (</a:t>
            </a:r>
            <a:r>
              <a:rPr lang="en-GB" sz="1050" b="1" dirty="0">
                <a:solidFill>
                  <a:schemeClr val="tx1"/>
                </a:solidFill>
              </a:rPr>
              <a:t>Lessor 1</a:t>
            </a:r>
            <a:r>
              <a:rPr lang="en-GB" sz="1050" dirty="0">
                <a:solidFill>
                  <a:schemeClr val="tx1"/>
                </a:solidFill>
              </a:rPr>
              <a:t>)</a:t>
            </a:r>
            <a:r>
              <a:rPr lang="en-GB" sz="1050" b="1" dirty="0">
                <a:solidFill>
                  <a:schemeClr val="tx1"/>
                </a:solidFill>
              </a:rPr>
              <a:t> </a:t>
            </a:r>
            <a:r>
              <a:rPr lang="en-GB" sz="1050" dirty="0">
                <a:solidFill>
                  <a:schemeClr val="tx1"/>
                </a:solidFill>
              </a:rPr>
              <a:t>is withdrawing a non-Compliant Aircraft (</a:t>
            </a:r>
            <a:r>
              <a:rPr lang="en-GB" sz="1050" b="1" dirty="0">
                <a:solidFill>
                  <a:schemeClr val="tx1"/>
                </a:solidFill>
              </a:rPr>
              <a:t>Aircraft 1</a:t>
            </a:r>
            <a:r>
              <a:rPr lang="en-GB" sz="1050" dirty="0">
                <a:solidFill>
                  <a:schemeClr val="tx1"/>
                </a:solidFill>
              </a:rPr>
              <a:t>) from use but is not acquiring a new Eligible Aircraft. A second lessor (</a:t>
            </a:r>
            <a:r>
              <a:rPr lang="en-GB" sz="1050" b="1" dirty="0">
                <a:solidFill>
                  <a:schemeClr val="tx1"/>
                </a:solidFill>
              </a:rPr>
              <a:t>Lessor 2</a:t>
            </a:r>
            <a:r>
              <a:rPr lang="en-GB" sz="1050" dirty="0">
                <a:solidFill>
                  <a:schemeClr val="tx1"/>
                </a:solidFill>
              </a:rPr>
              <a:t>) has recently acquired an Eligible Aircraft (</a:t>
            </a:r>
            <a:r>
              <a:rPr lang="en-GB" sz="1050" b="1" dirty="0">
                <a:solidFill>
                  <a:schemeClr val="tx1"/>
                </a:solidFill>
              </a:rPr>
              <a:t>Aircraft 2</a:t>
            </a:r>
            <a:r>
              <a:rPr lang="en-GB" sz="1050" dirty="0">
                <a:solidFill>
                  <a:schemeClr val="tx1"/>
                </a:solidFill>
              </a:rPr>
              <a:t>) but has no non-Compliant Aircraft to withdraw from use or its fleet.</a:t>
            </a:r>
          </a:p>
          <a:p>
            <a:pPr marL="400050" lvl="2" indent="-228600">
              <a:buClr>
                <a:schemeClr val="accent4"/>
              </a:buClr>
            </a:pPr>
            <a:r>
              <a:rPr lang="en-GB" sz="1050" dirty="0">
                <a:solidFill>
                  <a:schemeClr val="tx1"/>
                </a:solidFill>
              </a:rPr>
              <a:t>Lessor 1 may transfer the rights under the Taxonomy Regulation associated with Aircraft 1 to Lessor 2 in order that Lessor 2 can designate Aircraft 2 as a Compliant Aircraft provided that the MTOW of Aircraft 1 </a:t>
            </a:r>
            <a:r>
              <a:rPr lang="en-IE" sz="1050" dirty="0">
                <a:solidFill>
                  <a:schemeClr val="tx1"/>
                </a:solidFill>
              </a:rPr>
              <a:t>is certified as at least 80% of Aircraft 2 </a:t>
            </a:r>
            <a:r>
              <a:rPr lang="en-GB" sz="1050" dirty="0">
                <a:solidFill>
                  <a:schemeClr val="tx1"/>
                </a:solidFill>
              </a:rPr>
              <a:t>(this is not relevant for Grandfathered Aircraft).</a:t>
            </a:r>
          </a:p>
          <a:p>
            <a:pPr marL="400050" lvl="2" indent="-228600">
              <a:buClr>
                <a:schemeClr val="accent4"/>
              </a:buClr>
            </a:pPr>
            <a:r>
              <a:rPr lang="en-GB" sz="1050" dirty="0">
                <a:solidFill>
                  <a:schemeClr val="tx1"/>
                </a:solidFill>
              </a:rPr>
              <a:t>Therefore, for example, Lessor 1 could not transfer such rights under the Taxonomy Regulation to Lessor 2 if Aircraft 1 was a narrowbody aircraft and Aircraft 2 was a widebody aircraft (although it could transfer such rights under the Taxonomy Regulation from a widebody aircraft to a narrowbody aircraft and even back to a widebody aircraft provide the original reference criteria was complied with).</a:t>
            </a:r>
          </a:p>
          <a:p>
            <a:pPr marL="400050" lvl="2" indent="-228600">
              <a:buClr>
                <a:schemeClr val="accent4"/>
              </a:buClr>
            </a:pPr>
            <a:r>
              <a:rPr lang="en-GB" sz="1050" dirty="0">
                <a:solidFill>
                  <a:schemeClr val="tx1"/>
                </a:solidFill>
              </a:rPr>
              <a:t>Both Lessor 1 and Lessor 2 must be able to prove that the aircraft had met recognition criteria under the Relevant TSC and that it has selected to transfer the eligibility upon sale (i.e. has not retained it or transferred it to another aircraft). </a:t>
            </a:r>
          </a:p>
          <a:p>
            <a:pPr marL="0" lvl="2" indent="0">
              <a:buClr>
                <a:schemeClr val="accent4"/>
              </a:buClr>
              <a:buNone/>
            </a:pPr>
            <a:endParaRPr lang="en-US" sz="1050" cap="none" dirty="0">
              <a:solidFill>
                <a:srgbClr val="000000"/>
              </a:solidFill>
              <a:effectLst/>
              <a:latin typeface="+mn-lt"/>
              <a:ea typeface="Times New Roman" panose="02020603050405020304" pitchFamily="18" charset="0"/>
              <a:cs typeface="Times New Roman" panose="02020603050405020304" pitchFamily="18" charset="0"/>
            </a:endParaRPr>
          </a:p>
          <a:p>
            <a:pPr>
              <a:buClr>
                <a:schemeClr val="accent4"/>
              </a:buClr>
            </a:pPr>
            <a:r>
              <a:rPr lang="en-GB" sz="1100" dirty="0">
                <a:solidFill>
                  <a:srgbClr val="003057"/>
                </a:solidFill>
              </a:rPr>
              <a:t>Accounting Considerations</a:t>
            </a:r>
          </a:p>
          <a:p>
            <a:pPr lvl="2">
              <a:buClr>
                <a:schemeClr val="accent4"/>
              </a:buClr>
            </a:pPr>
            <a:r>
              <a:rPr lang="en-GB" sz="1050" dirty="0"/>
              <a:t>Revenue, OpEx and CapEx in respect of Eligible Aircraft that is designated a Compliant Aircraft following a transfer of </a:t>
            </a:r>
            <a:r>
              <a:rPr lang="en-GB" sz="1050" dirty="0">
                <a:solidFill>
                  <a:schemeClr val="tx1"/>
                </a:solidFill>
              </a:rPr>
              <a:t>rights under the Taxonomy Regulation</a:t>
            </a:r>
            <a:r>
              <a:rPr lang="en-GB" sz="1050" dirty="0"/>
              <a:t> which enables such designation shall be ‘environmentally sustainable’ from the time of designation as a Compliant Aircraft.</a:t>
            </a:r>
          </a:p>
          <a:p>
            <a:pPr marL="0" lvl="2" indent="0">
              <a:buClr>
                <a:schemeClr val="accent4"/>
              </a:buClr>
              <a:buNone/>
            </a:pPr>
            <a:endParaRPr lang="en-US" sz="1050" dirty="0">
              <a:solidFill>
                <a:srgbClr val="000000"/>
              </a:solidFill>
              <a:ea typeface="Times New Roman" panose="02020603050405020304" pitchFamily="18" charset="0"/>
              <a:cs typeface="Times New Roman" panose="02020603050405020304" pitchFamily="18" charset="0"/>
            </a:endParaRPr>
          </a:p>
          <a:p>
            <a:pPr>
              <a:buClr>
                <a:schemeClr val="accent4"/>
              </a:buClr>
            </a:pPr>
            <a:r>
              <a:rPr lang="en-GB" sz="1100" dirty="0">
                <a:solidFill>
                  <a:srgbClr val="003057"/>
                </a:solidFill>
              </a:rPr>
              <a:t>OTHER</a:t>
            </a:r>
            <a:endParaRPr lang="en-GB" sz="1050" dirty="0">
              <a:solidFill>
                <a:srgbClr val="003057"/>
              </a:solidFill>
            </a:endParaRPr>
          </a:p>
          <a:p>
            <a:pPr lvl="2">
              <a:buClr>
                <a:schemeClr val="accent4"/>
              </a:buClr>
            </a:pPr>
            <a:r>
              <a:rPr lang="en-GB" sz="1050" dirty="0"/>
              <a:t>Both the transferor and transferee of </a:t>
            </a:r>
            <a:r>
              <a:rPr lang="en-GB" sz="1050" dirty="0">
                <a:solidFill>
                  <a:schemeClr val="tx1"/>
                </a:solidFill>
              </a:rPr>
              <a:t>rights under the Taxonomy Regulation </a:t>
            </a:r>
            <a:r>
              <a:rPr lang="en-GB" sz="1050" dirty="0"/>
              <a:t>(whether, in each case, an EU entity or not) must have sufficient records in respect of both applicable aircraft to demonstrate that such </a:t>
            </a:r>
            <a:r>
              <a:rPr lang="en-GB" sz="1050" dirty="0">
                <a:solidFill>
                  <a:schemeClr val="tx1"/>
                </a:solidFill>
              </a:rPr>
              <a:t>rights under the Taxonomy Regulation </a:t>
            </a:r>
            <a:r>
              <a:rPr lang="en-GB" sz="1050" dirty="0"/>
              <a:t>exist and have been transferred and that the relevant aircraft meet the Relevant TSC. Such records shall be subject to external audit.</a:t>
            </a:r>
          </a:p>
          <a:p>
            <a:pPr lvl="2">
              <a:buClr>
                <a:schemeClr val="accent4"/>
              </a:buClr>
            </a:pPr>
            <a:r>
              <a:rPr lang="en-GB" sz="1050" dirty="0"/>
              <a:t>It is noted that the analysis set out above can be equally applied to spare aircraft engines and Compliant Engines (in accordance with page 69 (</a:t>
            </a:r>
            <a:r>
              <a:rPr lang="en-GB" sz="1050" i="1" dirty="0"/>
              <a:t>Aircraft Engines and Aircraft Parts</a:t>
            </a:r>
            <a:r>
              <a:rPr lang="en-GB" sz="1050" dirty="0"/>
              <a:t>)).</a:t>
            </a:r>
          </a:p>
          <a:p>
            <a:pPr lvl="2">
              <a:buClr>
                <a:schemeClr val="accent4"/>
              </a:buClr>
            </a:pPr>
            <a:endParaRPr lang="en-GB" sz="1200" dirty="0"/>
          </a:p>
          <a:p>
            <a:pPr lvl="2">
              <a:buClr>
                <a:schemeClr val="accent4"/>
              </a:buClr>
            </a:pPr>
            <a:endParaRPr lang="en-GB" sz="1200" dirty="0"/>
          </a:p>
          <a:p>
            <a:pPr marL="0" lvl="2" indent="0">
              <a:buClr>
                <a:schemeClr val="accent4"/>
              </a:buClr>
              <a:buNone/>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74523" y="830015"/>
            <a:ext cx="8405940" cy="360000"/>
          </a:xfrm>
        </p:spPr>
        <p:txBody>
          <a:bodyPr/>
          <a:lstStyle/>
          <a:p>
            <a:r>
              <a:rPr lang="en-GB" dirty="0">
                <a:solidFill>
                  <a:schemeClr val="accent6"/>
                </a:solidFill>
              </a:rPr>
              <a:t>Airlines &amp; Lessors</a:t>
            </a:r>
          </a:p>
        </p:txBody>
      </p:sp>
      <p:sp>
        <p:nvSpPr>
          <p:cNvPr id="4" name="Slide Number Placeholder 1" descr="|">
            <a:extLst>
              <a:ext uri="{FF2B5EF4-FFF2-40B4-BE49-F238E27FC236}">
                <a16:creationId xmlns:a16="http://schemas.microsoft.com/office/drawing/2014/main" id="{16D46D96-2EA2-4E8B-8201-B94C320B0634}"/>
              </a:ext>
            </a:extLst>
          </p:cNvPr>
          <p:cNvSpPr>
            <a:spLocks noGrp="1"/>
          </p:cNvSpPr>
          <p:nvPr>
            <p:ph type="sldNum" sz="quarter" idx="15"/>
          </p:nvPr>
        </p:nvSpPr>
        <p:spPr/>
        <p:txBody>
          <a:bodyPr/>
          <a:lstStyle/>
          <a:p>
            <a:fld id="{65D0BFA5-6A5D-4FCC-B1D5-670AAD90936D}" type="slidenum">
              <a:rPr lang="en-GB" smtClean="0"/>
              <a:t>50</a:t>
            </a:fld>
            <a:endParaRPr lang="en-GB" dirty="0"/>
          </a:p>
        </p:txBody>
      </p:sp>
      <p:sp>
        <p:nvSpPr>
          <p:cNvPr id="6" name="Rectangle 5">
            <a:extLst>
              <a:ext uri="{FF2B5EF4-FFF2-40B4-BE49-F238E27FC236}">
                <a16:creationId xmlns:a16="http://schemas.microsoft.com/office/drawing/2014/main" id="{F412A330-5685-5FF5-ADB0-84918D82E8DF}"/>
              </a:ext>
            </a:extLst>
          </p:cNvPr>
          <p:cNvSpPr/>
          <p:nvPr/>
        </p:nvSpPr>
        <p:spPr>
          <a:xfrm>
            <a:off x="282428" y="2493690"/>
            <a:ext cx="8405940" cy="1872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98438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20) Refinancing of Aircraft</a:t>
            </a: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7080" y="1413490"/>
            <a:ext cx="8256636" cy="5086098"/>
          </a:xfrm>
        </p:spPr>
        <p:txBody>
          <a:bodyPr/>
          <a:lstStyle/>
          <a:p>
            <a:pPr>
              <a:buClr>
                <a:schemeClr val="accent4"/>
              </a:buClr>
            </a:pPr>
            <a:r>
              <a:rPr lang="en-GB" sz="1100" dirty="0">
                <a:solidFill>
                  <a:srgbClr val="003057"/>
                </a:solidFill>
              </a:rPr>
              <a:t>Criteria</a:t>
            </a:r>
            <a:endParaRPr lang="en-GB" sz="1050" dirty="0">
              <a:solidFill>
                <a:srgbClr val="003057"/>
              </a:solidFill>
            </a:endParaRPr>
          </a:p>
          <a:p>
            <a:pPr lvl="2">
              <a:buClr>
                <a:schemeClr val="accent4"/>
              </a:buClr>
            </a:pPr>
            <a:r>
              <a:rPr lang="en-GB" sz="1050" dirty="0"/>
              <a:t>Unless an event described in page </a:t>
            </a:r>
            <a:r>
              <a:rPr lang="en-GB" sz="1050" b="0" dirty="0">
                <a:solidFill>
                  <a:schemeClr val="accent3"/>
                </a:solidFill>
              </a:rPr>
              <a:t>68 (</a:t>
            </a:r>
            <a:r>
              <a:rPr lang="en-GB" sz="1050" b="0" i="1" dirty="0">
                <a:solidFill>
                  <a:schemeClr val="accent3"/>
                </a:solidFill>
              </a:rPr>
              <a:t>Continuation </a:t>
            </a:r>
            <a:r>
              <a:rPr lang="en-GB" sz="1050" i="1" dirty="0"/>
              <a:t>of ‘Environmentally Sustainable’ Status</a:t>
            </a:r>
            <a:r>
              <a:rPr lang="en-GB" sz="1050" dirty="0"/>
              <a:t>) otherwise applies, the refinancing (i.e. a change of external source of finance such as secured bank debt) of an aircraft will not affect the determination of an aircraft as a Compliant Aircraft. </a:t>
            </a:r>
          </a:p>
          <a:p>
            <a:pPr lvl="2">
              <a:buClr>
                <a:schemeClr val="accent4"/>
              </a:buClr>
            </a:pPr>
            <a:r>
              <a:rPr lang="en-GB" sz="1050" dirty="0"/>
              <a:t>A non-Compliant Aircraft can be determined as a Compliant Aircraft at the time of its refinancing where rights have been transferred to it in accordance with pages 48 to 50 (</a:t>
            </a:r>
            <a:r>
              <a:rPr lang="en-GB" sz="1050" i="1" dirty="0"/>
              <a:t>Transfer of Rights</a:t>
            </a:r>
            <a:r>
              <a:rPr lang="en-GB" sz="1050" dirty="0"/>
              <a:t>) and/or such aircraft otherwise meets the requirements of one of the Relevant TSC for the aircraft to be deemed a Compliant Aircraft. </a:t>
            </a:r>
          </a:p>
          <a:p>
            <a:pPr lvl="2">
              <a:buClr>
                <a:schemeClr val="accent4"/>
              </a:buClr>
            </a:pPr>
            <a:endParaRPr lang="en-US" sz="1050" cap="none" dirty="0">
              <a:solidFill>
                <a:srgbClr val="000000"/>
              </a:solidFill>
              <a:effectLst/>
              <a:latin typeface="+mn-lt"/>
              <a:ea typeface="Times New Roman" panose="02020603050405020304" pitchFamily="18" charset="0"/>
              <a:cs typeface="Times New Roman" panose="02020603050405020304" pitchFamily="18" charset="0"/>
            </a:endParaRPr>
          </a:p>
          <a:p>
            <a:pPr>
              <a:buClr>
                <a:schemeClr val="accent4"/>
              </a:buClr>
            </a:pPr>
            <a:r>
              <a:rPr lang="en-GB" sz="1100" dirty="0">
                <a:solidFill>
                  <a:srgbClr val="003057"/>
                </a:solidFill>
              </a:rPr>
              <a:t>Accounting Considerations</a:t>
            </a:r>
          </a:p>
          <a:p>
            <a:pPr lvl="2">
              <a:buClr>
                <a:schemeClr val="accent4"/>
              </a:buClr>
            </a:pPr>
            <a:r>
              <a:rPr lang="en-GB" sz="1050" dirty="0"/>
              <a:t>A refinancing will be deemed ‘environmentally sustainable’ by reference to applicable Compliant Aircraft and in accordance with pages 70 (</a:t>
            </a:r>
            <a:r>
              <a:rPr lang="en-GB" sz="1050" i="1" dirty="0"/>
              <a:t>Revenue in Financing and Leasing Chains and Services</a:t>
            </a:r>
            <a:r>
              <a:rPr lang="en-GB" sz="1050" dirty="0"/>
              <a:t>) and 71 (</a:t>
            </a:r>
            <a:r>
              <a:rPr lang="en-GB" sz="1050" i="1" dirty="0"/>
              <a:t>Financing of Multiple Aircraft and Unsecured Financing</a:t>
            </a:r>
            <a:r>
              <a:rPr lang="en-GB" sz="1050" dirty="0"/>
              <a:t>). </a:t>
            </a:r>
          </a:p>
          <a:p>
            <a:pPr lvl="2">
              <a:buClr>
                <a:schemeClr val="accent4"/>
              </a:buClr>
            </a:pPr>
            <a:endParaRPr lang="en-US" sz="1050" cap="none" dirty="0">
              <a:solidFill>
                <a:srgbClr val="000000"/>
              </a:solidFill>
              <a:effectLst/>
              <a:latin typeface="+mn-lt"/>
              <a:ea typeface="Times New Roman" panose="02020603050405020304" pitchFamily="18" charset="0"/>
              <a:cs typeface="Times New Roman" panose="02020603050405020304" pitchFamily="18" charset="0"/>
            </a:endParaRPr>
          </a:p>
          <a:p>
            <a:pPr>
              <a:buClr>
                <a:schemeClr val="accent4"/>
              </a:buClr>
            </a:pPr>
            <a:r>
              <a:rPr lang="en-GB" sz="1100" dirty="0">
                <a:solidFill>
                  <a:srgbClr val="003057"/>
                </a:solidFill>
              </a:rPr>
              <a:t>OTHER</a:t>
            </a:r>
            <a:endParaRPr lang="en-GB" sz="1050" dirty="0">
              <a:solidFill>
                <a:srgbClr val="003057"/>
              </a:solidFill>
            </a:endParaRPr>
          </a:p>
          <a:p>
            <a:pPr lvl="2">
              <a:buClr>
                <a:schemeClr val="accent4"/>
              </a:buClr>
            </a:pPr>
            <a:r>
              <a:rPr lang="en-GB" sz="1050" dirty="0"/>
              <a:t>It is noted that the analysis set out above can be equally applied to spare aircraft engines and Compliant Engines (in accordance with page 69 (</a:t>
            </a:r>
            <a:r>
              <a:rPr lang="en-GB" sz="1050" i="1" dirty="0"/>
              <a:t>Aircraft Engines and Aircraft Parts</a:t>
            </a:r>
            <a:r>
              <a:rPr lang="en-GB" sz="1050" dirty="0"/>
              <a:t>)).</a:t>
            </a:r>
          </a:p>
          <a:p>
            <a:pPr lvl="2">
              <a:buClr>
                <a:schemeClr val="accent4"/>
              </a:buClr>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&amp; Lessors</a:t>
            </a:r>
          </a:p>
        </p:txBody>
      </p:sp>
      <p:sp>
        <p:nvSpPr>
          <p:cNvPr id="4" name="Slide Number Placeholder 3">
            <a:extLst>
              <a:ext uri="{FF2B5EF4-FFF2-40B4-BE49-F238E27FC236}">
                <a16:creationId xmlns:a16="http://schemas.microsoft.com/office/drawing/2014/main" id="{16D46D96-2EA2-4E8B-8201-B94C320B0634}"/>
              </a:ext>
            </a:extLst>
          </p:cNvPr>
          <p:cNvSpPr>
            <a:spLocks noGrp="1"/>
          </p:cNvSpPr>
          <p:nvPr>
            <p:ph type="sldNum" sz="quarter" idx="15"/>
          </p:nvPr>
        </p:nvSpPr>
        <p:spPr/>
        <p:txBody>
          <a:bodyPr/>
          <a:lstStyle/>
          <a:p>
            <a:fld id="{65D0BFA5-6A5D-4FCC-B1D5-670AAD90936D}" type="slidenum">
              <a:rPr lang="en-GB" smtClean="0"/>
              <a:t>51</a:t>
            </a:fld>
            <a:endParaRPr lang="en-GB" dirty="0"/>
          </a:p>
        </p:txBody>
      </p:sp>
    </p:spTree>
    <p:extLst>
      <p:ext uri="{BB962C8B-B14F-4D97-AF65-F5344CB8AC3E}">
        <p14:creationId xmlns:p14="http://schemas.microsoft.com/office/powerpoint/2010/main" val="2957493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21) Aircraft Ongoing Airworthiness</a:t>
            </a: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9938" y="1386660"/>
            <a:ext cx="8256636" cy="5309573"/>
          </a:xfrm>
        </p:spPr>
        <p:txBody>
          <a:bodyPr/>
          <a:lstStyle/>
          <a:p>
            <a:pPr>
              <a:buClr>
                <a:schemeClr val="accent4"/>
              </a:buClr>
            </a:pPr>
            <a:r>
              <a:rPr lang="en-GB" sz="1050" dirty="0">
                <a:solidFill>
                  <a:srgbClr val="003057"/>
                </a:solidFill>
              </a:rPr>
              <a:t>criteria</a:t>
            </a:r>
            <a:endParaRPr lang="en-GB" sz="1400" dirty="0">
              <a:solidFill>
                <a:srgbClr val="003057"/>
              </a:solidFill>
            </a:endParaRPr>
          </a:p>
          <a:p>
            <a:pPr lvl="2">
              <a:buClr>
                <a:schemeClr val="accent4"/>
              </a:buClr>
            </a:pPr>
            <a:r>
              <a:rPr lang="en-GB" sz="1000" dirty="0"/>
              <a:t>For the safe and legal operation of an aircraft, it must be considered as airworthy under the regulations applicable to the airline’s operations.</a:t>
            </a:r>
          </a:p>
          <a:p>
            <a:pPr lvl="2">
              <a:buClr>
                <a:schemeClr val="accent4"/>
              </a:buClr>
            </a:pPr>
            <a:r>
              <a:rPr lang="en-GB" sz="1000" dirty="0"/>
              <a:t>To demonstrate airworthiness in accordance with the Taxonomy Regulation, the aircraft must hold (a) a valid certificate of airworthiness or local equivalent (issued by EASA or an equivalent body) and (b) if applicable in such jurisdiction, a valid airworthiness review certificate or local equivalent.</a:t>
            </a:r>
          </a:p>
          <a:p>
            <a:pPr lvl="2">
              <a:buClr>
                <a:schemeClr val="accent4"/>
              </a:buClr>
            </a:pPr>
            <a:r>
              <a:rPr lang="en-GB" sz="1000" dirty="0"/>
              <a:t>For a non-Compliant Aircraft to be treated as validly being replaced by an Eligible Aircraft under the “Replacement Aircraft” Relevant TSC it must have been airworthy for the six-month period prior to its permanent withdrawal from use or from the fleet (including such airworthiness review certificate being valid for such six-month period).</a:t>
            </a:r>
          </a:p>
          <a:p>
            <a:pPr lvl="2">
              <a:buClr>
                <a:schemeClr val="accent4"/>
              </a:buClr>
            </a:pPr>
            <a:r>
              <a:rPr lang="en-GB" sz="1000" dirty="0"/>
              <a:t>See also question 40 of the FAQ for further examples and discussion in respect of aircraft airworthiness.</a:t>
            </a:r>
          </a:p>
          <a:p>
            <a:pPr>
              <a:buClr>
                <a:schemeClr val="accent4"/>
              </a:buClr>
            </a:pPr>
            <a:endParaRPr lang="en-GB" sz="1000" dirty="0">
              <a:solidFill>
                <a:srgbClr val="003057"/>
              </a:solidFill>
            </a:endParaRPr>
          </a:p>
          <a:p>
            <a:pPr>
              <a:buClr>
                <a:schemeClr val="accent4"/>
              </a:buClr>
            </a:pPr>
            <a:r>
              <a:rPr lang="en-GB" sz="1050" dirty="0">
                <a:solidFill>
                  <a:srgbClr val="003057"/>
                </a:solidFill>
              </a:rPr>
              <a:t>AIRCRAFT AOG / IN STORAGE </a:t>
            </a:r>
          </a:p>
          <a:p>
            <a:pPr lvl="2">
              <a:buClr>
                <a:schemeClr val="accent4"/>
              </a:buClr>
            </a:pPr>
            <a:r>
              <a:rPr lang="en-GB" sz="1000" dirty="0"/>
              <a:t>At any time when an aircraft is AOG, the SAF usage requirements will not apply in the determination of whether an aircraft meets the requirements of the Relevant TSC. </a:t>
            </a:r>
          </a:p>
          <a:p>
            <a:pPr marL="0" lvl="2" indent="0">
              <a:buClr>
                <a:schemeClr val="accent4"/>
              </a:buClr>
              <a:buNone/>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a:p>
            <a:pPr>
              <a:buClr>
                <a:schemeClr val="accent4"/>
              </a:buClr>
            </a:pPr>
            <a:r>
              <a:rPr lang="en-GB" sz="1050" dirty="0">
                <a:solidFill>
                  <a:srgbClr val="003057"/>
                </a:solidFill>
              </a:rPr>
              <a:t>Permanent WITHDRAWAL FROM USE / FLEET</a:t>
            </a:r>
          </a:p>
          <a:p>
            <a:pPr lvl="2">
              <a:buClr>
                <a:schemeClr val="accent4"/>
              </a:buClr>
            </a:pPr>
            <a:r>
              <a:rPr lang="en-GB" sz="1000" dirty="0"/>
              <a:t>An aircraft is ‘permanently withdrawn from use’ where it has been removed from active service with the commitment of ultimate scrapping and no intention of a return to service . An aircraft is ‘permanently withdrawn from the fleet’ </a:t>
            </a:r>
            <a:r>
              <a:rPr lang="en-GB" sz="1000" dirty="0">
                <a:solidFill>
                  <a:schemeClr val="tx1"/>
                </a:solidFill>
              </a:rPr>
              <a:t>where, it has been removed from the lessor’s or airline’s in-service fleet without being returned to active service with that lessor or airline (and excludes subleasing by an airline or transfers within an airline group)</a:t>
            </a:r>
            <a:r>
              <a:rPr lang="en-GB" sz="1000" dirty="0"/>
              <a:t>.</a:t>
            </a:r>
          </a:p>
          <a:p>
            <a:pPr lvl="2">
              <a:buClr>
                <a:schemeClr val="accent4"/>
              </a:buClr>
            </a:pPr>
            <a:r>
              <a:rPr lang="en-GB" sz="1000" dirty="0"/>
              <a:t>The withdrawal from use or the fleet must occur within six months following delivery of the compliant aircraft (or in the period before the delivery of the aircraft).</a:t>
            </a:r>
          </a:p>
          <a:p>
            <a:pPr lvl="2">
              <a:buClr>
                <a:schemeClr val="accent4"/>
              </a:buClr>
            </a:pPr>
            <a:r>
              <a:rPr lang="en-GB" sz="1000" dirty="0"/>
              <a:t>The aircraft must have been airworthy in the six months period before the aircraft's permanent withdrawal from use or the fleet. To demonstrate airworthiness the aircraft must hold (a) a valid certificate of airworthiness or local equivalent (issued by EASA or an equivalent body) and (b) if applicable in such jurisdiction, a valid airworthiness review certificate or local equivalent (dating back less than six months prior to the delivery of the Eligible Aircraft). </a:t>
            </a:r>
          </a:p>
          <a:p>
            <a:pPr lvl="2">
              <a:buClr>
                <a:schemeClr val="accent4"/>
              </a:buClr>
            </a:pPr>
            <a:r>
              <a:rPr lang="en-IE" sz="1000" dirty="0"/>
              <a:t>Any recycling of parts or materials from the aircraft into the secondary market will not affect any determination that it has been permanently withdrawn from use.</a:t>
            </a:r>
          </a:p>
          <a:p>
            <a:pPr lvl="2">
              <a:buClr>
                <a:schemeClr val="accent4"/>
              </a:buClr>
            </a:pPr>
            <a:r>
              <a:rPr lang="en-GB" sz="1000" dirty="0"/>
              <a:t>An aviation industry participant seeking to rely on a Relevant TSC will make its own determination and record any aircraft permanently withdrawn from use or its fleet. </a:t>
            </a:r>
          </a:p>
          <a:p>
            <a:pPr lvl="2">
              <a:buClr>
                <a:schemeClr val="accent4"/>
              </a:buClr>
            </a:pPr>
            <a:r>
              <a:rPr lang="en-GB" sz="1000" dirty="0"/>
              <a:t>Rights arising under a Relevant TSC in respect of the permanent withdrawal of an aircraft from use of the fleet may be attached or transferred in accordance with pages 48 to 50 (</a:t>
            </a:r>
            <a:r>
              <a:rPr lang="en-GB" sz="1000" i="1" dirty="0"/>
              <a:t>Transfer of Rights</a:t>
            </a:r>
            <a:r>
              <a:rPr lang="en-GB" sz="1000" dirty="0"/>
              <a:t>).</a:t>
            </a:r>
          </a:p>
          <a:p>
            <a:pPr lvl="2">
              <a:buClr>
                <a:schemeClr val="accent4"/>
              </a:buClr>
            </a:pPr>
            <a:endParaRPr lang="en-GB" sz="1000" dirty="0"/>
          </a:p>
          <a:p>
            <a:pPr>
              <a:buClr>
                <a:schemeClr val="accent4"/>
              </a:buClr>
            </a:pPr>
            <a:r>
              <a:rPr lang="en-GB" sz="1050" dirty="0">
                <a:solidFill>
                  <a:srgbClr val="003057"/>
                </a:solidFill>
              </a:rPr>
              <a:t>OTHER</a:t>
            </a:r>
            <a:endParaRPr lang="en-GB" sz="1400" dirty="0">
              <a:solidFill>
                <a:srgbClr val="003057"/>
              </a:solidFill>
            </a:endParaRPr>
          </a:p>
          <a:p>
            <a:pPr lvl="2">
              <a:buClr>
                <a:schemeClr val="accent4"/>
              </a:buClr>
            </a:pPr>
            <a:r>
              <a:rPr lang="en-GB" sz="1000" dirty="0"/>
              <a:t>It is noted that the analysis set out herein can be equally applied to spare aircraft engines and Compliant Engines (in accordance with page 69 (</a:t>
            </a:r>
            <a:r>
              <a:rPr lang="en-GB" sz="1000" i="1" dirty="0"/>
              <a:t>Aircraft Engines and Aircraft Parts</a:t>
            </a:r>
            <a:r>
              <a:rPr lang="en-GB" sz="1000" dirty="0"/>
              <a:t>)).</a:t>
            </a:r>
          </a:p>
          <a:p>
            <a:pPr lvl="2">
              <a:buClr>
                <a:schemeClr val="accent4"/>
              </a:buClr>
            </a:pPr>
            <a:endParaRPr lang="en-GB" sz="1200" dirty="0"/>
          </a:p>
          <a:p>
            <a:pPr lvl="2">
              <a:buClr>
                <a:schemeClr val="accent4"/>
              </a:buClr>
            </a:pPr>
            <a:endParaRPr lang="en-GB" sz="1200" dirty="0"/>
          </a:p>
          <a:p>
            <a:pPr lvl="2">
              <a:buClr>
                <a:schemeClr val="accent4"/>
              </a:buClr>
            </a:pPr>
            <a:endParaRPr lang="en-US" sz="1100" cap="none" dirty="0">
              <a:solidFill>
                <a:srgbClr val="000000"/>
              </a:solidFill>
              <a:effectLst/>
              <a:latin typeface="+mn-lt"/>
              <a:ea typeface="Times New Roman" panose="02020603050405020304" pitchFamily="18" charset="0"/>
              <a:cs typeface="Times New Roman" panose="02020603050405020304" pitchFamily="18" charset="0"/>
            </a:endParaRPr>
          </a:p>
          <a:p>
            <a:pPr lvl="2">
              <a:buClr>
                <a:schemeClr val="accent4"/>
              </a:buClr>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&amp; Lessors</a:t>
            </a:r>
          </a:p>
        </p:txBody>
      </p:sp>
      <p:sp>
        <p:nvSpPr>
          <p:cNvPr id="4" name="Slide Number Placeholder 3">
            <a:extLst>
              <a:ext uri="{FF2B5EF4-FFF2-40B4-BE49-F238E27FC236}">
                <a16:creationId xmlns:a16="http://schemas.microsoft.com/office/drawing/2014/main" id="{4C9FBD65-9FC4-4A3E-AA05-D7E7533B1220}"/>
              </a:ext>
            </a:extLst>
          </p:cNvPr>
          <p:cNvSpPr>
            <a:spLocks noGrp="1"/>
          </p:cNvSpPr>
          <p:nvPr>
            <p:ph type="sldNum" sz="quarter" idx="15"/>
          </p:nvPr>
        </p:nvSpPr>
        <p:spPr/>
        <p:txBody>
          <a:bodyPr/>
          <a:lstStyle/>
          <a:p>
            <a:fld id="{65D0BFA5-6A5D-4FCC-B1D5-670AAD90936D}" type="slidenum">
              <a:rPr lang="en-GB" smtClean="0"/>
              <a:t>52</a:t>
            </a:fld>
            <a:endParaRPr lang="en-GB" dirty="0"/>
          </a:p>
        </p:txBody>
      </p:sp>
    </p:spTree>
    <p:extLst>
      <p:ext uri="{BB962C8B-B14F-4D97-AF65-F5344CB8AC3E}">
        <p14:creationId xmlns:p14="http://schemas.microsoft.com/office/powerpoint/2010/main" val="9749474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GB" dirty="0">
                <a:solidFill>
                  <a:schemeClr val="accent4"/>
                </a:solidFill>
              </a:rPr>
              <a:t>22) Treatment of Spare Aircraft Engines or Aircraft Parts</a:t>
            </a:r>
            <a:endParaRPr lang="en-US" dirty="0">
              <a:solidFill>
                <a:schemeClr val="accent4"/>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7080" y="1413490"/>
            <a:ext cx="8256636" cy="5086098"/>
          </a:xfrm>
        </p:spPr>
        <p:txBody>
          <a:bodyPr/>
          <a:lstStyle/>
          <a:p>
            <a:pPr lvl="2">
              <a:buClr>
                <a:schemeClr val="accent4"/>
              </a:buClr>
            </a:pPr>
            <a:endParaRPr lang="en-US" sz="1050" dirty="0"/>
          </a:p>
          <a:p>
            <a:pPr marL="285750" indent="-285750" algn="just">
              <a:buFont typeface="Arial" panose="020B0604020202020204" pitchFamily="34" charset="0"/>
              <a:buChar char="•"/>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ffectLst/>
              <a:ea typeface="Times New Roman" panose="02020603050405020304" pitchFamily="18" charset="0"/>
              <a:cs typeface="Times New Roman" panose="02020603050405020304" pitchFamily="18" charset="0"/>
            </a:endParaRPr>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&amp; Lessors </a:t>
            </a:r>
          </a:p>
        </p:txBody>
      </p:sp>
      <p:graphicFrame>
        <p:nvGraphicFramePr>
          <p:cNvPr id="7" name="Table 7">
            <a:extLst>
              <a:ext uri="{FF2B5EF4-FFF2-40B4-BE49-F238E27FC236}">
                <a16:creationId xmlns:a16="http://schemas.microsoft.com/office/drawing/2014/main" id="{4794D585-21DC-9ECA-E6D9-C5462CE22C32}"/>
              </a:ext>
            </a:extLst>
          </p:cNvPr>
          <p:cNvGraphicFramePr>
            <a:graphicFrameLocks noGrp="1"/>
          </p:cNvGraphicFramePr>
          <p:nvPr>
            <p:extLst>
              <p:ext uri="{D42A27DB-BD31-4B8C-83A1-F6EECF244321}">
                <p14:modId xmlns:p14="http://schemas.microsoft.com/office/powerpoint/2010/main" val="2246605965"/>
              </p:ext>
            </p:extLst>
          </p:nvPr>
        </p:nvGraphicFramePr>
        <p:xfrm>
          <a:off x="357080" y="1413490"/>
          <a:ext cx="8405940" cy="4436052"/>
        </p:xfrm>
        <a:graphic>
          <a:graphicData uri="http://schemas.openxmlformats.org/drawingml/2006/table">
            <a:tbl>
              <a:tblPr firstRow="1" bandRow="1">
                <a:tableStyleId>{5C22544A-7EE6-4342-B048-85BDC9FD1C3A}</a:tableStyleId>
              </a:tblPr>
              <a:tblGrid>
                <a:gridCol w="4202970">
                  <a:extLst>
                    <a:ext uri="{9D8B030D-6E8A-4147-A177-3AD203B41FA5}">
                      <a16:colId xmlns:a16="http://schemas.microsoft.com/office/drawing/2014/main" val="2197873599"/>
                    </a:ext>
                  </a:extLst>
                </a:gridCol>
                <a:gridCol w="4202970">
                  <a:extLst>
                    <a:ext uri="{9D8B030D-6E8A-4147-A177-3AD203B41FA5}">
                      <a16:colId xmlns:a16="http://schemas.microsoft.com/office/drawing/2014/main" val="127175738"/>
                    </a:ext>
                  </a:extLst>
                </a:gridCol>
              </a:tblGrid>
              <a:tr h="227644">
                <a:tc>
                  <a:txBody>
                    <a:bodyPr/>
                    <a:lstStyle/>
                    <a:p>
                      <a:pPr algn="ctr"/>
                      <a:r>
                        <a:rPr lang="en-GB" sz="1000" dirty="0"/>
                        <a:t>AIRLINES</a:t>
                      </a:r>
                    </a:p>
                  </a:txBody>
                  <a:tcPr>
                    <a:solidFill>
                      <a:schemeClr val="accent4"/>
                    </a:solidFill>
                  </a:tcPr>
                </a:tc>
                <a:tc>
                  <a:txBody>
                    <a:bodyPr/>
                    <a:lstStyle/>
                    <a:p>
                      <a:pPr algn="ctr"/>
                      <a:r>
                        <a:rPr lang="en-GB" sz="1000" dirty="0"/>
                        <a:t>LESSORS</a:t>
                      </a:r>
                    </a:p>
                  </a:txBody>
                  <a:tcPr>
                    <a:solidFill>
                      <a:schemeClr val="accent4"/>
                    </a:solidFill>
                  </a:tcPr>
                </a:tc>
                <a:extLst>
                  <a:ext uri="{0D108BD9-81ED-4DB2-BD59-A6C34878D82A}">
                    <a16:rowId xmlns:a16="http://schemas.microsoft.com/office/drawing/2014/main" val="1483790647"/>
                  </a:ext>
                </a:extLst>
              </a:tr>
              <a:tr h="2361802">
                <a:tc>
                  <a:txBody>
                    <a:bodyPr/>
                    <a:lstStyle/>
                    <a:p>
                      <a:r>
                        <a:rPr lang="en-GB" sz="1000" dirty="0">
                          <a:solidFill>
                            <a:schemeClr val="accent4"/>
                          </a:solidFill>
                        </a:rPr>
                        <a:t>CRITERIA</a:t>
                      </a:r>
                      <a:r>
                        <a:rPr lang="en-GB" sz="1000" dirty="0"/>
                        <a:t> </a:t>
                      </a:r>
                    </a:p>
                    <a:p>
                      <a:pPr marL="171450" indent="-171450">
                        <a:buFont typeface="Arial" panose="020B0604020202020204" pitchFamily="34" charset="0"/>
                        <a:buChar char="•"/>
                      </a:pPr>
                      <a:r>
                        <a:rPr lang="en-GB" sz="1000" dirty="0"/>
                        <a:t>Any aircraft engine or aircraft part can meet the requirements of one of the options under the Airline TSC.</a:t>
                      </a:r>
                    </a:p>
                    <a:p>
                      <a:pPr marL="171450" indent="-171450">
                        <a:buFont typeface="Arial" panose="020B0604020202020204" pitchFamily="34" charset="0"/>
                        <a:buChar char="•"/>
                      </a:pPr>
                      <a:r>
                        <a:rPr lang="en-GB" sz="1000" dirty="0"/>
                        <a:t>Any aircraft engine or aircraft part which can be installed on Zero-Emission Aircraft or an Eligible Aircraft, shall be deemed compliant under the Taxonomy Regulation to the same extent.</a:t>
                      </a:r>
                    </a:p>
                    <a:p>
                      <a:pPr marL="171450" indent="-171450">
                        <a:buFont typeface="Arial" panose="020B0604020202020204" pitchFamily="34" charset="0"/>
                        <a:buChar char="•"/>
                      </a:pPr>
                      <a:r>
                        <a:rPr lang="en-GB" sz="1000" dirty="0"/>
                        <a:t>In the context of permanent withdrawal from use or from the fleet of an aircraft engine or aircraft part, the requirements under the Airline TSC will apply to an aircraft engine or aircraft part that can be installed on a non-Compliant Aircraft.</a:t>
                      </a:r>
                    </a:p>
                    <a:p>
                      <a:pPr marL="171450" indent="-171450">
                        <a:buFont typeface="Arial" panose="020B0604020202020204" pitchFamily="34" charset="0"/>
                        <a:buChar char="•"/>
                      </a:pPr>
                      <a:r>
                        <a:rPr lang="en-GB" sz="1000" dirty="0"/>
                        <a:t>Where aircraft engines or aircraft parts are purchased or leased as spares, the SAF usage requirements will not apply for any period where such aircraft engines or aircraft parts are not attached to an aircraft.</a:t>
                      </a:r>
                    </a:p>
                    <a:p>
                      <a:pPr marL="171450" indent="-171450">
                        <a:buFont typeface="Arial" panose="020B0604020202020204" pitchFamily="34" charset="0"/>
                        <a:buChar char="•"/>
                      </a:pPr>
                      <a:r>
                        <a:rPr lang="en-GB" sz="1000" dirty="0"/>
                        <a:t>In line with question 37 of the FAQ, the share of compliance with the Taxonomy Regulation of the engine or aircraft part will be limited by the Global Replacement Ratio (i.e. for distinct Revenue associated with this engine or aircraft part separate to the related aircraft Revenue).</a:t>
                      </a:r>
                    </a:p>
                  </a:txBody>
                  <a:tcPr>
                    <a:solidFill>
                      <a:schemeClr val="bg1">
                        <a:lumMod val="95000"/>
                      </a:schemeClr>
                    </a:solidFill>
                  </a:tcPr>
                </a:tc>
                <a:tc>
                  <a:txBody>
                    <a:bodyPr/>
                    <a:lstStyle/>
                    <a:p>
                      <a:r>
                        <a:rPr lang="en-GB" sz="1000" dirty="0">
                          <a:solidFill>
                            <a:schemeClr val="accent4"/>
                          </a:solidFill>
                        </a:rPr>
                        <a:t>CRITERIA</a:t>
                      </a:r>
                      <a:r>
                        <a:rPr lang="en-GB" sz="1000" dirty="0"/>
                        <a:t> </a:t>
                      </a:r>
                    </a:p>
                    <a:p>
                      <a:pPr marL="171450" indent="-171450">
                        <a:buFont typeface="Arial" panose="020B0604020202020204" pitchFamily="34" charset="0"/>
                        <a:buChar char="•"/>
                      </a:pPr>
                      <a:r>
                        <a:rPr lang="en-GB" sz="1000" dirty="0"/>
                        <a:t>Any aircraft engine or aircraft part can meet the requirements of one of the options under the Lessor TSC. </a:t>
                      </a:r>
                    </a:p>
                    <a:p>
                      <a:pPr marL="171450" indent="-171450">
                        <a:buFont typeface="Arial" panose="020B0604020202020204" pitchFamily="34" charset="0"/>
                        <a:buChar char="•"/>
                      </a:pPr>
                      <a:r>
                        <a:rPr lang="en-GB" sz="1000" dirty="0"/>
                        <a:t>Any aircraft engine or aircraft part which can be installed on a Zero-Emission Aircraft or an Eligible Aircraft, shall be deemed compliant under the Taxonomy Regulation to the same extent.</a:t>
                      </a:r>
                    </a:p>
                    <a:p>
                      <a:pPr marL="171450" indent="-171450">
                        <a:buFont typeface="Arial" panose="020B0604020202020204" pitchFamily="34" charset="0"/>
                        <a:buChar char="•"/>
                      </a:pPr>
                      <a:r>
                        <a:rPr lang="en-GB" sz="1000" dirty="0"/>
                        <a:t>In the context of permanent withdrawal from use or the fleet of an aircraft engine or aircraft part, the requirements under the Lessor TSC will apply to an engine or aircraft part that could be installed on a non-Compliant Aircraft.</a:t>
                      </a:r>
                    </a:p>
                    <a:p>
                      <a:pPr marL="171450" indent="-171450">
                        <a:buFont typeface="Arial" panose="020B0604020202020204" pitchFamily="34" charset="0"/>
                        <a:buChar char="•"/>
                      </a:pPr>
                      <a:r>
                        <a:rPr lang="en-GB" sz="1000" dirty="0"/>
                        <a:t>Where aircraft engines or aircraft parts are purchased or leased as spares, the SAF usage requirements will not apply for any period where such aircraft engines or aircraft parts are not attached to an aircraft.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In line with question 37 of the FAQ, the share of compliance with the Taxonomy Regulation of the engine or aircraft part will be limited by the Global Replacement Ratio (i.e. for distinct revenue associated with this engine or aircraft part separate to the related aircraft Revenue).</a:t>
                      </a:r>
                    </a:p>
                  </a:txBody>
                  <a:tcPr>
                    <a:solidFill>
                      <a:schemeClr val="bg1">
                        <a:lumMod val="95000"/>
                      </a:schemeClr>
                    </a:solidFill>
                  </a:tcPr>
                </a:tc>
                <a:extLst>
                  <a:ext uri="{0D108BD9-81ED-4DB2-BD59-A6C34878D82A}">
                    <a16:rowId xmlns:a16="http://schemas.microsoft.com/office/drawing/2014/main" val="2033766792"/>
                  </a:ext>
                </a:extLst>
              </a:tr>
              <a:tr h="939030">
                <a:tc>
                  <a:txBody>
                    <a:bodyPr/>
                    <a:lstStyle/>
                    <a:p>
                      <a:r>
                        <a:rPr lang="en-GB" sz="1000" dirty="0">
                          <a:solidFill>
                            <a:schemeClr val="accent4"/>
                          </a:solidFill>
                        </a:rPr>
                        <a:t>ACCOUNTING CONSIDERATIONS</a:t>
                      </a:r>
                    </a:p>
                    <a:p>
                      <a:pPr marL="171450" indent="-171450">
                        <a:buFont typeface="Arial" panose="020B0604020202020204" pitchFamily="34" charset="0"/>
                        <a:buChar char="•"/>
                      </a:pPr>
                      <a:r>
                        <a:rPr lang="en-GB" sz="1000" dirty="0"/>
                        <a:t>Any aircraft engine or aircraft part that meets the requirements of one of the options under the Airline TSC will follow a consistent accounting approach for Compliant Aircraft under the Airline TSC, subject to the above changes to the criteria. </a:t>
                      </a:r>
                    </a:p>
                  </a:txBody>
                  <a:tcPr>
                    <a:solidFill>
                      <a:schemeClr val="bg1">
                        <a:lumMod val="95000"/>
                      </a:schemeClr>
                    </a:solidFill>
                  </a:tcPr>
                </a:tc>
                <a:tc>
                  <a:txBody>
                    <a:bodyPr/>
                    <a:lstStyle/>
                    <a:p>
                      <a:r>
                        <a:rPr lang="en-GB" sz="1000" dirty="0">
                          <a:solidFill>
                            <a:schemeClr val="accent4"/>
                          </a:solidFill>
                        </a:rPr>
                        <a:t>ACCOUNTING CONSIDERATIONS</a:t>
                      </a:r>
                    </a:p>
                    <a:p>
                      <a:pPr marL="171450" indent="-171450">
                        <a:buFont typeface="Arial" panose="020B0604020202020204" pitchFamily="34" charset="0"/>
                        <a:buChar char="•"/>
                      </a:pPr>
                      <a:r>
                        <a:rPr lang="en-GB" sz="1000" dirty="0"/>
                        <a:t>Any aircraft engine or aircraft part that meets the requirements of one of the options under the Lessor TSC will follow a consistent accounting approach for Compliant Aircraft under the Lessor TSC, subject to the above changes to the criteria. </a:t>
                      </a:r>
                    </a:p>
                    <a:p>
                      <a:pPr marL="171450" indent="-171450">
                        <a:buFont typeface="Arial" panose="020B0604020202020204" pitchFamily="34" charset="0"/>
                        <a:buChar char="•"/>
                      </a:pPr>
                      <a:r>
                        <a:rPr lang="en-GB" sz="1000" dirty="0"/>
                        <a:t>When a spare engine is off-lease, there will be no Revenue. </a:t>
                      </a:r>
                    </a:p>
                  </a:txBody>
                  <a:tcPr>
                    <a:solidFill>
                      <a:schemeClr val="bg1">
                        <a:lumMod val="95000"/>
                      </a:schemeClr>
                    </a:solidFill>
                  </a:tcPr>
                </a:tc>
                <a:extLst>
                  <a:ext uri="{0D108BD9-81ED-4DB2-BD59-A6C34878D82A}">
                    <a16:rowId xmlns:a16="http://schemas.microsoft.com/office/drawing/2014/main" val="2448666057"/>
                  </a:ext>
                </a:extLst>
              </a:tr>
              <a:tr h="504132">
                <a:tc>
                  <a:txBody>
                    <a:bodyPr/>
                    <a:lstStyle/>
                    <a:p>
                      <a:r>
                        <a:rPr lang="en-GB" sz="1000" dirty="0">
                          <a:solidFill>
                            <a:schemeClr val="accent4"/>
                          </a:solidFill>
                        </a:rPr>
                        <a:t>OTHER</a:t>
                      </a:r>
                      <a:r>
                        <a:rPr lang="en-GB" sz="1000" dirty="0"/>
                        <a:t> </a:t>
                      </a:r>
                    </a:p>
                    <a:p>
                      <a:pPr marL="171450" indent="-171450">
                        <a:buFont typeface="Arial" panose="020B0604020202020204" pitchFamily="34" charset="0"/>
                        <a:buChar char="•"/>
                      </a:pPr>
                      <a:r>
                        <a:rPr lang="en-GB" sz="1000" dirty="0"/>
                        <a:t>N/A</a:t>
                      </a:r>
                    </a:p>
                  </a:txBody>
                  <a:tcPr>
                    <a:solidFill>
                      <a:schemeClr val="bg1">
                        <a:lumMod val="95000"/>
                      </a:schemeClr>
                    </a:solidFill>
                  </a:tcPr>
                </a:tc>
                <a:tc>
                  <a:txBody>
                    <a:bodyPr/>
                    <a:lstStyle/>
                    <a:p>
                      <a:r>
                        <a:rPr lang="en-GB" sz="1000" dirty="0">
                          <a:solidFill>
                            <a:schemeClr val="accent4"/>
                          </a:solidFill>
                        </a:rPr>
                        <a:t>OTHER</a:t>
                      </a:r>
                      <a:r>
                        <a:rPr lang="en-GB" sz="1000" dirty="0"/>
                        <a:t> </a:t>
                      </a:r>
                    </a:p>
                    <a:p>
                      <a:pPr marL="171450" indent="-171450">
                        <a:buFont typeface="Arial" panose="020B0604020202020204" pitchFamily="34" charset="0"/>
                        <a:buChar char="•"/>
                      </a:pPr>
                      <a:r>
                        <a:rPr lang="en-GB" sz="1000" dirty="0"/>
                        <a:t>N/A</a:t>
                      </a:r>
                    </a:p>
                  </a:txBody>
                  <a:tcPr>
                    <a:solidFill>
                      <a:schemeClr val="bg1">
                        <a:lumMod val="95000"/>
                      </a:schemeClr>
                    </a:solidFill>
                  </a:tcPr>
                </a:tc>
                <a:extLst>
                  <a:ext uri="{0D108BD9-81ED-4DB2-BD59-A6C34878D82A}">
                    <a16:rowId xmlns:a16="http://schemas.microsoft.com/office/drawing/2014/main" val="3399276779"/>
                  </a:ext>
                </a:extLst>
              </a:tr>
            </a:tbl>
          </a:graphicData>
        </a:graphic>
      </p:graphicFrame>
      <p:sp>
        <p:nvSpPr>
          <p:cNvPr id="4" name="Slide Number Placeholder 3">
            <a:extLst>
              <a:ext uri="{FF2B5EF4-FFF2-40B4-BE49-F238E27FC236}">
                <a16:creationId xmlns:a16="http://schemas.microsoft.com/office/drawing/2014/main" id="{C828B3D8-2BD1-405C-A040-5DB0561175F1}"/>
              </a:ext>
            </a:extLst>
          </p:cNvPr>
          <p:cNvSpPr>
            <a:spLocks noGrp="1"/>
          </p:cNvSpPr>
          <p:nvPr>
            <p:ph type="sldNum" sz="quarter" idx="15"/>
          </p:nvPr>
        </p:nvSpPr>
        <p:spPr/>
        <p:txBody>
          <a:bodyPr/>
          <a:lstStyle/>
          <a:p>
            <a:fld id="{65D0BFA5-6A5D-4FCC-B1D5-670AAD90936D}" type="slidenum">
              <a:rPr lang="en-GB" smtClean="0"/>
              <a:t>53</a:t>
            </a:fld>
            <a:endParaRPr lang="en-GB" dirty="0"/>
          </a:p>
        </p:txBody>
      </p:sp>
    </p:spTree>
    <p:extLst>
      <p:ext uri="{BB962C8B-B14F-4D97-AF65-F5344CB8AC3E}">
        <p14:creationId xmlns:p14="http://schemas.microsoft.com/office/powerpoint/2010/main" val="2069618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GB" dirty="0">
                <a:solidFill>
                  <a:schemeClr val="accent4"/>
                </a:solidFill>
              </a:rPr>
              <a:t>23) Redelivery of Leased Aircraft </a:t>
            </a:r>
            <a:endParaRPr lang="en-US" dirty="0">
              <a:solidFill>
                <a:schemeClr val="accent4"/>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7080" y="1413490"/>
            <a:ext cx="8256636" cy="5086098"/>
          </a:xfrm>
        </p:spPr>
        <p:txBody>
          <a:bodyPr/>
          <a:lstStyle/>
          <a:p>
            <a:pPr lvl="2">
              <a:buClr>
                <a:schemeClr val="accent4"/>
              </a:buClr>
            </a:pPr>
            <a:endParaRPr lang="en-US" sz="1050" dirty="0"/>
          </a:p>
          <a:p>
            <a:pPr marL="285750" indent="-285750" algn="just">
              <a:buFont typeface="Arial" panose="020B0604020202020204" pitchFamily="34" charset="0"/>
              <a:buChar char="•"/>
            </a:pPr>
            <a:endParaRPr lang="en-US" sz="1000" cap="none" dirty="0">
              <a:solidFill>
                <a:srgbClr val="000000"/>
              </a:solidFill>
              <a:effectLst/>
              <a:latin typeface="+mn-l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cap="none" dirty="0">
              <a:solidFill>
                <a:srgbClr val="000000"/>
              </a:solidFill>
              <a:effectLst/>
              <a:ea typeface="Times New Roman" panose="02020603050405020304" pitchFamily="18" charset="0"/>
              <a:cs typeface="Times New Roman" panose="02020603050405020304" pitchFamily="18" charset="0"/>
            </a:endParaRPr>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&amp; Lessors </a:t>
            </a:r>
          </a:p>
        </p:txBody>
      </p:sp>
      <p:graphicFrame>
        <p:nvGraphicFramePr>
          <p:cNvPr id="7" name="Table 7">
            <a:extLst>
              <a:ext uri="{FF2B5EF4-FFF2-40B4-BE49-F238E27FC236}">
                <a16:creationId xmlns:a16="http://schemas.microsoft.com/office/drawing/2014/main" id="{4794D585-21DC-9ECA-E6D9-C5462CE22C32}"/>
              </a:ext>
            </a:extLst>
          </p:cNvPr>
          <p:cNvGraphicFramePr>
            <a:graphicFrameLocks noGrp="1"/>
          </p:cNvGraphicFramePr>
          <p:nvPr>
            <p:extLst>
              <p:ext uri="{D42A27DB-BD31-4B8C-83A1-F6EECF244321}">
                <p14:modId xmlns:p14="http://schemas.microsoft.com/office/powerpoint/2010/main" val="3472616633"/>
              </p:ext>
            </p:extLst>
          </p:nvPr>
        </p:nvGraphicFramePr>
        <p:xfrm>
          <a:off x="357080" y="1397441"/>
          <a:ext cx="8405940" cy="3566160"/>
        </p:xfrm>
        <a:graphic>
          <a:graphicData uri="http://schemas.openxmlformats.org/drawingml/2006/table">
            <a:tbl>
              <a:tblPr firstRow="1" bandRow="1">
                <a:tableStyleId>{5C22544A-7EE6-4342-B048-85BDC9FD1C3A}</a:tableStyleId>
              </a:tblPr>
              <a:tblGrid>
                <a:gridCol w="4202970">
                  <a:extLst>
                    <a:ext uri="{9D8B030D-6E8A-4147-A177-3AD203B41FA5}">
                      <a16:colId xmlns:a16="http://schemas.microsoft.com/office/drawing/2014/main" val="2197873599"/>
                    </a:ext>
                  </a:extLst>
                </a:gridCol>
                <a:gridCol w="4202970">
                  <a:extLst>
                    <a:ext uri="{9D8B030D-6E8A-4147-A177-3AD203B41FA5}">
                      <a16:colId xmlns:a16="http://schemas.microsoft.com/office/drawing/2014/main" val="127175738"/>
                    </a:ext>
                  </a:extLst>
                </a:gridCol>
              </a:tblGrid>
              <a:tr h="242526">
                <a:tc>
                  <a:txBody>
                    <a:bodyPr/>
                    <a:lstStyle/>
                    <a:p>
                      <a:pPr algn="ctr"/>
                      <a:r>
                        <a:rPr lang="en-GB" sz="1000" dirty="0"/>
                        <a:t>AIRLINES</a:t>
                      </a:r>
                    </a:p>
                  </a:txBody>
                  <a:tcPr>
                    <a:solidFill>
                      <a:schemeClr val="accent4"/>
                    </a:solidFill>
                  </a:tcPr>
                </a:tc>
                <a:tc>
                  <a:txBody>
                    <a:bodyPr/>
                    <a:lstStyle/>
                    <a:p>
                      <a:pPr algn="ctr"/>
                      <a:r>
                        <a:rPr lang="en-GB" sz="1000" dirty="0"/>
                        <a:t>LESSORS</a:t>
                      </a:r>
                    </a:p>
                  </a:txBody>
                  <a:tcPr>
                    <a:solidFill>
                      <a:schemeClr val="accent4"/>
                    </a:solidFill>
                  </a:tcPr>
                </a:tc>
                <a:extLst>
                  <a:ext uri="{0D108BD9-81ED-4DB2-BD59-A6C34878D82A}">
                    <a16:rowId xmlns:a16="http://schemas.microsoft.com/office/drawing/2014/main" val="1483790647"/>
                  </a:ext>
                </a:extLst>
              </a:tr>
              <a:tr h="1152000">
                <a:tc>
                  <a:txBody>
                    <a:bodyPr/>
                    <a:lstStyle/>
                    <a:p>
                      <a:r>
                        <a:rPr lang="en-GB" sz="1000" dirty="0">
                          <a:solidFill>
                            <a:schemeClr val="accent4"/>
                          </a:solidFill>
                        </a:rPr>
                        <a:t>CRITERIA</a:t>
                      </a:r>
                      <a:r>
                        <a:rPr lang="en-GB" sz="1000" dirty="0"/>
                        <a:t> </a:t>
                      </a:r>
                    </a:p>
                    <a:p>
                      <a:pPr marL="171450" indent="-171450">
                        <a:buFont typeface="Arial" panose="020B0604020202020204" pitchFamily="34" charset="0"/>
                        <a:buChar char="•"/>
                      </a:pPr>
                      <a:r>
                        <a:rPr lang="en-GB" sz="1000" dirty="0"/>
                        <a:t>The redelivery of a leased aircraft may be treated as a permanent withdrawal from the fleet.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A permanent redelivery of an aircraft to a lessor may constitute a withdrawal from use if the aircraft is subsequently withdrawn from use and that withdrawal from use was contemplated as part of the redelivery (i.e. in substance the withdrawal from fleet led to a withdrawal from use). In such cases, the withdrawal from use must occur within 6 months of the purchase of the new aircraft if that new aircraft is to be considered a Replacement Aircraft.</a:t>
                      </a:r>
                    </a:p>
                  </a:txBody>
                  <a:tcPr>
                    <a:solidFill>
                      <a:schemeClr val="bg1">
                        <a:lumMod val="95000"/>
                      </a:schemeClr>
                    </a:solidFill>
                  </a:tcPr>
                </a:tc>
                <a:tc>
                  <a:txBody>
                    <a:bodyPr/>
                    <a:lstStyle/>
                    <a:p>
                      <a:r>
                        <a:rPr lang="en-GB" sz="1000" dirty="0">
                          <a:solidFill>
                            <a:schemeClr val="accent4"/>
                          </a:solidFill>
                        </a:rPr>
                        <a:t>CRITERIA</a:t>
                      </a:r>
                      <a:r>
                        <a:rPr lang="en-GB" sz="10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The redelivery of a Compliant Aircraft from a lessee to a lessor will not affect its treatment as a Compliant Aircraft under the Lessor TSC.</a:t>
                      </a:r>
                    </a:p>
                    <a:p>
                      <a:pPr marL="171450" indent="-171450">
                        <a:buFont typeface="Arial" panose="020B0604020202020204" pitchFamily="34" charset="0"/>
                        <a:buChar char="•"/>
                      </a:pPr>
                      <a:endParaRPr lang="en-GB" sz="1000" dirty="0"/>
                    </a:p>
                  </a:txBody>
                  <a:tcPr>
                    <a:solidFill>
                      <a:schemeClr val="bg1">
                        <a:lumMod val="95000"/>
                      </a:schemeClr>
                    </a:solidFill>
                  </a:tcPr>
                </a:tc>
                <a:extLst>
                  <a:ext uri="{0D108BD9-81ED-4DB2-BD59-A6C34878D82A}">
                    <a16:rowId xmlns:a16="http://schemas.microsoft.com/office/drawing/2014/main" val="2033766792"/>
                  </a:ext>
                </a:extLst>
              </a:tr>
              <a:tr h="545684">
                <a:tc>
                  <a:txBody>
                    <a:bodyPr/>
                    <a:lstStyle/>
                    <a:p>
                      <a:r>
                        <a:rPr lang="en-GB" sz="1000" dirty="0">
                          <a:solidFill>
                            <a:schemeClr val="accent4"/>
                          </a:solidFill>
                        </a:rPr>
                        <a:t>ACCOUNTING CONSIDERATIONS</a:t>
                      </a:r>
                    </a:p>
                    <a:p>
                      <a:pPr marL="171450" indent="-171450">
                        <a:buFont typeface="Arial" panose="020B0604020202020204" pitchFamily="34" charset="0"/>
                        <a:buChar char="•"/>
                      </a:pPr>
                      <a:r>
                        <a:rPr lang="en-GB" sz="1000" dirty="0"/>
                        <a:t>Where a Compliant Aircraft under the Lessor TSC is redelivered to the lessor, such redelivery will remove a Compliant Aircraft from the airline’s fleet for the purposes of calculating its ‘environmentally sustainable’ Revenue in accordance with page 70 (</a:t>
                      </a:r>
                      <a:r>
                        <a:rPr lang="en-GB" sz="1000" i="1" dirty="0"/>
                        <a:t>Revenue in Financing and Leasing Chains and Services</a:t>
                      </a:r>
                      <a:r>
                        <a:rPr lang="en-GB" sz="1000" dirty="0"/>
                        <a:t>). </a:t>
                      </a:r>
                    </a:p>
                  </a:txBody>
                  <a:tcPr>
                    <a:solidFill>
                      <a:schemeClr val="bg1">
                        <a:lumMod val="95000"/>
                      </a:schemeClr>
                    </a:solidFill>
                  </a:tcPr>
                </a:tc>
                <a:tc>
                  <a:txBody>
                    <a:bodyPr/>
                    <a:lstStyle/>
                    <a:p>
                      <a:r>
                        <a:rPr lang="en-GB" sz="1000" dirty="0">
                          <a:solidFill>
                            <a:schemeClr val="accent4"/>
                          </a:solidFill>
                        </a:rPr>
                        <a:t>ACCOUNTING CONSIDERATIONS</a:t>
                      </a:r>
                    </a:p>
                    <a:p>
                      <a:pPr marL="171450" indent="-171450">
                        <a:buFont typeface="Arial" panose="020B0604020202020204" pitchFamily="34" charset="0"/>
                        <a:buChar char="•"/>
                      </a:pPr>
                      <a:r>
                        <a:rPr lang="en-GB" sz="1000" dirty="0"/>
                        <a:t>At any time when an Eligible Aircraft is off-lease, the SAF usage requirements will not apply. </a:t>
                      </a:r>
                    </a:p>
                    <a:p>
                      <a:pPr marL="171450" indent="-171450">
                        <a:buFont typeface="Arial" panose="020B0604020202020204" pitchFamily="34" charset="0"/>
                        <a:buChar char="•"/>
                      </a:pPr>
                      <a:r>
                        <a:rPr lang="en-GB" sz="1000" dirty="0"/>
                        <a:t>When a Compliant Aircraft is off-lease, the lessor will receive no Revenue in respect of such aircraft.</a:t>
                      </a:r>
                    </a:p>
                  </a:txBody>
                  <a:tcPr>
                    <a:solidFill>
                      <a:schemeClr val="bg1">
                        <a:lumMod val="95000"/>
                      </a:schemeClr>
                    </a:solidFill>
                  </a:tcPr>
                </a:tc>
                <a:extLst>
                  <a:ext uri="{0D108BD9-81ED-4DB2-BD59-A6C34878D82A}">
                    <a16:rowId xmlns:a16="http://schemas.microsoft.com/office/drawing/2014/main" val="2448666057"/>
                  </a:ext>
                </a:extLst>
              </a:tr>
              <a:tr h="545684">
                <a:tc>
                  <a:txBody>
                    <a:bodyPr/>
                    <a:lstStyle/>
                    <a:p>
                      <a:r>
                        <a:rPr lang="en-GB" sz="1000" dirty="0">
                          <a:solidFill>
                            <a:schemeClr val="accent4"/>
                          </a:solidFill>
                        </a:rPr>
                        <a:t>OTHER</a:t>
                      </a:r>
                      <a:r>
                        <a:rPr lang="en-GB" sz="10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It is noted that the analysis set out above can be equally applied to spare aircraft engines and Compliant Engines (in accordance with page 70 (</a:t>
                      </a:r>
                      <a:r>
                        <a:rPr lang="en-GB" sz="1000" i="1" dirty="0"/>
                        <a:t>Aircraft Engines and Aircraft Parts</a:t>
                      </a:r>
                      <a:r>
                        <a:rPr lang="en-GB" sz="1000" dirty="0"/>
                        <a:t>)).</a:t>
                      </a:r>
                    </a:p>
                  </a:txBody>
                  <a:tcPr>
                    <a:solidFill>
                      <a:schemeClr val="bg1">
                        <a:lumMod val="95000"/>
                      </a:schemeClr>
                    </a:solidFill>
                  </a:tcPr>
                </a:tc>
                <a:tc>
                  <a:txBody>
                    <a:bodyPr/>
                    <a:lstStyle/>
                    <a:p>
                      <a:r>
                        <a:rPr lang="en-GB" sz="1000" dirty="0">
                          <a:solidFill>
                            <a:schemeClr val="accent4"/>
                          </a:solidFill>
                        </a:rPr>
                        <a:t>OTHER</a:t>
                      </a:r>
                      <a:r>
                        <a:rPr lang="en-GB" sz="10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It is noted that the analysis set out above can be equally applied to spare aircraft engines and Compliant Engines (in accordance with page 70 (</a:t>
                      </a:r>
                      <a:r>
                        <a:rPr lang="en-GB" sz="1000" i="1" dirty="0"/>
                        <a:t>Aircraft Engines and Aircraft Parts</a:t>
                      </a:r>
                      <a:r>
                        <a:rPr lang="en-GB" sz="1000" dirty="0"/>
                        <a:t>)).</a:t>
                      </a:r>
                    </a:p>
                  </a:txBody>
                  <a:tcPr>
                    <a:solidFill>
                      <a:schemeClr val="bg1">
                        <a:lumMod val="95000"/>
                      </a:schemeClr>
                    </a:solidFill>
                  </a:tcPr>
                </a:tc>
                <a:extLst>
                  <a:ext uri="{0D108BD9-81ED-4DB2-BD59-A6C34878D82A}">
                    <a16:rowId xmlns:a16="http://schemas.microsoft.com/office/drawing/2014/main" val="3399276779"/>
                  </a:ext>
                </a:extLst>
              </a:tr>
            </a:tbl>
          </a:graphicData>
        </a:graphic>
      </p:graphicFrame>
      <p:sp>
        <p:nvSpPr>
          <p:cNvPr id="4" name="Slide Number Placeholder 3">
            <a:extLst>
              <a:ext uri="{FF2B5EF4-FFF2-40B4-BE49-F238E27FC236}">
                <a16:creationId xmlns:a16="http://schemas.microsoft.com/office/drawing/2014/main" id="{252BA154-185B-4DB9-AE92-23A4AA800E08}"/>
              </a:ext>
            </a:extLst>
          </p:cNvPr>
          <p:cNvSpPr>
            <a:spLocks noGrp="1"/>
          </p:cNvSpPr>
          <p:nvPr>
            <p:ph type="sldNum" sz="quarter" idx="15"/>
          </p:nvPr>
        </p:nvSpPr>
        <p:spPr/>
        <p:txBody>
          <a:bodyPr/>
          <a:lstStyle/>
          <a:p>
            <a:fld id="{65D0BFA5-6A5D-4FCC-B1D5-670AAD90936D}" type="slidenum">
              <a:rPr lang="en-GB" smtClean="0"/>
              <a:t>54</a:t>
            </a:fld>
            <a:endParaRPr lang="en-GB" dirty="0"/>
          </a:p>
        </p:txBody>
      </p:sp>
    </p:spTree>
    <p:extLst>
      <p:ext uri="{BB962C8B-B14F-4D97-AF65-F5344CB8AC3E}">
        <p14:creationId xmlns:p14="http://schemas.microsoft.com/office/powerpoint/2010/main" val="20396432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GB" dirty="0">
                <a:solidFill>
                  <a:schemeClr val="accent4"/>
                </a:solidFill>
              </a:rPr>
              <a:t>24) Sale – Derecognition Considerations</a:t>
            </a:r>
            <a:endParaRPr lang="en-US" dirty="0">
              <a:solidFill>
                <a:schemeClr val="accent4"/>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9938" y="1172051"/>
            <a:ext cx="8256636" cy="5086098"/>
          </a:xfrm>
        </p:spPr>
        <p:txBody>
          <a:bodyPr/>
          <a:lstStyle/>
          <a:p>
            <a:pPr>
              <a:buClr>
                <a:schemeClr val="accent4"/>
              </a:buClr>
            </a:pPr>
            <a:r>
              <a:rPr lang="en-GB" sz="1100" dirty="0">
                <a:solidFill>
                  <a:srgbClr val="003057"/>
                </a:solidFill>
              </a:rPr>
              <a:t>Sales and withdrawal from fleet</a:t>
            </a:r>
          </a:p>
          <a:p>
            <a:pPr lvl="2">
              <a:buClr>
                <a:schemeClr val="accent4"/>
              </a:buClr>
            </a:pPr>
            <a:r>
              <a:rPr lang="en-GB" sz="1000" dirty="0"/>
              <a:t>An aircraft must be a non-Compliant Aircraft and must have been in the airline’s or lessor’s fleet for at least 12 months prior to its sale or withdrawal from its fleet for such withdrawal to be eligible for the purposes of the Relevant TSC and to enable the designation of an Eligible Aircraft as a Compliant Aircraft under the Relevant TSC</a:t>
            </a:r>
            <a:r>
              <a:rPr lang="en-GB" sz="1000" dirty="0">
                <a:solidFill>
                  <a:schemeClr val="tx1"/>
                </a:solidFill>
              </a:rPr>
              <a:t>.</a:t>
            </a:r>
          </a:p>
          <a:p>
            <a:pPr lvl="2">
              <a:buClr>
                <a:schemeClr val="accent4"/>
              </a:buClr>
            </a:pPr>
            <a:r>
              <a:rPr lang="en-GB" sz="1000" dirty="0">
                <a:solidFill>
                  <a:schemeClr val="tx1"/>
                </a:solidFill>
              </a:rPr>
              <a:t>The ‘withdrawal from the fleet’ shall take place when the aircraft has been permanently removed from the lessor’s or airline’s in-service fleet without being returned to active service in that existing fleet (this includes handing back by an airline to a lessor). This does not prevent return to active service in another role, provided that it is no longer owned or operated by the same lessor or airline. See also questions 39 of the FAQ for further guidance on this point.</a:t>
            </a:r>
          </a:p>
          <a:p>
            <a:pPr lvl="2">
              <a:buClr>
                <a:schemeClr val="accent4"/>
              </a:buClr>
            </a:pPr>
            <a:r>
              <a:rPr lang="en-GB" sz="1000" dirty="0">
                <a:solidFill>
                  <a:schemeClr val="tx1"/>
                </a:solidFill>
              </a:rPr>
              <a:t>Neither (a) the conversion of an aircraft to a non-commercial role within the same operator, (b) the sub-leasing of an aircraft to another operator (where the aircraft remains on its balance sheet), nor (c) the sale of an aircraft to another airline within the same airline group shall be considered withdrawal from the fleet.</a:t>
            </a:r>
          </a:p>
          <a:p>
            <a:pPr lvl="2">
              <a:buClr>
                <a:schemeClr val="accent4"/>
              </a:buClr>
            </a:pPr>
            <a:r>
              <a:rPr lang="en-GB" sz="1000" dirty="0">
                <a:solidFill>
                  <a:schemeClr val="tx1"/>
                </a:solidFill>
              </a:rPr>
              <a:t>A sale may constitute a withdrawal from use if the aircraft is subsequently withdrawn from use and that withdrawal from use was contemplated as part of the sale (i.e. in substance the sale/withdrawal led to a withdrawal from use). In such cases, the withdrawal from use must occur within 6 months of the purchase of the new aircraft if that new aircraft is to be considered a Replacement Aircraft.</a:t>
            </a:r>
          </a:p>
          <a:p>
            <a:pPr lvl="2">
              <a:buClr>
                <a:schemeClr val="accent4"/>
              </a:buClr>
            </a:pPr>
            <a:r>
              <a:rPr lang="en-GB" sz="1000" dirty="0">
                <a:solidFill>
                  <a:schemeClr val="tx1"/>
                </a:solidFill>
              </a:rPr>
              <a:t>In line with question 39 of the FAQ, </a:t>
            </a:r>
            <a:r>
              <a:rPr lang="en-IE" sz="1000" dirty="0">
                <a:solidFill>
                  <a:schemeClr val="tx1"/>
                </a:solidFill>
              </a:rPr>
              <a:t>the sale of an aircraft from an airline to a lessor may be considered a permanent withdrawal from the fleet provided that the aircraft is not operated by the airline after the sale.</a:t>
            </a:r>
            <a:endParaRPr lang="en-GB" sz="1000" dirty="0">
              <a:solidFill>
                <a:schemeClr val="tx1"/>
              </a:solidFill>
            </a:endParaRPr>
          </a:p>
          <a:p>
            <a:pPr marL="0" lvl="2" indent="0">
              <a:buClr>
                <a:schemeClr val="accent4"/>
              </a:buClr>
              <a:buNone/>
            </a:pPr>
            <a:endParaRPr lang="en-GB" sz="1050" dirty="0">
              <a:solidFill>
                <a:schemeClr val="tx1"/>
              </a:solidFill>
            </a:endParaRPr>
          </a:p>
          <a:p>
            <a:pPr marL="0" lvl="2" indent="0">
              <a:buClr>
                <a:schemeClr val="accent4"/>
              </a:buClr>
              <a:buNone/>
            </a:pPr>
            <a:r>
              <a:rPr lang="en-GB" sz="1100" cap="all" dirty="0">
                <a:solidFill>
                  <a:srgbClr val="003057"/>
                </a:solidFill>
                <a:latin typeface="+mj-lt"/>
              </a:rPr>
              <a:t>Example</a:t>
            </a:r>
          </a:p>
          <a:p>
            <a:pPr lvl="2">
              <a:buClr>
                <a:schemeClr val="accent4"/>
              </a:buClr>
              <a:buSzPct val="130000"/>
              <a:defRPr/>
            </a:pPr>
            <a:r>
              <a:rPr lang="en-IE" sz="1000" dirty="0"/>
              <a:t>If above the criteria are met, an aircraft that has been sold (</a:t>
            </a:r>
            <a:r>
              <a:rPr lang="en-IE" sz="1000" b="1" dirty="0"/>
              <a:t>Aircraft Z</a:t>
            </a:r>
            <a:r>
              <a:rPr lang="en-IE" sz="1000" dirty="0"/>
              <a:t>) may be linked to a new aircraft (</a:t>
            </a:r>
            <a:r>
              <a:rPr lang="en-IE" sz="1000" b="1" dirty="0"/>
              <a:t>Aircraft A</a:t>
            </a:r>
            <a:r>
              <a:rPr lang="en-IE" sz="1000" dirty="0"/>
              <a:t>) so that Aircraft A can meet its day 1 recognition requirements to be a Compliant Aircraft, providing that (a) Aircraft Z’s MTOW  is certified as at least 80% of Aircraft A’s MTOW and (b) Aircraft Z has a proof of airworthiness dating back less than 6 months prior to the delivery/purchase of Aircraft A.</a:t>
            </a:r>
            <a:endParaRPr lang="en-GB" altLang="en-US" sz="1000" dirty="0"/>
          </a:p>
          <a:p>
            <a:pPr lvl="2">
              <a:buClr>
                <a:schemeClr val="accent4"/>
              </a:buClr>
              <a:buSzPct val="130000"/>
              <a:defRPr/>
            </a:pPr>
            <a:r>
              <a:rPr lang="en-GB" altLang="en-US" sz="1000" dirty="0"/>
              <a:t>The sale must be evidenced by an agreement with a third party.</a:t>
            </a:r>
            <a:endParaRPr lang="en-GB" sz="1000" dirty="0"/>
          </a:p>
          <a:p>
            <a:pPr marL="0" lvl="2" indent="0">
              <a:buClr>
                <a:schemeClr val="accent4"/>
              </a:buClr>
              <a:buNone/>
            </a:pPr>
            <a:endParaRPr lang="en-GB" sz="1050" dirty="0">
              <a:solidFill>
                <a:schemeClr val="tx1"/>
              </a:solidFill>
            </a:endParaRPr>
          </a:p>
          <a:p>
            <a:pPr>
              <a:buClr>
                <a:schemeClr val="accent4"/>
              </a:buClr>
            </a:pPr>
            <a:r>
              <a:rPr lang="en-GB" sz="1100" dirty="0">
                <a:solidFill>
                  <a:srgbClr val="003057"/>
                </a:solidFill>
              </a:rPr>
              <a:t>Accounting Considerations</a:t>
            </a:r>
          </a:p>
          <a:p>
            <a:pPr lvl="2">
              <a:buClr>
                <a:schemeClr val="accent4"/>
              </a:buClr>
            </a:pPr>
            <a:r>
              <a:rPr lang="en-IE" sz="1000" dirty="0">
                <a:solidFill>
                  <a:schemeClr val="tx1"/>
                </a:solidFill>
              </a:rPr>
              <a:t>The sale of an aircraft, aircraft engine or aircraft part will be recognised in line with the seller’s accounting policies (i.e., when the asset is derecognised from its balance sheet). Question 39 of the FAQ confirms that a sub-leasing will not be sufficient to constitute a withdrawal from the fleet.</a:t>
            </a:r>
          </a:p>
          <a:p>
            <a:pPr lvl="2">
              <a:buClr>
                <a:schemeClr val="accent4"/>
              </a:buClr>
            </a:pPr>
            <a:r>
              <a:rPr lang="en-GB" sz="1000" dirty="0">
                <a:solidFill>
                  <a:schemeClr val="tx1"/>
                </a:solidFill>
              </a:rPr>
              <a:t>A withdrawal by way of sale must be reflected in the airline’s or lessor’s financial statements and on its balance sheet as such (i.e. asset derecognised).  A sale to a group or connected entity will only be deemed a sale if it is treated as a sale for financial reporting purposes.</a:t>
            </a:r>
          </a:p>
          <a:p>
            <a:pPr lvl="2">
              <a:buClr>
                <a:schemeClr val="accent4"/>
              </a:buClr>
            </a:pPr>
            <a:r>
              <a:rPr lang="en-GB" sz="1000" dirty="0">
                <a:solidFill>
                  <a:schemeClr val="tx1"/>
                </a:solidFill>
              </a:rPr>
              <a:t>A sale will be considered as part of a linked transaction where it is treated as such in accordance with applicable accounting principles. </a:t>
            </a:r>
          </a:p>
          <a:p>
            <a:pPr lvl="2">
              <a:buClr>
                <a:schemeClr val="accent4"/>
              </a:buClr>
            </a:pPr>
            <a:r>
              <a:rPr lang="en-GB" sz="1000" dirty="0">
                <a:solidFill>
                  <a:schemeClr val="tx1"/>
                </a:solidFill>
              </a:rPr>
              <a:t>Where an aircraft is sold then the seller will determine whether any rights of compliance under the Taxonomy Regulation then attaching to the aircraft are also transferred in accordance with page 49 (</a:t>
            </a:r>
            <a:r>
              <a:rPr lang="en-GB" sz="1000" i="1" dirty="0">
                <a:solidFill>
                  <a:schemeClr val="tx1"/>
                </a:solidFill>
              </a:rPr>
              <a:t>Transfer of Rights – Sale of an Aircraft</a:t>
            </a:r>
            <a:r>
              <a:rPr lang="en-GB" sz="1000" dirty="0">
                <a:solidFill>
                  <a:schemeClr val="tx1"/>
                </a:solidFill>
              </a:rPr>
              <a:t>).</a:t>
            </a:r>
          </a:p>
          <a:p>
            <a:pPr lvl="2">
              <a:buClr>
                <a:schemeClr val="accent4"/>
              </a:buClr>
            </a:pPr>
            <a:endParaRPr lang="en-GB" sz="1050" dirty="0"/>
          </a:p>
          <a:p>
            <a:pPr marL="0" lvl="2" indent="0">
              <a:buClr>
                <a:schemeClr val="accent4"/>
              </a:buClr>
              <a:buNone/>
            </a:pPr>
            <a:r>
              <a:rPr lang="en-GB" sz="1100" cap="all" dirty="0">
                <a:solidFill>
                  <a:srgbClr val="003057"/>
                </a:solidFill>
                <a:latin typeface="+mj-lt"/>
              </a:rPr>
              <a:t>OTHER</a:t>
            </a:r>
          </a:p>
          <a:p>
            <a:pPr lvl="2">
              <a:buClr>
                <a:schemeClr val="accent4"/>
              </a:buClr>
            </a:pPr>
            <a:r>
              <a:rPr lang="en-GB" sz="1000" dirty="0"/>
              <a:t>It is noted that the analysis set out above can be equally applied to spare aircraft engines and Compliant Engines (in accordance with page 69 (</a:t>
            </a:r>
            <a:r>
              <a:rPr lang="en-GB" sz="1000" i="1" dirty="0"/>
              <a:t>Aircraft Engines and Aircraft Parts</a:t>
            </a:r>
            <a:r>
              <a:rPr lang="en-GB" sz="1000" dirty="0"/>
              <a:t>)).</a:t>
            </a:r>
          </a:p>
          <a:p>
            <a:pPr lvl="2">
              <a:buClr>
                <a:schemeClr val="accent4"/>
              </a:buClr>
            </a:pPr>
            <a:endParaRPr lang="en-GB" sz="1050" dirty="0">
              <a:solidFill>
                <a:schemeClr val="tx1"/>
              </a:solidFill>
            </a:endParaRPr>
          </a:p>
          <a:p>
            <a:pPr lvl="2">
              <a:buClr>
                <a:schemeClr val="accent4"/>
              </a:buClr>
            </a:pPr>
            <a:endParaRPr lang="en-GB" sz="1050" dirty="0"/>
          </a:p>
          <a:p>
            <a:pPr lvl="2">
              <a:buClr>
                <a:schemeClr val="accent4"/>
              </a:buClr>
            </a:pPr>
            <a:endParaRPr lang="en-GB" sz="1200" dirty="0"/>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&amp; Lessors</a:t>
            </a:r>
          </a:p>
        </p:txBody>
      </p:sp>
      <p:sp>
        <p:nvSpPr>
          <p:cNvPr id="4" name="Slide Number Placeholder 3">
            <a:extLst>
              <a:ext uri="{FF2B5EF4-FFF2-40B4-BE49-F238E27FC236}">
                <a16:creationId xmlns:a16="http://schemas.microsoft.com/office/drawing/2014/main" id="{E5C0A5BA-A8C7-47C9-B490-2B8584C8F5C6}"/>
              </a:ext>
            </a:extLst>
          </p:cNvPr>
          <p:cNvSpPr>
            <a:spLocks noGrp="1"/>
          </p:cNvSpPr>
          <p:nvPr>
            <p:ph type="sldNum" sz="quarter" idx="15"/>
          </p:nvPr>
        </p:nvSpPr>
        <p:spPr/>
        <p:txBody>
          <a:bodyPr/>
          <a:lstStyle/>
          <a:p>
            <a:fld id="{65D0BFA5-6A5D-4FCC-B1D5-670AAD90936D}" type="slidenum">
              <a:rPr lang="en-GB" smtClean="0"/>
              <a:t>55</a:t>
            </a:fld>
            <a:endParaRPr lang="en-GB" dirty="0"/>
          </a:p>
        </p:txBody>
      </p:sp>
    </p:spTree>
    <p:extLst>
      <p:ext uri="{BB962C8B-B14F-4D97-AF65-F5344CB8AC3E}">
        <p14:creationId xmlns:p14="http://schemas.microsoft.com/office/powerpoint/2010/main" val="28535872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GB" dirty="0">
                <a:solidFill>
                  <a:schemeClr val="accent4"/>
                </a:solidFill>
              </a:rPr>
              <a:t>25) Withdrawal from Use – Decommissioning and Part-Out</a:t>
            </a:r>
            <a:endParaRPr lang="en-US" dirty="0">
              <a:solidFill>
                <a:schemeClr val="accent4"/>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7080" y="1413490"/>
            <a:ext cx="8256636" cy="5086098"/>
          </a:xfrm>
        </p:spPr>
        <p:txBody>
          <a:bodyPr/>
          <a:lstStyle/>
          <a:p>
            <a:pPr>
              <a:buClr>
                <a:schemeClr val="accent4"/>
              </a:buClr>
            </a:pPr>
            <a:r>
              <a:rPr lang="en-GB" sz="1100" dirty="0">
                <a:solidFill>
                  <a:srgbClr val="003057"/>
                </a:solidFill>
              </a:rPr>
              <a:t>CONSIDERATIONS</a:t>
            </a:r>
          </a:p>
          <a:p>
            <a:pPr lvl="2">
              <a:buClr>
                <a:schemeClr val="accent4"/>
              </a:buClr>
            </a:pPr>
            <a:r>
              <a:rPr lang="en-GB" sz="1000" dirty="0"/>
              <a:t>A non-Compliant Aircraft must have been in the airline’s or lessor’s fleet for at least 12 months prior to its withdrawal of use to be eligible under the Relevant TSC to constitute a Replacement Aircraft thereunder.</a:t>
            </a:r>
          </a:p>
          <a:p>
            <a:pPr lvl="2">
              <a:buClr>
                <a:schemeClr val="accent4"/>
              </a:buClr>
            </a:pPr>
            <a:r>
              <a:rPr lang="en-GB" sz="1000" dirty="0">
                <a:solidFill>
                  <a:schemeClr val="tx1"/>
                </a:solidFill>
              </a:rPr>
              <a:t>‘Withdrawal from use’ shall take place when the aircraft has been removed from active service with the commitment of ultimate scrapping without the performance of any further operations (confirmed by the acceptance certificate or contract with the part-out provider).</a:t>
            </a:r>
          </a:p>
          <a:p>
            <a:pPr lvl="2">
              <a:buClr>
                <a:schemeClr val="accent4"/>
              </a:buClr>
            </a:pPr>
            <a:r>
              <a:rPr lang="en-GB" sz="1000" dirty="0">
                <a:solidFill>
                  <a:schemeClr val="tx1"/>
                </a:solidFill>
              </a:rPr>
              <a:t>The conversion of an aircraft to a non-commercial role (such as for aerial firefighting or humanitarian missions) shall not be considered withdrawn from use.</a:t>
            </a:r>
          </a:p>
          <a:p>
            <a:pPr lvl="2">
              <a:buClr>
                <a:schemeClr val="accent4"/>
              </a:buClr>
            </a:pPr>
            <a:r>
              <a:rPr lang="en-GB" sz="1000" dirty="0">
                <a:solidFill>
                  <a:schemeClr val="tx1"/>
                </a:solidFill>
              </a:rPr>
              <a:t>See also question 38 of the FAQ for further guidance on this point.</a:t>
            </a:r>
          </a:p>
          <a:p>
            <a:pPr lvl="2">
              <a:buClr>
                <a:schemeClr val="accent4"/>
              </a:buClr>
            </a:pPr>
            <a:endParaRPr lang="en-GB" sz="1000" dirty="0">
              <a:solidFill>
                <a:schemeClr val="tx1"/>
              </a:solidFill>
            </a:endParaRPr>
          </a:p>
          <a:p>
            <a:pPr marL="0" lvl="2" indent="0">
              <a:buClr>
                <a:schemeClr val="accent4"/>
              </a:buClr>
              <a:buNone/>
            </a:pPr>
            <a:r>
              <a:rPr lang="en-GB" sz="1100" cap="all" dirty="0">
                <a:solidFill>
                  <a:srgbClr val="003057"/>
                </a:solidFill>
                <a:latin typeface="+mj-lt"/>
              </a:rPr>
              <a:t>EXAMPLE</a:t>
            </a:r>
          </a:p>
          <a:p>
            <a:pPr lvl="2">
              <a:buClr>
                <a:schemeClr val="accent4"/>
              </a:buClr>
            </a:pPr>
            <a:r>
              <a:rPr lang="en-GB" sz="1000" dirty="0">
                <a:solidFill>
                  <a:schemeClr val="tx1"/>
                </a:solidFill>
              </a:rPr>
              <a:t>An aircraft </a:t>
            </a:r>
            <a:r>
              <a:rPr lang="en-IE" sz="1000" dirty="0">
                <a:solidFill>
                  <a:schemeClr val="tx1"/>
                </a:solidFill>
              </a:rPr>
              <a:t>that has been permanently withdrawn from use (</a:t>
            </a:r>
            <a:r>
              <a:rPr lang="en-IE" sz="1000" b="1" dirty="0">
                <a:solidFill>
                  <a:schemeClr val="tx1"/>
                </a:solidFill>
              </a:rPr>
              <a:t>Aircraft Z</a:t>
            </a:r>
            <a:r>
              <a:rPr lang="en-IE" sz="1000" dirty="0">
                <a:solidFill>
                  <a:schemeClr val="tx1"/>
                </a:solidFill>
              </a:rPr>
              <a:t>) may be linked to a new aircraft (</a:t>
            </a:r>
            <a:r>
              <a:rPr lang="en-IE" sz="1000" b="1" dirty="0">
                <a:solidFill>
                  <a:schemeClr val="tx1"/>
                </a:solidFill>
              </a:rPr>
              <a:t>Aircraft A</a:t>
            </a:r>
            <a:r>
              <a:rPr lang="en-IE" sz="1000" dirty="0">
                <a:solidFill>
                  <a:schemeClr val="tx1"/>
                </a:solidFill>
              </a:rPr>
              <a:t>) so that Aircraft A can meet its day 1 recognition requirements to be a Compliant Aircraft, providing that:</a:t>
            </a:r>
          </a:p>
          <a:p>
            <a:pPr lvl="3">
              <a:spcAft>
                <a:spcPts val="450"/>
              </a:spcAft>
              <a:buClr>
                <a:schemeClr val="accent4"/>
              </a:buClr>
              <a:buSzPct val="130000"/>
              <a:defRPr/>
            </a:pPr>
            <a:r>
              <a:rPr lang="en-GB" altLang="en-US" sz="1000" dirty="0">
                <a:solidFill>
                  <a:schemeClr val="tx1"/>
                </a:solidFill>
              </a:rPr>
              <a:t>Aircraft Z has been withdrawn from use through a sale to a decommissioning expert for parting out (the contract must specify that the decommissioning / part out will be performed in line with relevant EASA standards (or equivalent regulatory standard applicable to the jurisdiction));</a:t>
            </a:r>
          </a:p>
          <a:p>
            <a:pPr lvl="3">
              <a:spcAft>
                <a:spcPts val="450"/>
              </a:spcAft>
              <a:buClr>
                <a:schemeClr val="accent4"/>
              </a:buClr>
              <a:buSzPct val="130000"/>
              <a:defRPr/>
            </a:pPr>
            <a:r>
              <a:rPr lang="en-IE" sz="1000" dirty="0">
                <a:solidFill>
                  <a:schemeClr val="tx1"/>
                </a:solidFill>
              </a:rPr>
              <a:t>Aircraft Z’s MTOW is certified as at least 80% of Aircraft A’s MTOW; and</a:t>
            </a:r>
          </a:p>
          <a:p>
            <a:pPr lvl="3">
              <a:spcAft>
                <a:spcPts val="450"/>
              </a:spcAft>
              <a:buClr>
                <a:schemeClr val="accent4"/>
              </a:buClr>
              <a:buSzPct val="130000"/>
              <a:defRPr/>
            </a:pPr>
            <a:r>
              <a:rPr lang="en-IE" sz="1000" dirty="0">
                <a:solidFill>
                  <a:schemeClr val="tx1"/>
                </a:solidFill>
              </a:rPr>
              <a:t>Aircraft Z has a proof of airworthiness dating back less than 6 months prior to the delivery/purchase of Aircraft A.</a:t>
            </a:r>
            <a:endParaRPr lang="en-GB" sz="1000" dirty="0"/>
          </a:p>
          <a:p>
            <a:pPr lvl="2">
              <a:buClr>
                <a:schemeClr val="accent4"/>
              </a:buClr>
            </a:pPr>
            <a:r>
              <a:rPr lang="en-GB" sz="1000" dirty="0"/>
              <a:t>The date of the withdrawal of Aircraft Z will be the date of the acceptance certificate or contract with the part-out service provider. If owned, the aircraft will also have been derecognised from the airline’s balance sheet.</a:t>
            </a:r>
          </a:p>
          <a:p>
            <a:pPr lvl="2">
              <a:buClr>
                <a:schemeClr val="accent4"/>
              </a:buClr>
            </a:pPr>
            <a:r>
              <a:rPr lang="en-GB" sz="1000" dirty="0"/>
              <a:t>The sale of Aircraft Z for the purposes of decommissioning, scrapping, and/or part-out will constitute a permanent withdrawal for use.</a:t>
            </a:r>
          </a:p>
          <a:p>
            <a:pPr lvl="2">
              <a:buClr>
                <a:schemeClr val="accent4"/>
              </a:buClr>
            </a:pPr>
            <a:r>
              <a:rPr lang="en-GB" sz="1000" dirty="0"/>
              <a:t>The withdrawal from use of Aircraft Z must occur within six months prior to or following delivery of the Eligible Aircraft.</a:t>
            </a:r>
          </a:p>
          <a:p>
            <a:pPr lvl="2">
              <a:buClr>
                <a:schemeClr val="accent4"/>
              </a:buClr>
            </a:pPr>
            <a:r>
              <a:rPr lang="en-GB" sz="1000" dirty="0"/>
              <a:t>Aircraft Z must have been airworthy at any point not more than six months before the aircraft's permanent withdrawal from use. To demonstrate airworthiness of Aircraft Z there should be (a) a valid certificate of airworthiness or local equivalent (issued by EASA or an equivalent body) and (b) if applicable, a valid airworthiness review certificate or local equivalent (dating back less than six months prior to the delivery of Aircraft A).</a:t>
            </a:r>
          </a:p>
          <a:p>
            <a:pPr lvl="2">
              <a:buClr>
                <a:schemeClr val="accent4"/>
              </a:buClr>
            </a:pPr>
            <a:r>
              <a:rPr lang="en-GB" sz="1000" dirty="0"/>
              <a:t>An aviation industry participant relying on the Relevant TSC will make its own determination and record any aircraft permanently withdrawn from use.</a:t>
            </a:r>
          </a:p>
          <a:p>
            <a:pPr lvl="2">
              <a:buClr>
                <a:schemeClr val="accent4"/>
              </a:buClr>
            </a:pPr>
            <a:r>
              <a:rPr lang="en-GB" sz="1000" dirty="0"/>
              <a:t>Lessors and airlines will only be required to demonstrate compliance with end-of-life recyclability under the DNSH criteria when the aircraft is ‘permanently withdrawn from use’ and will be satisfied by evidencing appropriate contractual requirements with part-out or decommissioning service providers.</a:t>
            </a:r>
          </a:p>
          <a:p>
            <a:pPr lvl="2">
              <a:buClr>
                <a:schemeClr val="accent4"/>
              </a:buClr>
            </a:pPr>
            <a:endParaRPr lang="en-GB" sz="1000" dirty="0"/>
          </a:p>
          <a:p>
            <a:pPr>
              <a:buClr>
                <a:schemeClr val="accent4"/>
              </a:buClr>
            </a:pPr>
            <a:r>
              <a:rPr lang="en-GB" sz="1100" dirty="0">
                <a:solidFill>
                  <a:srgbClr val="003057"/>
                </a:solidFill>
              </a:rPr>
              <a:t>Accounting CONSIDERATIONS</a:t>
            </a:r>
          </a:p>
          <a:p>
            <a:pPr lvl="2">
              <a:buClr>
                <a:schemeClr val="accent4"/>
              </a:buClr>
            </a:pPr>
            <a:r>
              <a:rPr lang="en-GB" sz="1000" dirty="0"/>
              <a:t>The date of permanent withdrawal from use is the date of the contract with the part-out or decommissioning service provider or the date of the acceptance certificate thereunder. If later, the date of derecognition from the entities balance sheet will be the date of permanent withdrawal.</a:t>
            </a:r>
          </a:p>
          <a:p>
            <a:pPr marL="0" lvl="2" indent="0">
              <a:buClr>
                <a:schemeClr val="accent4"/>
              </a:buClr>
              <a:buNone/>
            </a:pPr>
            <a:r>
              <a:rPr lang="en-GB" sz="1000" dirty="0"/>
              <a:t> </a:t>
            </a:r>
          </a:p>
          <a:p>
            <a:pPr marL="0" lvl="2" indent="0">
              <a:buClr>
                <a:schemeClr val="accent4"/>
              </a:buClr>
              <a:buNone/>
            </a:pPr>
            <a:r>
              <a:rPr lang="en-GB" sz="1100" cap="all" dirty="0">
                <a:solidFill>
                  <a:srgbClr val="003057"/>
                </a:solidFill>
                <a:latin typeface="+mj-lt"/>
              </a:rPr>
              <a:t>OTHER</a:t>
            </a:r>
          </a:p>
          <a:p>
            <a:pPr lvl="2">
              <a:buClr>
                <a:schemeClr val="accent4"/>
              </a:buClr>
            </a:pPr>
            <a:r>
              <a:rPr lang="en-GB" sz="1000" dirty="0"/>
              <a:t>It is noted that the analysis set out above can be equally applied to spare aircraft engines and Compliant Engines (in accordance with page 69 (</a:t>
            </a:r>
            <a:r>
              <a:rPr lang="en-GB" sz="1000" i="1" dirty="0"/>
              <a:t>Aircraft Engines and Aircraft Parts</a:t>
            </a:r>
            <a:r>
              <a:rPr lang="en-GB" sz="1000" dirty="0"/>
              <a:t>)).</a:t>
            </a:r>
          </a:p>
          <a:p>
            <a:pPr marL="0" lvl="2" indent="0">
              <a:buClr>
                <a:schemeClr val="accent4"/>
              </a:buClr>
              <a:buNone/>
            </a:pPr>
            <a:endParaRPr lang="en-GB" sz="1000" dirty="0"/>
          </a:p>
          <a:p>
            <a:pPr lvl="2">
              <a:buClr>
                <a:schemeClr val="accent4"/>
              </a:buClr>
            </a:pPr>
            <a:endParaRPr lang="en-GB" sz="1000" dirty="0"/>
          </a:p>
          <a:p>
            <a:pPr marL="0" lvl="2" indent="0">
              <a:buClr>
                <a:schemeClr val="accent4"/>
              </a:buClr>
              <a:buNone/>
            </a:pPr>
            <a:endParaRPr lang="en-GB" sz="1200" dirty="0"/>
          </a:p>
          <a:p>
            <a:pPr lvl="2">
              <a:buClr>
                <a:schemeClr val="accent4"/>
              </a:buClr>
            </a:pPr>
            <a:endParaRPr lang="en-GB" sz="1200" dirty="0"/>
          </a:p>
          <a:p>
            <a:pPr lvl="2">
              <a:buClr>
                <a:schemeClr val="accent4"/>
              </a:buClr>
            </a:pPr>
            <a:endParaRPr lang="en-GB" sz="1200" dirty="0"/>
          </a:p>
          <a:p>
            <a:pPr lvl="2">
              <a:buClr>
                <a:schemeClr val="accent4"/>
              </a:buClr>
            </a:pPr>
            <a:endParaRPr lang="en-GB" sz="1200" dirty="0"/>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&amp; Lessors</a:t>
            </a:r>
          </a:p>
        </p:txBody>
      </p:sp>
      <p:sp>
        <p:nvSpPr>
          <p:cNvPr id="4" name="Slide Number Placeholder 3">
            <a:extLst>
              <a:ext uri="{FF2B5EF4-FFF2-40B4-BE49-F238E27FC236}">
                <a16:creationId xmlns:a16="http://schemas.microsoft.com/office/drawing/2014/main" id="{D496CE67-7255-4D29-B478-51D69C135044}"/>
              </a:ext>
            </a:extLst>
          </p:cNvPr>
          <p:cNvSpPr>
            <a:spLocks noGrp="1"/>
          </p:cNvSpPr>
          <p:nvPr>
            <p:ph type="sldNum" sz="quarter" idx="15"/>
          </p:nvPr>
        </p:nvSpPr>
        <p:spPr/>
        <p:txBody>
          <a:bodyPr/>
          <a:lstStyle/>
          <a:p>
            <a:fld id="{65D0BFA5-6A5D-4FCC-B1D5-670AAD90936D}" type="slidenum">
              <a:rPr lang="en-GB" smtClean="0"/>
              <a:t>56</a:t>
            </a:fld>
            <a:endParaRPr lang="en-GB" dirty="0"/>
          </a:p>
        </p:txBody>
      </p:sp>
    </p:spTree>
    <p:extLst>
      <p:ext uri="{BB962C8B-B14F-4D97-AF65-F5344CB8AC3E}">
        <p14:creationId xmlns:p14="http://schemas.microsoft.com/office/powerpoint/2010/main" val="1091360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GB" dirty="0">
                <a:solidFill>
                  <a:schemeClr val="accent4"/>
                </a:solidFill>
              </a:rPr>
              <a:t>26) Corporate Transactions / Mergers and Acquisitions</a:t>
            </a:r>
            <a:endParaRPr lang="en-US" dirty="0">
              <a:solidFill>
                <a:schemeClr val="accent4"/>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7080" y="1413490"/>
            <a:ext cx="8256636" cy="5086098"/>
          </a:xfrm>
        </p:spPr>
        <p:txBody>
          <a:bodyPr/>
          <a:lstStyle/>
          <a:p>
            <a:pPr>
              <a:buClr>
                <a:schemeClr val="accent4"/>
              </a:buClr>
            </a:pPr>
            <a:r>
              <a:rPr lang="en-GB" sz="1100" dirty="0">
                <a:solidFill>
                  <a:srgbClr val="003057"/>
                </a:solidFill>
              </a:rPr>
              <a:t>Considerations</a:t>
            </a:r>
            <a:endParaRPr lang="en-GB" sz="1050" dirty="0">
              <a:solidFill>
                <a:srgbClr val="003057"/>
              </a:solidFill>
            </a:endParaRPr>
          </a:p>
          <a:p>
            <a:pPr lvl="2">
              <a:spcAft>
                <a:spcPts val="450"/>
              </a:spcAft>
              <a:buClr>
                <a:schemeClr val="accent4"/>
              </a:buClr>
              <a:buSzPct val="130000"/>
              <a:defRPr/>
            </a:pPr>
            <a:r>
              <a:rPr lang="en-GB" altLang="en-US" sz="1050" dirty="0"/>
              <a:t>The acquisition of an airline or lessor platform through a corporate merger, or other similar, merger or acquisition transaction shall not impact on the designation of any such aircraft within the fleet of such airline or lessor as Compliant Aircraft, i.e. they shall remain Compliant Aircraft after acquisition if designated as such prior to such transaction. </a:t>
            </a:r>
          </a:p>
          <a:p>
            <a:pPr lvl="2">
              <a:spcAft>
                <a:spcPts val="450"/>
              </a:spcAft>
              <a:buClr>
                <a:schemeClr val="accent4"/>
              </a:buClr>
              <a:buSzPct val="130000"/>
              <a:defRPr/>
            </a:pPr>
            <a:r>
              <a:rPr lang="en-GB" altLang="en-US" sz="1050" dirty="0"/>
              <a:t>To the extent of the aircraft in the fleet of an airline or lessor platform which is purchased by way of an asset purchase, i.e. the purchase of the aircraft themselves, shall remain Compliant Aircraft following such acquisition shall be subject to whether such aircraft are sold as Compliant Aircraft or are deselected as Compliant Aircraft prior to such as discussed on page 49 (</a:t>
            </a:r>
            <a:r>
              <a:rPr lang="en-GB" altLang="en-US" sz="1050" i="1" dirty="0"/>
              <a:t>Transfer of Rights – Sale of an Aircraft</a:t>
            </a:r>
            <a:r>
              <a:rPr lang="en-GB" altLang="en-US" sz="1050" dirty="0"/>
              <a:t>). </a:t>
            </a:r>
          </a:p>
          <a:p>
            <a:pPr lvl="2">
              <a:buClr>
                <a:schemeClr val="accent4"/>
              </a:buClr>
            </a:pPr>
            <a:endParaRPr lang="en-GB" sz="1050" dirty="0"/>
          </a:p>
          <a:p>
            <a:pPr marL="0" lvl="2" indent="0">
              <a:buClr>
                <a:schemeClr val="accent4"/>
              </a:buClr>
              <a:buNone/>
            </a:pPr>
            <a:r>
              <a:rPr lang="en-GB" sz="1100" cap="all" dirty="0">
                <a:solidFill>
                  <a:srgbClr val="003057"/>
                </a:solidFill>
                <a:latin typeface="+mj-lt"/>
              </a:rPr>
              <a:t>OTHER</a:t>
            </a:r>
            <a:endParaRPr lang="en-GB" sz="1050" cap="all" dirty="0">
              <a:solidFill>
                <a:srgbClr val="003057"/>
              </a:solidFill>
              <a:latin typeface="+mj-lt"/>
            </a:endParaRPr>
          </a:p>
          <a:p>
            <a:pPr lvl="2">
              <a:buClr>
                <a:schemeClr val="accent4"/>
              </a:buClr>
            </a:pPr>
            <a:r>
              <a:rPr lang="en-GB" sz="1050" dirty="0"/>
              <a:t>It is noted that the analysis set out above can be equally applied to spare aircraft engines and Compliant Engines (in accordance with page 69 (</a:t>
            </a:r>
            <a:r>
              <a:rPr lang="en-GB" sz="1050" i="1" dirty="0"/>
              <a:t>Aircraft Engines and Aircraft Parts</a:t>
            </a:r>
            <a:r>
              <a:rPr lang="en-GB" sz="1050" dirty="0"/>
              <a:t>)).</a:t>
            </a:r>
          </a:p>
          <a:p>
            <a:pPr lvl="2">
              <a:buClr>
                <a:schemeClr val="accent4"/>
              </a:buClr>
            </a:pPr>
            <a:endParaRPr lang="en-GB" sz="1200" dirty="0"/>
          </a:p>
        </p:txBody>
      </p:sp>
      <p:sp>
        <p:nvSpPr>
          <p:cNvPr id="3" name="Subtitle 4" descr="|">
            <a:extLst>
              <a:ext uri="{FF2B5EF4-FFF2-40B4-BE49-F238E27FC236}">
                <a16:creationId xmlns:a16="http://schemas.microsoft.com/office/drawing/2014/main" id="{B26A4E8F-25D4-34D6-6F06-489158CD04F9}"/>
              </a:ext>
            </a:extLst>
          </p:cNvPr>
          <p:cNvSpPr>
            <a:spLocks noGrp="1"/>
          </p:cNvSpPr>
          <p:nvPr>
            <p:ph type="subTitle" sz="quarter" idx="13"/>
          </p:nvPr>
        </p:nvSpPr>
        <p:spPr>
          <a:xfrm>
            <a:off x="359938" y="693330"/>
            <a:ext cx="8405940" cy="360000"/>
          </a:xfrm>
        </p:spPr>
        <p:txBody>
          <a:bodyPr/>
          <a:lstStyle/>
          <a:p>
            <a:r>
              <a:rPr lang="en-GB" dirty="0">
                <a:solidFill>
                  <a:schemeClr val="accent6"/>
                </a:solidFill>
              </a:rPr>
              <a:t>Airlines &amp; Lessors</a:t>
            </a:r>
          </a:p>
        </p:txBody>
      </p:sp>
      <p:sp>
        <p:nvSpPr>
          <p:cNvPr id="4" name="Slide Number Placeholder 1" descr="|">
            <a:extLst>
              <a:ext uri="{FF2B5EF4-FFF2-40B4-BE49-F238E27FC236}">
                <a16:creationId xmlns:a16="http://schemas.microsoft.com/office/drawing/2014/main" id="{E5C0A5BA-A8C7-47C9-B490-2B8584C8F5C6}"/>
              </a:ext>
            </a:extLst>
          </p:cNvPr>
          <p:cNvSpPr>
            <a:spLocks noGrp="1"/>
          </p:cNvSpPr>
          <p:nvPr>
            <p:ph type="sldNum" sz="quarter" idx="15"/>
          </p:nvPr>
        </p:nvSpPr>
        <p:spPr/>
        <p:txBody>
          <a:bodyPr/>
          <a:lstStyle/>
          <a:p>
            <a:fld id="{65D0BFA5-6A5D-4FCC-B1D5-670AAD90936D}" type="slidenum">
              <a:rPr lang="en-GB" smtClean="0"/>
              <a:t>57</a:t>
            </a:fld>
            <a:endParaRPr lang="en-GB" dirty="0"/>
          </a:p>
        </p:txBody>
      </p:sp>
    </p:spTree>
    <p:extLst>
      <p:ext uri="{BB962C8B-B14F-4D97-AF65-F5344CB8AC3E}">
        <p14:creationId xmlns:p14="http://schemas.microsoft.com/office/powerpoint/2010/main" val="41521046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2C48BA9C-FAB2-4C03-B2B0-53B77465D4AA}"/>
              </a:ext>
            </a:extLst>
          </p:cNvPr>
          <p:cNvSpPr>
            <a:spLocks noGrp="1"/>
          </p:cNvSpPr>
          <p:nvPr>
            <p:ph type="title"/>
          </p:nvPr>
        </p:nvSpPr>
        <p:spPr/>
        <p:txBody>
          <a:bodyPr/>
          <a:lstStyle/>
          <a:p>
            <a:r>
              <a:rPr lang="en-GB" dirty="0">
                <a:solidFill>
                  <a:schemeClr val="accent4"/>
                </a:solidFill>
              </a:rPr>
              <a:t>Summary of Questions and Interpreted Best Practices </a:t>
            </a:r>
          </a:p>
        </p:txBody>
      </p:sp>
      <p:sp>
        <p:nvSpPr>
          <p:cNvPr id="3" name="Slide Number Placeholder 2">
            <a:extLst>
              <a:ext uri="{FF2B5EF4-FFF2-40B4-BE49-F238E27FC236}">
                <a16:creationId xmlns:a16="http://schemas.microsoft.com/office/drawing/2014/main" id="{BFD00ABF-DA6A-45C4-A0C6-5852C84AA0FF}"/>
              </a:ext>
            </a:extLst>
          </p:cNvPr>
          <p:cNvSpPr>
            <a:spLocks noGrp="1"/>
          </p:cNvSpPr>
          <p:nvPr>
            <p:ph type="sldNum" sz="quarter" idx="10"/>
          </p:nvPr>
        </p:nvSpPr>
        <p:spPr/>
        <p:txBody>
          <a:bodyPr/>
          <a:lstStyle/>
          <a:p>
            <a:fld id="{65D0BFA5-6A5D-4FCC-B1D5-670AAD90936D}" type="slidenum">
              <a:rPr lang="en-GB" smtClean="0"/>
              <a:t>58</a:t>
            </a:fld>
            <a:endParaRPr lang="en-GB" dirty="0"/>
          </a:p>
        </p:txBody>
      </p:sp>
    </p:spTree>
    <p:extLst>
      <p:ext uri="{BB962C8B-B14F-4D97-AF65-F5344CB8AC3E}">
        <p14:creationId xmlns:p14="http://schemas.microsoft.com/office/powerpoint/2010/main" val="19594282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A) Manufacturing and Sale of Aircraft </a:t>
            </a:r>
          </a:p>
        </p:txBody>
      </p:sp>
      <p:sp>
        <p:nvSpPr>
          <p:cNvPr id="4" name="Text Placeholder 8" descr="|">
            <a:extLst>
              <a:ext uri="{FF2B5EF4-FFF2-40B4-BE49-F238E27FC236}">
                <a16:creationId xmlns:a16="http://schemas.microsoft.com/office/drawing/2014/main" id="{E882EA7C-B871-442A-9594-5C94BC6882C7}"/>
              </a:ext>
            </a:extLst>
          </p:cNvPr>
          <p:cNvSpPr>
            <a:spLocks noGrp="1"/>
          </p:cNvSpPr>
          <p:nvPr>
            <p:ph type="body" sz="quarter" idx="12"/>
          </p:nvPr>
        </p:nvSpPr>
        <p:spPr>
          <a:xfrm>
            <a:off x="360362" y="1412875"/>
            <a:ext cx="8405515" cy="648767"/>
          </a:xfrm>
        </p:spPr>
        <p:txBody>
          <a:bodyPr/>
          <a:lstStyle/>
          <a:p>
            <a:pPr algn="just"/>
            <a:r>
              <a:rPr lang="en-GB" sz="18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Question: </a:t>
            </a:r>
            <a:r>
              <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Is the manufacturing of aircraft that are expected to meet the Manufacturer TSC considered ‘environmentally sustainable’, or will the manufacturing of aircraft only be considered ‘environmentally sustainable’ where an aircraft has been built and tested? </a:t>
            </a:r>
            <a:endParaRPr lang="en-US" sz="1400" cap="none" dirty="0">
              <a:solidFill>
                <a:schemeClr val="tx1"/>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9938" y="2277666"/>
            <a:ext cx="8405515" cy="3672409"/>
          </a:xfrm>
        </p:spPr>
        <p:txBody>
          <a:bodyPr/>
          <a:lstStyle/>
          <a:p>
            <a:r>
              <a:rPr lang="en-GB" sz="18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Best Practice</a:t>
            </a:r>
          </a:p>
          <a:p>
            <a:pPr marL="285750" indent="-285750">
              <a:buFont typeface="Arial" panose="020B0604020202020204" pitchFamily="34" charset="0"/>
              <a:buChar char="•"/>
            </a:pPr>
            <a:endParaRPr lang="en-GB" sz="14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lvl="2">
              <a:buClr>
                <a:schemeClr val="accent4"/>
              </a:buClr>
            </a:pPr>
            <a:r>
              <a:rPr lang="en-GB" sz="1600" dirty="0">
                <a:solidFill>
                  <a:schemeClr val="tx1"/>
                </a:solidFill>
              </a:rPr>
              <a:t>Where an aircraft in production is intended to be a Zero-Emission Aircraft or an Eligible Aircraft, then such OEM can consider the production of such aircraft as fully ‘environmentally sustainable’ and ‘environmentally sustainable’ in the proportion of the Global Replacement Ratio, respectively. If the OEM becomes aware that such aircraft in production will not meet the criteria, then the aircraft in production will no longer be considered as ‘environmentally sustainable’ in any proportion. </a:t>
            </a:r>
          </a:p>
          <a:p>
            <a:pPr lvl="2">
              <a:buClr>
                <a:schemeClr val="accent4"/>
              </a:buClr>
            </a:pPr>
            <a:endParaRPr lang="en-GB" sz="1600" dirty="0">
              <a:solidFill>
                <a:schemeClr val="tx1"/>
              </a:solidFill>
            </a:endParaRPr>
          </a:p>
          <a:p>
            <a:pPr lvl="2">
              <a:buClr>
                <a:schemeClr val="accent4"/>
              </a:buClr>
            </a:pPr>
            <a:r>
              <a:rPr lang="en-GB" sz="1600" dirty="0">
                <a:solidFill>
                  <a:schemeClr val="tx1"/>
                </a:solidFill>
              </a:rPr>
              <a:t>Any Revenue (including pre-delivery payments) from the sale of Zero-Emission Aircraft and Eligible Aircraft will be considered as fully ‘environmentally sustainable’ and ‘environmentally sustainable’ in the proportion of the Global Replacement Ratio, respectively.</a:t>
            </a:r>
          </a:p>
          <a:p>
            <a:pPr lvl="2">
              <a:buClr>
                <a:schemeClr val="accent4"/>
              </a:buClr>
            </a:pPr>
            <a:endParaRPr lang="en-GB" sz="1600" dirty="0">
              <a:solidFill>
                <a:schemeClr val="tx1"/>
              </a:solidFill>
            </a:endParaRPr>
          </a:p>
          <a:p>
            <a:pPr lvl="2">
              <a:buClr>
                <a:schemeClr val="accent4"/>
              </a:buClr>
            </a:pPr>
            <a:r>
              <a:rPr lang="en-GB" sz="1600" dirty="0">
                <a:solidFill>
                  <a:schemeClr val="tx1"/>
                </a:solidFill>
              </a:rPr>
              <a:t>Where an OEM obtains unsecured financing, then such financing will be considered ‘environmentally sustainable’ in the same proportion as (a) the value of the aircraft, aircraft engines, or aircraft parts in production in the proportion they are considered ‘environmentally sustainable’, to (b) the value of all aircraft, aircraft engines, or aircraft parts in production. </a:t>
            </a:r>
          </a:p>
          <a:p>
            <a:pPr marL="285750" indent="-285750">
              <a:buFont typeface="Arial" panose="020B0604020202020204" pitchFamily="34" charset="0"/>
              <a:buChar char="•"/>
            </a:pPr>
            <a:endParaRPr lang="en-GB" sz="1400" cap="none" dirty="0">
              <a:solidFill>
                <a:schemeClr val="tx1"/>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400" cap="none" dirty="0">
              <a:solidFill>
                <a:schemeClr val="tx1"/>
              </a:solidFill>
            </a:endParaRPr>
          </a:p>
          <a:p>
            <a:pPr marL="342900" indent="-342900">
              <a:buFont typeface="Arial" panose="020B0604020202020204" pitchFamily="34" charset="0"/>
              <a:buChar char="•"/>
            </a:pPr>
            <a:endParaRPr lang="en-US" dirty="0">
              <a:solidFill>
                <a:schemeClr val="tx1"/>
              </a:solidFill>
            </a:endParaRPr>
          </a:p>
        </p:txBody>
      </p:sp>
      <p:sp>
        <p:nvSpPr>
          <p:cNvPr id="6" name="Slide Number Placeholder 5">
            <a:extLst>
              <a:ext uri="{FF2B5EF4-FFF2-40B4-BE49-F238E27FC236}">
                <a16:creationId xmlns:a16="http://schemas.microsoft.com/office/drawing/2014/main" id="{98301FBB-7371-41C9-BD9F-DEC7996E655F}"/>
              </a:ext>
            </a:extLst>
          </p:cNvPr>
          <p:cNvSpPr>
            <a:spLocks noGrp="1"/>
          </p:cNvSpPr>
          <p:nvPr>
            <p:ph type="sldNum" sz="quarter" idx="15"/>
          </p:nvPr>
        </p:nvSpPr>
        <p:spPr/>
        <p:txBody>
          <a:bodyPr/>
          <a:lstStyle/>
          <a:p>
            <a:fld id="{65D0BFA5-6A5D-4FCC-B1D5-670AAD90936D}" type="slidenum">
              <a:rPr lang="en-GB" smtClean="0"/>
              <a:t>59</a:t>
            </a:fld>
            <a:endParaRPr lang="en-GB" dirty="0"/>
          </a:p>
        </p:txBody>
      </p:sp>
    </p:spTree>
    <p:extLst>
      <p:ext uri="{BB962C8B-B14F-4D97-AF65-F5344CB8AC3E}">
        <p14:creationId xmlns:p14="http://schemas.microsoft.com/office/powerpoint/2010/main" val="2783649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0" descr="|">
            <a:extLst>
              <a:ext uri="{FF2B5EF4-FFF2-40B4-BE49-F238E27FC236}">
                <a16:creationId xmlns:a16="http://schemas.microsoft.com/office/drawing/2014/main" id="{A463E146-8EF2-4F07-A713-DC53DEB12D0A}"/>
              </a:ext>
            </a:extLst>
          </p:cNvPr>
          <p:cNvSpPr>
            <a:spLocks noGrp="1"/>
          </p:cNvSpPr>
          <p:nvPr>
            <p:ph type="title"/>
          </p:nvPr>
        </p:nvSpPr>
        <p:spPr/>
        <p:txBody>
          <a:bodyPr/>
          <a:lstStyle/>
          <a:p>
            <a:r>
              <a:rPr lang="en-GB" dirty="0">
                <a:solidFill>
                  <a:schemeClr val="accent4"/>
                </a:solidFill>
              </a:rPr>
              <a:t>Aircraft Lifecycle Analysis - Index</a:t>
            </a:r>
          </a:p>
        </p:txBody>
      </p:sp>
      <p:sp>
        <p:nvSpPr>
          <p:cNvPr id="9" name="Shape1">
            <a:extLst>
              <a:ext uri="{FF2B5EF4-FFF2-40B4-BE49-F238E27FC236}">
                <a16:creationId xmlns:a16="http://schemas.microsoft.com/office/drawing/2014/main" id="{479AAD9E-DF78-BA56-316B-9513CD655B5F}"/>
              </a:ext>
            </a:extLst>
          </p:cNvPr>
          <p:cNvSpPr/>
          <p:nvPr/>
        </p:nvSpPr>
        <p:spPr>
          <a:xfrm>
            <a:off x="359939" y="1319819"/>
            <a:ext cx="8405939" cy="3240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75000"/>
                  </a:schemeClr>
                </a:solidFill>
              </a:rPr>
              <a:t>ANALYSIS OF APPLICATION TO AN AIRCRAFT’S LIFECYCLE</a:t>
            </a:r>
          </a:p>
        </p:txBody>
      </p:sp>
      <p:cxnSp>
        <p:nvCxnSpPr>
          <p:cNvPr id="11" name="Shape2">
            <a:extLst>
              <a:ext uri="{FF2B5EF4-FFF2-40B4-BE49-F238E27FC236}">
                <a16:creationId xmlns:a16="http://schemas.microsoft.com/office/drawing/2014/main" id="{E40D69E5-06E6-BBFB-4A38-3A7017410B58}"/>
              </a:ext>
            </a:extLst>
          </p:cNvPr>
          <p:cNvCxnSpPr>
            <a:cxnSpLocks/>
          </p:cNvCxnSpPr>
          <p:nvPr/>
        </p:nvCxnSpPr>
        <p:spPr>
          <a:xfrm>
            <a:off x="2628747" y="1751831"/>
            <a:ext cx="0" cy="3019662"/>
          </a:xfrm>
          <a:prstGeom prst="line">
            <a:avLst/>
          </a:prstGeom>
          <a:ln>
            <a:solidFill>
              <a:srgbClr val="4C4C4C"/>
            </a:solidFill>
            <a:prstDash val="dash"/>
          </a:ln>
        </p:spPr>
        <p:style>
          <a:lnRef idx="1">
            <a:schemeClr val="accent1"/>
          </a:lnRef>
          <a:fillRef idx="0">
            <a:schemeClr val="accent1"/>
          </a:fillRef>
          <a:effectRef idx="0">
            <a:schemeClr val="accent1"/>
          </a:effectRef>
          <a:fontRef idx="minor">
            <a:schemeClr val="tx1"/>
          </a:fontRef>
        </p:style>
      </p:cxnSp>
      <p:sp>
        <p:nvSpPr>
          <p:cNvPr id="12" name="Shape3">
            <a:extLst>
              <a:ext uri="{FF2B5EF4-FFF2-40B4-BE49-F238E27FC236}">
                <a16:creationId xmlns:a16="http://schemas.microsoft.com/office/drawing/2014/main" id="{045DAC06-CECA-4FDB-820B-860F65759D52}"/>
              </a:ext>
            </a:extLst>
          </p:cNvPr>
          <p:cNvSpPr txBox="1">
            <a:spLocks/>
          </p:cNvSpPr>
          <p:nvPr/>
        </p:nvSpPr>
        <p:spPr>
          <a:xfrm>
            <a:off x="601271" y="1751831"/>
            <a:ext cx="1629878" cy="590777"/>
          </a:xfrm>
          <a:prstGeom prst="rect">
            <a:avLst/>
          </a:prstGeom>
        </p:spPr>
        <p:txBody>
          <a:bodyPr vert="horz" lIns="0" tIns="0" rIns="0" bIns="0" rtlCol="0">
            <a:noAutofit/>
          </a:bodyPr>
          <a:lstStyle>
            <a:lvl1pPr marL="0" indent="0" algn="l" defTabSz="914324"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324"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5982" indent="-215982" algn="l" defTabSz="914324"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1964" indent="-215982" algn="l" defTabSz="914324"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7946" indent="-215982" algn="l" defTabSz="914324"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5982" indent="-215982" algn="l" defTabSz="914324"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1964" indent="-215982" algn="l" defTabSz="914324"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7946" indent="-215982" algn="l" defTabSz="914324"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5876" indent="-228581" algn="l" defTabSz="9143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350" dirty="0">
                <a:solidFill>
                  <a:schemeClr val="accent4"/>
                </a:solidFill>
              </a:rPr>
              <a:t>DAY 1 / initial recognition</a:t>
            </a:r>
          </a:p>
          <a:p>
            <a:pPr lvl="1" algn="ctr"/>
            <a:endParaRPr lang="en-US" sz="1200" dirty="0"/>
          </a:p>
        </p:txBody>
      </p:sp>
      <p:sp>
        <p:nvSpPr>
          <p:cNvPr id="13" name="Shape4">
            <a:extLst>
              <a:ext uri="{FF2B5EF4-FFF2-40B4-BE49-F238E27FC236}">
                <a16:creationId xmlns:a16="http://schemas.microsoft.com/office/drawing/2014/main" id="{750E44DA-AECE-E3EE-F0BD-4D7B9D70EEB4}"/>
              </a:ext>
            </a:extLst>
          </p:cNvPr>
          <p:cNvSpPr txBox="1">
            <a:spLocks/>
          </p:cNvSpPr>
          <p:nvPr/>
        </p:nvSpPr>
        <p:spPr>
          <a:xfrm>
            <a:off x="3168764" y="1755068"/>
            <a:ext cx="2772181" cy="590777"/>
          </a:xfrm>
          <a:prstGeom prst="rect">
            <a:avLst/>
          </a:prstGeom>
        </p:spPr>
        <p:txBody>
          <a:bodyPr vert="horz" lIns="0" tIns="0" rIns="0" bIns="0" rtlCol="0">
            <a:noAutofit/>
          </a:bodyPr>
          <a:lstStyle>
            <a:lvl1pPr marL="0" indent="0" algn="l" defTabSz="914324"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324"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5982" indent="-215982" algn="l" defTabSz="914324"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1964" indent="-215982" algn="l" defTabSz="914324"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7946" indent="-215982" algn="l" defTabSz="914324"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5982" indent="-215982" algn="l" defTabSz="914324"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1964" indent="-215982" algn="l" defTabSz="914324"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7946" indent="-215982" algn="l" defTabSz="914324"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5876" indent="-228581" algn="l" defTabSz="9143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350" dirty="0">
                <a:solidFill>
                  <a:schemeClr val="accent4"/>
                </a:solidFill>
              </a:rPr>
              <a:t>Post day 1 / Events During life</a:t>
            </a:r>
          </a:p>
        </p:txBody>
      </p:sp>
      <p:sp>
        <p:nvSpPr>
          <p:cNvPr id="15" name="Shape5">
            <a:extLst>
              <a:ext uri="{FF2B5EF4-FFF2-40B4-BE49-F238E27FC236}">
                <a16:creationId xmlns:a16="http://schemas.microsoft.com/office/drawing/2014/main" id="{0377CA4E-FFBA-04CC-B410-2E56F0D22A22}"/>
              </a:ext>
            </a:extLst>
          </p:cNvPr>
          <p:cNvSpPr txBox="1">
            <a:spLocks/>
          </p:cNvSpPr>
          <p:nvPr/>
        </p:nvSpPr>
        <p:spPr>
          <a:xfrm>
            <a:off x="7111634" y="1751831"/>
            <a:ext cx="1629881" cy="392935"/>
          </a:xfrm>
          <a:prstGeom prst="rect">
            <a:avLst/>
          </a:prstGeom>
        </p:spPr>
        <p:txBody>
          <a:bodyPr vert="horz" lIns="0" tIns="0" rIns="0" bIns="0" rtlCol="0">
            <a:noAutofit/>
          </a:bodyPr>
          <a:lstStyle>
            <a:lvl1pPr marL="0" indent="0" algn="l" defTabSz="914324"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324"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5982" indent="-215982" algn="l" defTabSz="914324"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1964" indent="-215982" algn="l" defTabSz="914324"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7946" indent="-215982" algn="l" defTabSz="914324"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5982" indent="-215982" algn="l" defTabSz="914324"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1964" indent="-215982" algn="l" defTabSz="914324"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7946" indent="-215982" algn="l" defTabSz="914324"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5876" indent="-228581" algn="l" defTabSz="9143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350" dirty="0">
                <a:solidFill>
                  <a:schemeClr val="accent4"/>
                </a:solidFill>
              </a:rPr>
              <a:t>EXIT / END of life</a:t>
            </a:r>
          </a:p>
        </p:txBody>
      </p:sp>
      <p:sp>
        <p:nvSpPr>
          <p:cNvPr id="16" name="Shape6">
            <a:extLst>
              <a:ext uri="{FF2B5EF4-FFF2-40B4-BE49-F238E27FC236}">
                <a16:creationId xmlns:a16="http://schemas.microsoft.com/office/drawing/2014/main" id="{C11CA333-DD68-07B6-5763-8B7F66E074A7}"/>
              </a:ext>
            </a:extLst>
          </p:cNvPr>
          <p:cNvSpPr txBox="1">
            <a:spLocks/>
          </p:cNvSpPr>
          <p:nvPr/>
        </p:nvSpPr>
        <p:spPr>
          <a:xfrm>
            <a:off x="399406" y="2969375"/>
            <a:ext cx="2117632" cy="1828571"/>
          </a:xfrm>
          <a:prstGeom prst="rect">
            <a:avLst/>
          </a:prstGeom>
        </p:spPr>
        <p:txBody>
          <a:bodyPr vert="horz" lIns="0" tIns="0" rIns="0" bIns="0" rtlCol="0">
            <a:noAutofit/>
          </a:bodyPr>
          <a:lstStyle>
            <a:lvl1pPr marL="0" indent="0" algn="l" defTabSz="914324"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324"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5982" indent="-215982" algn="l" defTabSz="914324"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1964" indent="-215982" algn="l" defTabSz="914324"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7946" indent="-215982" algn="l" defTabSz="914324"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5982" indent="-215982" algn="l" defTabSz="914324"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1964" indent="-215982" algn="l" defTabSz="914324"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7946" indent="-215982" algn="l" defTabSz="914324"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5876" indent="-228581" algn="l" defTabSz="9143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5">
              <a:buClr>
                <a:schemeClr val="accent4"/>
              </a:buClr>
            </a:pPr>
            <a:r>
              <a:rPr lang="en-GB" sz="1050" dirty="0"/>
              <a:t>Manufacturing of aircraft [OEMs]</a:t>
            </a:r>
          </a:p>
          <a:p>
            <a:pPr lvl="5">
              <a:buClr>
                <a:schemeClr val="accent4"/>
              </a:buClr>
            </a:pPr>
            <a:r>
              <a:rPr lang="en-GB" sz="1050" dirty="0"/>
              <a:t>Manufacturing of engines [OEMs]</a:t>
            </a:r>
          </a:p>
          <a:p>
            <a:pPr lvl="5">
              <a:buClr>
                <a:schemeClr val="accent4"/>
              </a:buClr>
            </a:pPr>
            <a:r>
              <a:rPr lang="en-GB" sz="1050" dirty="0"/>
              <a:t>Sale of new aircraft [OEMs] </a:t>
            </a:r>
          </a:p>
          <a:p>
            <a:pPr lvl="5">
              <a:buClr>
                <a:schemeClr val="accent4"/>
              </a:buClr>
            </a:pPr>
            <a:r>
              <a:rPr lang="en-GB" sz="1050" dirty="0"/>
              <a:t>Sale of new engines [OEMs]</a:t>
            </a:r>
          </a:p>
          <a:p>
            <a:pPr lvl="5">
              <a:buClr>
                <a:schemeClr val="accent4"/>
              </a:buClr>
            </a:pPr>
            <a:r>
              <a:rPr lang="en-GB" sz="1050" dirty="0"/>
              <a:t>Provision of maintenance services [OEMs / MROs / airlines]</a:t>
            </a:r>
          </a:p>
          <a:p>
            <a:pPr lvl="5">
              <a:buClr>
                <a:schemeClr val="accent4"/>
              </a:buClr>
            </a:pPr>
            <a:r>
              <a:rPr lang="en-GB" sz="1050" dirty="0"/>
              <a:t>Purchase of new aircraft from OEM – Day 1 recognition [airlines &amp; lessors]</a:t>
            </a:r>
          </a:p>
          <a:p>
            <a:pPr lvl="5">
              <a:buClr>
                <a:schemeClr val="accent4"/>
              </a:buClr>
            </a:pPr>
            <a:r>
              <a:rPr lang="en-GB" sz="1050" dirty="0"/>
              <a:t>Purchase of an aircraft from other party </a:t>
            </a:r>
            <a:r>
              <a:rPr lang="en-GB" altLang="en-US" sz="1050" dirty="0"/>
              <a:t>– day 1 recognition</a:t>
            </a:r>
            <a:r>
              <a:rPr lang="en-GB" sz="1050" dirty="0"/>
              <a:t> [airlines / lessors]</a:t>
            </a:r>
          </a:p>
          <a:p>
            <a:endParaRPr lang="en-GB" sz="1200" dirty="0"/>
          </a:p>
        </p:txBody>
      </p:sp>
      <p:sp>
        <p:nvSpPr>
          <p:cNvPr id="19" name="Shape7">
            <a:extLst>
              <a:ext uri="{FF2B5EF4-FFF2-40B4-BE49-F238E27FC236}">
                <a16:creationId xmlns:a16="http://schemas.microsoft.com/office/drawing/2014/main" id="{E039EB92-35E2-7852-BD69-D79AC0AD44D1}"/>
              </a:ext>
            </a:extLst>
          </p:cNvPr>
          <p:cNvSpPr txBox="1">
            <a:spLocks/>
          </p:cNvSpPr>
          <p:nvPr/>
        </p:nvSpPr>
        <p:spPr>
          <a:xfrm>
            <a:off x="2962278" y="2969375"/>
            <a:ext cx="3821947" cy="1828571"/>
          </a:xfrm>
          <a:prstGeom prst="rect">
            <a:avLst/>
          </a:prstGeom>
        </p:spPr>
        <p:txBody>
          <a:bodyPr vert="horz" lIns="0" tIns="0" rIns="0" bIns="0" rtlCol="0">
            <a:noAutofit/>
          </a:bodyPr>
          <a:lstStyle>
            <a:lvl1pPr marL="0" indent="0" algn="l" defTabSz="914324"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324"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5982" indent="-215982" algn="l" defTabSz="914324"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1964" indent="-215982" algn="l" defTabSz="914324"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7946" indent="-215982" algn="l" defTabSz="914324"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5982" indent="-215982" algn="l" defTabSz="914324"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1964" indent="-215982" algn="l" defTabSz="914324"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7946" indent="-215982" algn="l" defTabSz="914324"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5876" indent="-228581" algn="l" defTabSz="9143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5">
              <a:buClr>
                <a:schemeClr val="accent4"/>
              </a:buClr>
              <a:buFont typeface="+mj-lt"/>
              <a:buAutoNum type="arabicPeriod" startAt="8"/>
            </a:pPr>
            <a:r>
              <a:rPr lang="en-GB" sz="1050" dirty="0"/>
              <a:t>Use of the Global Replacement Ratio [airlines / lessors]</a:t>
            </a:r>
          </a:p>
          <a:p>
            <a:pPr lvl="5">
              <a:buClr>
                <a:schemeClr val="accent4"/>
              </a:buClr>
              <a:buFont typeface="+mj-lt"/>
              <a:buAutoNum type="arabicPeriod" startAt="8"/>
            </a:pPr>
            <a:r>
              <a:rPr lang="en-GB" sz="1050" dirty="0"/>
              <a:t>Continuing recognition [airlines / lessors]</a:t>
            </a:r>
          </a:p>
          <a:p>
            <a:pPr lvl="5">
              <a:buClr>
                <a:schemeClr val="accent4"/>
              </a:buClr>
              <a:buFont typeface="+mj-lt"/>
              <a:buAutoNum type="arabicPeriod" startAt="8"/>
            </a:pPr>
            <a:r>
              <a:rPr lang="en-GB" sz="1050" dirty="0"/>
              <a:t>Change in Relevant TSCs [OEMs / airlines / lessors]</a:t>
            </a:r>
          </a:p>
          <a:p>
            <a:pPr lvl="5">
              <a:buClr>
                <a:schemeClr val="accent4"/>
              </a:buClr>
              <a:buFont typeface="+mj-lt"/>
              <a:buAutoNum type="arabicPeriod" startAt="8"/>
            </a:pPr>
            <a:r>
              <a:rPr lang="en-GB" sz="1050" dirty="0"/>
              <a:t>Sustainable Aviation Fuel usage [airlines]</a:t>
            </a:r>
          </a:p>
          <a:p>
            <a:pPr lvl="5">
              <a:buClr>
                <a:schemeClr val="accent4"/>
              </a:buClr>
              <a:buFont typeface="+mj-lt"/>
              <a:buAutoNum type="arabicPeriod" startAt="8"/>
            </a:pPr>
            <a:r>
              <a:rPr lang="en-GB" sz="1050" dirty="0"/>
              <a:t>Evolution in SAF usage requirements [airlines / lessors]</a:t>
            </a:r>
          </a:p>
          <a:p>
            <a:pPr lvl="5">
              <a:buClr>
                <a:schemeClr val="accent4"/>
              </a:buClr>
              <a:buFont typeface="+mj-lt"/>
              <a:buAutoNum type="arabicPeriod" startAt="8"/>
            </a:pPr>
            <a:r>
              <a:rPr lang="en-GB" sz="1050" dirty="0"/>
              <a:t>Delivery of aircraft under operating lease [airlines / lessors] </a:t>
            </a:r>
          </a:p>
          <a:p>
            <a:pPr lvl="5">
              <a:buClr>
                <a:schemeClr val="accent4"/>
              </a:buClr>
              <a:buFont typeface="+mj-lt"/>
              <a:buAutoNum type="arabicPeriod" startAt="8"/>
            </a:pPr>
            <a:r>
              <a:rPr lang="en-GB" sz="1050" dirty="0"/>
              <a:t>Delivery of aircraft under finance lease [airlines / lessors]</a:t>
            </a:r>
          </a:p>
          <a:p>
            <a:pPr lvl="5">
              <a:buClr>
                <a:schemeClr val="accent4"/>
              </a:buClr>
              <a:buFont typeface="+mj-lt"/>
              <a:buAutoNum type="arabicPeriod" startAt="8"/>
            </a:pPr>
            <a:r>
              <a:rPr lang="en-GB" sz="1050" dirty="0"/>
              <a:t>Do No Significant Harm (DNSH) Criteria [airlines / lessors]</a:t>
            </a:r>
          </a:p>
          <a:p>
            <a:pPr lvl="5">
              <a:buClr>
                <a:schemeClr val="accent4"/>
              </a:buClr>
              <a:buFont typeface="+mj-lt"/>
              <a:buAutoNum type="arabicPeriod" startAt="8"/>
            </a:pPr>
            <a:r>
              <a:rPr lang="en-GB" sz="1050" dirty="0"/>
              <a:t>Retrofit or modification of aircraft [airlines / lessors]</a:t>
            </a:r>
          </a:p>
          <a:p>
            <a:pPr lvl="5">
              <a:buClr>
                <a:schemeClr val="accent4"/>
              </a:buClr>
              <a:buFont typeface="+mj-lt"/>
              <a:buAutoNum type="arabicPeriod" startAt="8"/>
            </a:pPr>
            <a:r>
              <a:rPr lang="en-GB" sz="1050" dirty="0"/>
              <a:t>Transfer of rights – internal transfer of rights [airlines / lessors]</a:t>
            </a:r>
          </a:p>
          <a:p>
            <a:pPr lvl="5">
              <a:buClr>
                <a:schemeClr val="accent4"/>
              </a:buClr>
              <a:buFont typeface="+mj-lt"/>
              <a:buAutoNum type="arabicPeriod" startAt="8"/>
            </a:pPr>
            <a:r>
              <a:rPr lang="en-GB" sz="1050" dirty="0"/>
              <a:t>Transfer of rights – sale of an aircraft  [airlines / lessors]</a:t>
            </a:r>
          </a:p>
          <a:p>
            <a:pPr lvl="5">
              <a:buClr>
                <a:schemeClr val="accent4"/>
              </a:buClr>
              <a:buFont typeface="+mj-lt"/>
              <a:buAutoNum type="arabicPeriod" startAt="8"/>
            </a:pPr>
            <a:r>
              <a:rPr lang="en-GB" sz="1050" dirty="0"/>
              <a:t>Transfer of rights – external transfer (other than a sale) [airlines / lessors]</a:t>
            </a:r>
          </a:p>
          <a:p>
            <a:pPr lvl="5">
              <a:buClr>
                <a:schemeClr val="accent4"/>
              </a:buClr>
              <a:buFont typeface="+mj-lt"/>
              <a:buAutoNum type="arabicPeriod" startAt="8"/>
            </a:pPr>
            <a:r>
              <a:rPr lang="en-GB" sz="1050" dirty="0"/>
              <a:t>Refinancing of aircraft [airlines / lessors]</a:t>
            </a:r>
          </a:p>
          <a:p>
            <a:pPr lvl="5">
              <a:buClr>
                <a:schemeClr val="accent4"/>
              </a:buClr>
              <a:buFont typeface="+mj-lt"/>
              <a:buAutoNum type="arabicPeriod" startAt="8"/>
            </a:pPr>
            <a:r>
              <a:rPr lang="en-GB" sz="1050" dirty="0"/>
              <a:t>Aircraft ongoing airworthiness [airline / lessors]</a:t>
            </a:r>
          </a:p>
          <a:p>
            <a:pPr lvl="5">
              <a:buClr>
                <a:schemeClr val="accent4"/>
              </a:buClr>
              <a:buFont typeface="+mj-lt"/>
              <a:buAutoNum type="arabicPeriod" startAt="8"/>
            </a:pPr>
            <a:r>
              <a:rPr lang="en-GB" sz="1050" dirty="0"/>
              <a:t>Treatment of spare aircraft engines or aircraft parts [airlines / lessors]</a:t>
            </a:r>
          </a:p>
          <a:p>
            <a:pPr lvl="5">
              <a:buClr>
                <a:schemeClr val="accent4"/>
              </a:buClr>
              <a:buFont typeface="+mj-lt"/>
              <a:buAutoNum type="arabicPeriod" startAt="8"/>
            </a:pPr>
            <a:r>
              <a:rPr lang="en-GB" sz="1050" dirty="0"/>
              <a:t>Redelivery of leased aircraft [airlines / lessors]</a:t>
            </a:r>
          </a:p>
        </p:txBody>
      </p:sp>
      <p:sp>
        <p:nvSpPr>
          <p:cNvPr id="21" name="Shape8">
            <a:extLst>
              <a:ext uri="{FF2B5EF4-FFF2-40B4-BE49-F238E27FC236}">
                <a16:creationId xmlns:a16="http://schemas.microsoft.com/office/drawing/2014/main" id="{26F79EB2-CD9B-ADD5-A6A6-0EEE017F3A66}"/>
              </a:ext>
            </a:extLst>
          </p:cNvPr>
          <p:cNvSpPr txBox="1">
            <a:spLocks/>
          </p:cNvSpPr>
          <p:nvPr/>
        </p:nvSpPr>
        <p:spPr>
          <a:xfrm>
            <a:off x="7099921" y="2969375"/>
            <a:ext cx="1688980" cy="1828571"/>
          </a:xfrm>
          <a:prstGeom prst="rect">
            <a:avLst/>
          </a:prstGeom>
        </p:spPr>
        <p:txBody>
          <a:bodyPr vert="horz" lIns="0" tIns="0" rIns="0" bIns="0" rtlCol="0">
            <a:noAutofit/>
          </a:bodyPr>
          <a:lstStyle>
            <a:lvl1pPr marL="0" indent="0" algn="l" defTabSz="914324"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324"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5982" indent="-215982" algn="l" defTabSz="914324"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1964" indent="-215982" algn="l" defTabSz="914324"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7946" indent="-215982" algn="l" defTabSz="914324"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5982" indent="-215982" algn="l" defTabSz="914324"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1964" indent="-215982" algn="l" defTabSz="914324"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7946" indent="-215982" algn="l" defTabSz="914324"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5876" indent="-228581" algn="l" defTabSz="9143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5">
              <a:buClr>
                <a:schemeClr val="accent4"/>
              </a:buClr>
              <a:buFont typeface="+mj-lt"/>
              <a:buAutoNum type="arabicPeriod" startAt="24"/>
            </a:pPr>
            <a:r>
              <a:rPr lang="en-GB" sz="1050" dirty="0"/>
              <a:t>Sale – derecognition considerations [airlines / lessors]</a:t>
            </a:r>
          </a:p>
          <a:p>
            <a:pPr lvl="5">
              <a:buClr>
                <a:schemeClr val="accent4"/>
              </a:buClr>
              <a:buFont typeface="+mj-lt"/>
              <a:buAutoNum type="arabicPeriod" startAt="24"/>
            </a:pPr>
            <a:r>
              <a:rPr lang="en-GB" sz="1050" dirty="0"/>
              <a:t>Withdrawal from use – decommissioning and part-out [airlines / lessors]</a:t>
            </a:r>
          </a:p>
          <a:p>
            <a:pPr lvl="5">
              <a:buClr>
                <a:schemeClr val="accent4"/>
              </a:buClr>
              <a:buFont typeface="+mj-lt"/>
              <a:buAutoNum type="arabicPeriod" startAt="24"/>
            </a:pPr>
            <a:r>
              <a:rPr lang="en-GB" sz="1050" dirty="0"/>
              <a:t>Corporate transactions / mergers and acquisitions</a:t>
            </a:r>
          </a:p>
        </p:txBody>
      </p:sp>
      <p:pic>
        <p:nvPicPr>
          <p:cNvPr id="27" name="Shape9">
            <a:extLst>
              <a:ext uri="{FF2B5EF4-FFF2-40B4-BE49-F238E27FC236}">
                <a16:creationId xmlns:a16="http://schemas.microsoft.com/office/drawing/2014/main" id="{ACCC12FE-78A9-14A1-7EE8-5829537FD5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212856" y="2250774"/>
            <a:ext cx="490732" cy="514959"/>
          </a:xfrm>
          <a:prstGeom prst="rect">
            <a:avLst/>
          </a:prstGeom>
        </p:spPr>
      </p:pic>
      <p:cxnSp>
        <p:nvCxnSpPr>
          <p:cNvPr id="34" name="Shape10">
            <a:extLst>
              <a:ext uri="{FF2B5EF4-FFF2-40B4-BE49-F238E27FC236}">
                <a16:creationId xmlns:a16="http://schemas.microsoft.com/office/drawing/2014/main" id="{47E2321F-CA1E-54B4-FC68-DD48A9AB3CBC}"/>
              </a:ext>
            </a:extLst>
          </p:cNvPr>
          <p:cNvCxnSpPr>
            <a:cxnSpLocks/>
          </p:cNvCxnSpPr>
          <p:nvPr/>
        </p:nvCxnSpPr>
        <p:spPr>
          <a:xfrm>
            <a:off x="6894850" y="1751831"/>
            <a:ext cx="0" cy="3019662"/>
          </a:xfrm>
          <a:prstGeom prst="line">
            <a:avLst/>
          </a:prstGeom>
          <a:ln>
            <a:solidFill>
              <a:srgbClr val="4C4C4C"/>
            </a:solidFill>
            <a:prstDash val="dash"/>
          </a:ln>
        </p:spPr>
        <p:style>
          <a:lnRef idx="1">
            <a:schemeClr val="accent1"/>
          </a:lnRef>
          <a:fillRef idx="0">
            <a:schemeClr val="accent1"/>
          </a:fillRef>
          <a:effectRef idx="0">
            <a:schemeClr val="accent1"/>
          </a:effectRef>
          <a:fontRef idx="minor">
            <a:schemeClr val="tx1"/>
          </a:fontRef>
        </p:style>
      </p:cxnSp>
      <p:pic>
        <p:nvPicPr>
          <p:cNvPr id="46" name="Shape12">
            <a:extLst>
              <a:ext uri="{FF2B5EF4-FFF2-40B4-BE49-F238E27FC236}">
                <a16:creationId xmlns:a16="http://schemas.microsoft.com/office/drawing/2014/main" id="{B21EDD8D-ED0A-1D62-99FB-8C7419340E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367755" y="2250775"/>
            <a:ext cx="490732" cy="514959"/>
          </a:xfrm>
          <a:prstGeom prst="rect">
            <a:avLst/>
          </a:prstGeom>
        </p:spPr>
      </p:pic>
      <p:pic>
        <p:nvPicPr>
          <p:cNvPr id="47" name="Shape13">
            <a:extLst>
              <a:ext uri="{FF2B5EF4-FFF2-40B4-BE49-F238E27FC236}">
                <a16:creationId xmlns:a16="http://schemas.microsoft.com/office/drawing/2014/main" id="{D6C2B7F8-4C1B-5110-78E0-5D172566BC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303003" y="2247636"/>
            <a:ext cx="490732" cy="514959"/>
          </a:xfrm>
          <a:prstGeom prst="rect">
            <a:avLst/>
          </a:prstGeom>
        </p:spPr>
      </p:pic>
      <p:cxnSp>
        <p:nvCxnSpPr>
          <p:cNvPr id="51" name="Shape14">
            <a:extLst>
              <a:ext uri="{FF2B5EF4-FFF2-40B4-BE49-F238E27FC236}">
                <a16:creationId xmlns:a16="http://schemas.microsoft.com/office/drawing/2014/main" id="{1D76242F-5591-D04E-F921-A5F2FE34E9BD}"/>
              </a:ext>
            </a:extLst>
          </p:cNvPr>
          <p:cNvCxnSpPr/>
          <p:nvPr/>
        </p:nvCxnSpPr>
        <p:spPr>
          <a:xfrm>
            <a:off x="4052539" y="2505115"/>
            <a:ext cx="1080026"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24" name="Shape15">
            <a:extLst>
              <a:ext uri="{FF2B5EF4-FFF2-40B4-BE49-F238E27FC236}">
                <a16:creationId xmlns:a16="http://schemas.microsoft.com/office/drawing/2014/main" id="{DB0047DA-F0FE-4763-8B01-1C5EBD58DB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671804" y="2249704"/>
            <a:ext cx="490732" cy="514959"/>
          </a:xfrm>
          <a:prstGeom prst="rect">
            <a:avLst/>
          </a:prstGeom>
        </p:spPr>
      </p:pic>
    </p:spTree>
    <p:extLst>
      <p:ext uri="{BB962C8B-B14F-4D97-AF65-F5344CB8AC3E}">
        <p14:creationId xmlns:p14="http://schemas.microsoft.com/office/powerpoint/2010/main" val="11168131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B) ICAO New Type Limit</a:t>
            </a:r>
          </a:p>
        </p:txBody>
      </p:sp>
      <p:sp>
        <p:nvSpPr>
          <p:cNvPr id="4" name="Text Placeholder 8" descr="|">
            <a:extLst>
              <a:ext uri="{FF2B5EF4-FFF2-40B4-BE49-F238E27FC236}">
                <a16:creationId xmlns:a16="http://schemas.microsoft.com/office/drawing/2014/main" id="{E882EA7C-B871-442A-9594-5C94BC6882C7}"/>
              </a:ext>
            </a:extLst>
          </p:cNvPr>
          <p:cNvSpPr>
            <a:spLocks noGrp="1"/>
          </p:cNvSpPr>
          <p:nvPr>
            <p:ph type="body" sz="quarter" idx="12"/>
          </p:nvPr>
        </p:nvSpPr>
        <p:spPr>
          <a:xfrm>
            <a:off x="360362" y="1412875"/>
            <a:ext cx="8405515" cy="648767"/>
          </a:xfrm>
        </p:spPr>
        <p:txBody>
          <a:bodyPr/>
          <a:lstStyle/>
          <a:p>
            <a:pPr algn="just"/>
            <a:r>
              <a:rPr lang="en-GB" sz="18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Question: </a:t>
            </a:r>
            <a:r>
              <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Will a change to the ICAO New Type Limit affect the relevant margin to the ICAO New Type Limit for the purposes of determining whether an aircraft meets the requirements in paras (b) and (c) of the Manufacturer TSC? </a:t>
            </a:r>
            <a:endParaRPr lang="en-US" sz="1400" cap="none" dirty="0">
              <a:solidFill>
                <a:schemeClr val="tx1"/>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9938" y="2277666"/>
            <a:ext cx="8405515" cy="3672409"/>
          </a:xfrm>
        </p:spPr>
        <p:txBody>
          <a:bodyPr/>
          <a:lstStyle/>
          <a:p>
            <a:r>
              <a:rPr lang="en-GB" sz="18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Best Practice</a:t>
            </a:r>
          </a:p>
          <a:p>
            <a:pPr marL="285750" indent="-285750">
              <a:buFont typeface="Arial" panose="020B0604020202020204" pitchFamily="34" charset="0"/>
              <a:buChar char="•"/>
            </a:pPr>
            <a:endParaRPr lang="en-GB" sz="14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lvl="2">
              <a:buClr>
                <a:schemeClr val="accent4"/>
              </a:buClr>
            </a:pPr>
            <a:r>
              <a:rPr lang="en-GB" sz="1600" dirty="0">
                <a:solidFill>
                  <a:schemeClr val="tx1"/>
                </a:solidFill>
              </a:rPr>
              <a:t>The ICAO New Type Limit for the purposes of determining whether an aircraft </a:t>
            </a:r>
            <a:r>
              <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meets the requirements in paras (b) and (c) of the Manufacturer TSC </a:t>
            </a:r>
            <a:r>
              <a:rPr lang="en-GB" sz="1600" dirty="0">
                <a:solidFill>
                  <a:schemeClr val="tx1"/>
                </a:solidFill>
              </a:rPr>
              <a:t>will be fixed at the ICAO New Type Limit relevant on 1 January </a:t>
            </a:r>
            <a:r>
              <a:rPr lang="en-GB" sz="1600">
                <a:solidFill>
                  <a:schemeClr val="tx1"/>
                </a:solidFill>
              </a:rPr>
              <a:t>2024.</a:t>
            </a:r>
            <a:endParaRPr lang="en-GB" sz="1600" dirty="0">
              <a:solidFill>
                <a:schemeClr val="tx1"/>
              </a:solidFill>
            </a:endParaRPr>
          </a:p>
        </p:txBody>
      </p:sp>
      <p:sp>
        <p:nvSpPr>
          <p:cNvPr id="6" name="Slide Number Placeholder 5">
            <a:extLst>
              <a:ext uri="{FF2B5EF4-FFF2-40B4-BE49-F238E27FC236}">
                <a16:creationId xmlns:a16="http://schemas.microsoft.com/office/drawing/2014/main" id="{98301FBB-7371-41C9-BD9F-DEC7996E655F}"/>
              </a:ext>
            </a:extLst>
          </p:cNvPr>
          <p:cNvSpPr>
            <a:spLocks noGrp="1"/>
          </p:cNvSpPr>
          <p:nvPr>
            <p:ph type="sldNum" sz="quarter" idx="15"/>
          </p:nvPr>
        </p:nvSpPr>
        <p:spPr/>
        <p:txBody>
          <a:bodyPr/>
          <a:lstStyle/>
          <a:p>
            <a:fld id="{65D0BFA5-6A5D-4FCC-B1D5-670AAD90936D}" type="slidenum">
              <a:rPr lang="en-GB" smtClean="0"/>
              <a:t>60</a:t>
            </a:fld>
            <a:endParaRPr lang="en-GB" dirty="0"/>
          </a:p>
        </p:txBody>
      </p:sp>
    </p:spTree>
    <p:extLst>
      <p:ext uri="{BB962C8B-B14F-4D97-AF65-F5344CB8AC3E}">
        <p14:creationId xmlns:p14="http://schemas.microsoft.com/office/powerpoint/2010/main" val="25728917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C) Applicable Relevant TSC</a:t>
            </a:r>
          </a:p>
        </p:txBody>
      </p:sp>
      <p:sp>
        <p:nvSpPr>
          <p:cNvPr id="4" name="Text Placeholder 8" descr="|">
            <a:extLst>
              <a:ext uri="{FF2B5EF4-FFF2-40B4-BE49-F238E27FC236}">
                <a16:creationId xmlns:a16="http://schemas.microsoft.com/office/drawing/2014/main" id="{E882EA7C-B871-442A-9594-5C94BC6882C7}"/>
              </a:ext>
            </a:extLst>
          </p:cNvPr>
          <p:cNvSpPr>
            <a:spLocks noGrp="1"/>
          </p:cNvSpPr>
          <p:nvPr>
            <p:ph type="body" sz="quarter" idx="12"/>
          </p:nvPr>
        </p:nvSpPr>
        <p:spPr>
          <a:xfrm>
            <a:off x="360362" y="1412875"/>
            <a:ext cx="8405515" cy="936800"/>
          </a:xfrm>
        </p:spPr>
        <p:txBody>
          <a:bodyPr/>
          <a:lstStyle/>
          <a:p>
            <a:pPr algn="just"/>
            <a:r>
              <a:rPr lang="en-GB" sz="18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Issue: </a:t>
            </a:r>
            <a:r>
              <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Can both t</a:t>
            </a:r>
            <a:r>
              <a:rPr lang="en-GB" sz="16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he Lessor TSC and the Airline TSC apply in respect of the same aircraft (e.g., in the context of leased aircraft), or are they mutually exclusive</a:t>
            </a:r>
            <a:r>
              <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t>
            </a:r>
          </a:p>
          <a:p>
            <a:pPr algn="just"/>
            <a:endPar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algn="just"/>
            <a:endParaRPr lang="en-GB" sz="1600" cap="none" dirty="0">
              <a:solidFill>
                <a:schemeClr val="tx1"/>
              </a:solidFill>
              <a:latin typeface="Calibri" panose="020F0502020204030204" pitchFamily="34" charset="0"/>
              <a:cs typeface="Times New Roman" panose="02020603050405020304" pitchFamily="18" charset="0"/>
            </a:endParaRPr>
          </a:p>
          <a:p>
            <a:pPr algn="just"/>
            <a:endParaRPr lang="en-US" sz="1400" cap="none" dirty="0">
              <a:solidFill>
                <a:schemeClr val="tx1"/>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9938" y="1989634"/>
            <a:ext cx="4098031" cy="3960441"/>
          </a:xfrm>
        </p:spPr>
        <p:txBody>
          <a:bodyPr/>
          <a:lstStyle/>
          <a:p>
            <a:endParaRPr lang="en-GB" sz="18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Best Practice</a:t>
            </a:r>
          </a:p>
          <a:p>
            <a:endParaRPr lang="en-GB" sz="14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lvl="2">
              <a:buClr>
                <a:schemeClr val="accent4"/>
              </a:buClr>
            </a:pPr>
            <a:r>
              <a:rPr lang="en-GB" sz="1600" dirty="0">
                <a:solidFill>
                  <a:schemeClr val="tx1"/>
                </a:solidFill>
              </a:rPr>
              <a:t>The general rule is that the Lessor TSC shall apply in respect of lessors, and the Airline TSC will apply in respect of airlines (an airline will generally apply the Airline TSC for both its owned and lease aircraft independent of the lessor’s application of the Lessor TSC to the same aircraft).</a:t>
            </a:r>
          </a:p>
          <a:p>
            <a:pPr lvl="2">
              <a:buClr>
                <a:schemeClr val="accent4"/>
              </a:buClr>
            </a:pPr>
            <a:endParaRPr lang="en-GB" sz="1600" dirty="0">
              <a:solidFill>
                <a:schemeClr val="tx1"/>
              </a:solidFill>
            </a:endParaRPr>
          </a:p>
          <a:p>
            <a:pPr lvl="2">
              <a:buClr>
                <a:schemeClr val="accent4"/>
              </a:buClr>
            </a:pPr>
            <a:r>
              <a:rPr lang="en-GB" sz="1600" dirty="0">
                <a:solidFill>
                  <a:schemeClr val="tx1"/>
                </a:solidFill>
              </a:rPr>
              <a:t>If an aircraft is a Compliant Aircraft under the Lessor TSC, then it will not also be a Compliant aircraft for the purposes of the lessee airline unless it is also a Compliant Aircraft under the Airline TSC, and vice versa. </a:t>
            </a:r>
            <a:endParaRPr lang="en-GB" sz="1400" cap="none" dirty="0">
              <a:solidFill>
                <a:schemeClr val="tx1"/>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400" cap="none" dirty="0">
              <a:solidFill>
                <a:schemeClr val="tx1"/>
              </a:solidFill>
            </a:endParaRPr>
          </a:p>
          <a:p>
            <a:pPr marL="342900" indent="-342900">
              <a:buFont typeface="Arial" panose="020B0604020202020204" pitchFamily="34" charset="0"/>
              <a:buChar char="•"/>
            </a:pPr>
            <a:endParaRPr lang="en-US" dirty="0">
              <a:solidFill>
                <a:schemeClr val="tx1"/>
              </a:solidFill>
            </a:endParaRPr>
          </a:p>
        </p:txBody>
      </p:sp>
      <p:sp>
        <p:nvSpPr>
          <p:cNvPr id="9" name="Text Placeholder 3" descr="|">
            <a:extLst>
              <a:ext uri="{FF2B5EF4-FFF2-40B4-BE49-F238E27FC236}">
                <a16:creationId xmlns:a16="http://schemas.microsoft.com/office/drawing/2014/main" id="{4F63D5CB-032F-41AB-B87E-4D08D7BA7424}"/>
              </a:ext>
            </a:extLst>
          </p:cNvPr>
          <p:cNvSpPr txBox="1">
            <a:spLocks/>
          </p:cNvSpPr>
          <p:nvPr/>
        </p:nvSpPr>
        <p:spPr>
          <a:xfrm>
            <a:off x="4687621" y="1989635"/>
            <a:ext cx="3830584" cy="4691936"/>
          </a:xfrm>
          <a:prstGeom prst="rect">
            <a:avLst/>
          </a:prstGeom>
        </p:spPr>
        <p:txBody>
          <a:bodyPr vert="horz" lIns="0" tIns="0" rIns="0" bIns="0" rtlCol="0">
            <a:noAutofit/>
          </a:bodyPr>
          <a:lstStyle>
            <a:lvl1pPr marL="0" indent="0" algn="l" defTabSz="914400"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400"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6000" indent="-216000" algn="l" defTabSz="914400"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2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8000" indent="-216000" algn="l" defTabSz="914400"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6000" indent="-216000" algn="l" defTabSz="914400"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2000" indent="-216000" algn="l" defTabSz="914400"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8000" indent="-216000" algn="l" defTabSz="914400"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800" b="1"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18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endParaRPr lang="en-GB" sz="1400" cap="none" dirty="0">
              <a:solidFill>
                <a:schemeClr val="tx1"/>
              </a:solidFill>
              <a:latin typeface="Calibri" panose="020F0502020204030204" pitchFamily="34" charset="0"/>
              <a:cs typeface="Times New Roman" panose="02020603050405020304" pitchFamily="18" charset="0"/>
            </a:endParaRPr>
          </a:p>
          <a:p>
            <a:pPr lvl="2">
              <a:buClr>
                <a:schemeClr val="accent4"/>
              </a:buClr>
            </a:pPr>
            <a:r>
              <a:rPr lang="en-GB" sz="1600" dirty="0">
                <a:solidFill>
                  <a:schemeClr val="tx1"/>
                </a:solidFill>
              </a:rPr>
              <a:t>If an aircraft is a Compliant Aircraft under the Airline TSC, and the relevant airline leases such aircraft to another airline then (a) the lease receivables received by the lessor airline will be ‘environmentally sustainable’ to the same extent, but (b) the aircraft will only be a Compliant Aircraft for the purposes of the lessee airline where it also meets the criteria under the Airline TSC. </a:t>
            </a:r>
          </a:p>
          <a:p>
            <a:pPr lvl="2">
              <a:buClr>
                <a:schemeClr val="accent4"/>
              </a:buClr>
            </a:pPr>
            <a:endParaRPr lang="en-GB" sz="1600" dirty="0">
              <a:solidFill>
                <a:schemeClr val="tx1"/>
              </a:solidFill>
            </a:endParaRPr>
          </a:p>
          <a:p>
            <a:pPr lvl="2">
              <a:buClr>
                <a:schemeClr val="accent4"/>
              </a:buClr>
            </a:pPr>
            <a:endParaRPr lang="en-GB" sz="1600" dirty="0">
              <a:solidFill>
                <a:schemeClr val="tx1"/>
              </a:solidFill>
            </a:endParaRPr>
          </a:p>
          <a:p>
            <a:pPr lvl="2">
              <a:buClr>
                <a:schemeClr val="accent4"/>
              </a:buClr>
            </a:pPr>
            <a:endParaRPr lang="en-GB" sz="1600" dirty="0">
              <a:solidFill>
                <a:schemeClr val="tx1"/>
              </a:solidFill>
            </a:endParaRPr>
          </a:p>
          <a:p>
            <a:pPr lvl="2">
              <a:buClr>
                <a:schemeClr val="accent4"/>
              </a:buClr>
            </a:pPr>
            <a:endParaRPr lang="en-US" sz="1600"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p:txBody>
      </p:sp>
      <p:sp>
        <p:nvSpPr>
          <p:cNvPr id="6" name="Slide Number Placeholder 5">
            <a:extLst>
              <a:ext uri="{FF2B5EF4-FFF2-40B4-BE49-F238E27FC236}">
                <a16:creationId xmlns:a16="http://schemas.microsoft.com/office/drawing/2014/main" id="{98301FBB-7371-41C9-BD9F-DEC7996E655F}"/>
              </a:ext>
            </a:extLst>
          </p:cNvPr>
          <p:cNvSpPr>
            <a:spLocks noGrp="1"/>
          </p:cNvSpPr>
          <p:nvPr>
            <p:ph type="sldNum" sz="quarter" idx="15"/>
          </p:nvPr>
        </p:nvSpPr>
        <p:spPr/>
        <p:txBody>
          <a:bodyPr/>
          <a:lstStyle/>
          <a:p>
            <a:r>
              <a:rPr lang="en-GB" dirty="0"/>
              <a:t> </a:t>
            </a:r>
            <a:fld id="{65D0BFA5-6A5D-4FCC-B1D5-670AAD90936D}" type="slidenum">
              <a:rPr lang="en-GB" smtClean="0"/>
              <a:t>61</a:t>
            </a:fld>
            <a:endParaRPr lang="en-GB" dirty="0"/>
          </a:p>
        </p:txBody>
      </p:sp>
    </p:spTree>
    <p:extLst>
      <p:ext uri="{BB962C8B-B14F-4D97-AF65-F5344CB8AC3E}">
        <p14:creationId xmlns:p14="http://schemas.microsoft.com/office/powerpoint/2010/main" val="39874330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D) Eligible Aircraft</a:t>
            </a:r>
          </a:p>
        </p:txBody>
      </p:sp>
      <p:sp>
        <p:nvSpPr>
          <p:cNvPr id="4" name="Text Placeholder 8" descr="|">
            <a:extLst>
              <a:ext uri="{FF2B5EF4-FFF2-40B4-BE49-F238E27FC236}">
                <a16:creationId xmlns:a16="http://schemas.microsoft.com/office/drawing/2014/main" id="{E882EA7C-B871-442A-9594-5C94BC6882C7}"/>
              </a:ext>
            </a:extLst>
          </p:cNvPr>
          <p:cNvSpPr>
            <a:spLocks noGrp="1"/>
          </p:cNvSpPr>
          <p:nvPr>
            <p:ph type="body" sz="quarter" idx="12"/>
          </p:nvPr>
        </p:nvSpPr>
        <p:spPr>
          <a:xfrm>
            <a:off x="360363" y="1197546"/>
            <a:ext cx="8405515" cy="648767"/>
          </a:xfrm>
        </p:spPr>
        <p:txBody>
          <a:bodyPr/>
          <a:lstStyle/>
          <a:p>
            <a:pPr algn="just"/>
            <a:r>
              <a:rPr lang="en-GB" sz="175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Question:</a:t>
            </a:r>
            <a:r>
              <a:rPr lang="en-GB" sz="18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55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Who is responsible for confirming whether an aircraft is eligible by reference to the requirements of paragraphs (b) and (c) of the Manufacturer TSC?  </a:t>
            </a:r>
            <a:r>
              <a:rPr lang="en-GB" sz="155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The airlines and lessors are unlikely to have the requisite skill and information to be able to make any such determination. How does this apply to aircraft engines and aircraft parts? </a:t>
            </a:r>
          </a:p>
          <a:p>
            <a:pPr algn="just"/>
            <a:endParaRPr lang="en-GB" sz="1600" cap="none" dirty="0">
              <a:solidFill>
                <a:schemeClr val="tx1"/>
              </a:solidFill>
              <a:latin typeface="Calibri" panose="020F0502020204030204" pitchFamily="34" charset="0"/>
              <a:cs typeface="Times New Roman" panose="02020603050405020304" pitchFamily="18" charset="0"/>
            </a:endParaRPr>
          </a:p>
          <a:p>
            <a:pPr algn="just"/>
            <a:endParaRPr lang="en-US" sz="1400" cap="none" dirty="0">
              <a:solidFill>
                <a:schemeClr val="tx1"/>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9938" y="1773610"/>
            <a:ext cx="4212856" cy="4949452"/>
          </a:xfrm>
        </p:spPr>
        <p:txBody>
          <a:bodyPr/>
          <a:lstStyle/>
          <a:p>
            <a:endParaRPr lang="en-GB" sz="18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8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175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Best Practice</a:t>
            </a:r>
            <a:endParaRPr lang="en-GB" sz="175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2">
              <a:buClr>
                <a:schemeClr val="accent4"/>
              </a:buClr>
            </a:pPr>
            <a:endParaRPr lang="en-GB" sz="1550" b="1" dirty="0">
              <a:solidFill>
                <a:schemeClr val="tx1"/>
              </a:solidFill>
            </a:endParaRPr>
          </a:p>
          <a:p>
            <a:pPr lvl="2">
              <a:buClr>
                <a:schemeClr val="accent4"/>
              </a:buClr>
            </a:pPr>
            <a:r>
              <a:rPr lang="en-GB" sz="1400" b="1" dirty="0">
                <a:solidFill>
                  <a:schemeClr val="tx1"/>
                </a:solidFill>
              </a:rPr>
              <a:t>Aircraft Types</a:t>
            </a:r>
            <a:r>
              <a:rPr lang="en-GB" sz="1400" dirty="0">
                <a:solidFill>
                  <a:schemeClr val="tx1"/>
                </a:solidFill>
              </a:rPr>
              <a:t>:</a:t>
            </a:r>
            <a:r>
              <a:rPr lang="en-GB" sz="1400" b="1" dirty="0">
                <a:solidFill>
                  <a:schemeClr val="tx1"/>
                </a:solidFill>
              </a:rPr>
              <a:t> </a:t>
            </a:r>
            <a:r>
              <a:rPr lang="en-GB" sz="1400" dirty="0">
                <a:solidFill>
                  <a:schemeClr val="tx1"/>
                </a:solidFill>
              </a:rPr>
              <a:t>An aircraft type will be deemed compliant with paragraph (b) of the Manufacturer TSC where the aircraft is confirmed as such by either (a) an FAQ issued by the Commission, (b) EASA on its website or otherwise, (c) the relevant OEM, or (d) absent the foregoing, the ICF Eligible Aircraft Technology Paper.</a:t>
            </a:r>
          </a:p>
          <a:p>
            <a:pPr lvl="2">
              <a:buClr>
                <a:schemeClr val="accent4"/>
              </a:buClr>
            </a:pPr>
            <a:endParaRPr lang="en-GB" sz="1400" b="1" dirty="0">
              <a:solidFill>
                <a:schemeClr val="tx1"/>
              </a:solidFill>
            </a:endParaRPr>
          </a:p>
          <a:p>
            <a:pPr lvl="2">
              <a:buClr>
                <a:schemeClr val="accent4"/>
              </a:buClr>
            </a:pPr>
            <a:r>
              <a:rPr lang="en-GB" sz="1400" b="1" dirty="0">
                <a:solidFill>
                  <a:schemeClr val="tx1"/>
                </a:solidFill>
              </a:rPr>
              <a:t>100% SAF certified</a:t>
            </a:r>
            <a:r>
              <a:rPr lang="en-GB" sz="1400" dirty="0">
                <a:solidFill>
                  <a:schemeClr val="tx1"/>
                </a:solidFill>
              </a:rPr>
              <a:t>:</a:t>
            </a:r>
            <a:r>
              <a:rPr lang="en-GB" sz="1400" b="1" dirty="0">
                <a:solidFill>
                  <a:schemeClr val="tx1"/>
                </a:solidFill>
              </a:rPr>
              <a:t> </a:t>
            </a:r>
            <a:r>
              <a:rPr lang="en-GB" sz="1400" dirty="0">
                <a:solidFill>
                  <a:schemeClr val="tx1"/>
                </a:solidFill>
              </a:rPr>
              <a:t>An aircraft model will be deemed compliant with paragraph (c) of the Manufacturer TSC where the aircraft is confirmed as such by either (a) an FAQ issued by the Commission, (b) EASA on its website or otherwise, (c) the relevant OEM, or (d) absent the foregoing, any guidance issued by ICF in its role as advisor to EASA (in a manner similar to the release of the ICF Eligible Aircraft Technology Paper). </a:t>
            </a:r>
            <a:endParaRPr lang="en-US" sz="1400" dirty="0">
              <a:solidFill>
                <a:schemeClr val="tx1"/>
              </a:solidFill>
            </a:endParaRPr>
          </a:p>
        </p:txBody>
      </p:sp>
      <p:sp>
        <p:nvSpPr>
          <p:cNvPr id="6" name="Text Placeholder 3" descr="|">
            <a:extLst>
              <a:ext uri="{FF2B5EF4-FFF2-40B4-BE49-F238E27FC236}">
                <a16:creationId xmlns:a16="http://schemas.microsoft.com/office/drawing/2014/main" id="{E6F85CD4-3EC8-4C5B-A1C2-2820F7C8A8DF}"/>
              </a:ext>
            </a:extLst>
          </p:cNvPr>
          <p:cNvSpPr txBox="1">
            <a:spLocks/>
          </p:cNvSpPr>
          <p:nvPr/>
        </p:nvSpPr>
        <p:spPr>
          <a:xfrm>
            <a:off x="4716810" y="1773610"/>
            <a:ext cx="4068415" cy="3888432"/>
          </a:xfrm>
          <a:prstGeom prst="rect">
            <a:avLst/>
          </a:prstGeom>
        </p:spPr>
        <p:txBody>
          <a:bodyPr vert="horz" lIns="0" tIns="0" rIns="0" bIns="0" rtlCol="0">
            <a:noAutofit/>
          </a:bodyPr>
          <a:lstStyle>
            <a:lvl1pPr marL="0" indent="0" algn="l" defTabSz="914400"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400"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6000" indent="-216000" algn="l" defTabSz="914400"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2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8000" indent="-216000" algn="l" defTabSz="914400"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6000" indent="-216000" algn="l" defTabSz="914400"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2000" indent="-216000" algn="l" defTabSz="914400"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8000" indent="-216000" algn="l" defTabSz="914400"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800" b="1" cap="none"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1800" cap="none"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endParaRPr lang="en-GB" sz="1800" cap="none"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lvl="2">
              <a:buClr>
                <a:schemeClr val="accent4"/>
              </a:buClr>
            </a:pPr>
            <a:endParaRPr lang="en-GB" sz="1550" b="1" dirty="0"/>
          </a:p>
          <a:p>
            <a:pPr lvl="2">
              <a:buClr>
                <a:schemeClr val="accent4"/>
              </a:buClr>
            </a:pPr>
            <a:r>
              <a:rPr lang="en-GB" sz="1400" b="1" dirty="0"/>
              <a:t>Aircraft engines and aircraft parts</a:t>
            </a:r>
            <a:r>
              <a:rPr lang="en-GB" sz="1400" dirty="0"/>
              <a:t>: Aircraft engines and aircraft parts capable of being installed on an Eligible Aircraft will also be deemed as eligible to the same extent. </a:t>
            </a:r>
          </a:p>
          <a:p>
            <a:pPr marL="0" lvl="2" indent="0">
              <a:buClr>
                <a:schemeClr val="accent4"/>
              </a:buClr>
              <a:buNone/>
            </a:pPr>
            <a:endParaRPr lang="en-GB" sz="1400" dirty="0"/>
          </a:p>
          <a:p>
            <a:pPr lvl="2">
              <a:buClr>
                <a:schemeClr val="accent4"/>
              </a:buClr>
            </a:pPr>
            <a:r>
              <a:rPr lang="en-GB" sz="1400" b="1" dirty="0"/>
              <a:t>ICAO standard</a:t>
            </a:r>
            <a:r>
              <a:rPr lang="en-GB" sz="1400" dirty="0"/>
              <a:t>: The value of the margin to the new type limit of the ICAO standard required under the Relevant TSCs will not change as a result of any change to the new type limit by ICAO. </a:t>
            </a:r>
          </a:p>
          <a:p>
            <a:pPr lvl="2">
              <a:buClr>
                <a:schemeClr val="accent4"/>
              </a:buClr>
            </a:pPr>
            <a:endParaRPr lang="en-GB" sz="1600" dirty="0"/>
          </a:p>
          <a:p>
            <a:pPr marL="342900" indent="-342900">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C223EFFB-1107-4A12-B5E0-CF879A984547}"/>
              </a:ext>
            </a:extLst>
          </p:cNvPr>
          <p:cNvSpPr>
            <a:spLocks noGrp="1"/>
          </p:cNvSpPr>
          <p:nvPr>
            <p:ph type="sldNum" sz="quarter" idx="15"/>
          </p:nvPr>
        </p:nvSpPr>
        <p:spPr/>
        <p:txBody>
          <a:bodyPr/>
          <a:lstStyle/>
          <a:p>
            <a:fld id="{65D0BFA5-6A5D-4FCC-B1D5-670AAD90936D}" type="slidenum">
              <a:rPr lang="en-GB" smtClean="0"/>
              <a:t>62</a:t>
            </a:fld>
            <a:endParaRPr lang="en-GB" dirty="0"/>
          </a:p>
        </p:txBody>
      </p:sp>
    </p:spTree>
    <p:extLst>
      <p:ext uri="{BB962C8B-B14F-4D97-AF65-F5344CB8AC3E}">
        <p14:creationId xmlns:p14="http://schemas.microsoft.com/office/powerpoint/2010/main" val="7625278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E) Permanently Withdrawn From Use or the Fleet</a:t>
            </a:r>
          </a:p>
        </p:txBody>
      </p:sp>
      <p:sp>
        <p:nvSpPr>
          <p:cNvPr id="4" name="Text Placeholder 8" descr="|">
            <a:extLst>
              <a:ext uri="{FF2B5EF4-FFF2-40B4-BE49-F238E27FC236}">
                <a16:creationId xmlns:a16="http://schemas.microsoft.com/office/drawing/2014/main" id="{E882EA7C-B871-442A-9594-5C94BC6882C7}"/>
              </a:ext>
            </a:extLst>
          </p:cNvPr>
          <p:cNvSpPr>
            <a:spLocks noGrp="1"/>
          </p:cNvSpPr>
          <p:nvPr>
            <p:ph type="body" sz="quarter" idx="12"/>
          </p:nvPr>
        </p:nvSpPr>
        <p:spPr>
          <a:xfrm>
            <a:off x="360363" y="1412875"/>
            <a:ext cx="8405515" cy="648767"/>
          </a:xfrm>
        </p:spPr>
        <p:txBody>
          <a:bodyPr/>
          <a:lstStyle/>
          <a:p>
            <a:pPr algn="just"/>
            <a:r>
              <a:rPr lang="en-GB" sz="14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Question:</a:t>
            </a:r>
            <a:r>
              <a:rPr lang="en-GB" sz="13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2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How is an aviation industry participant to establish, in a practical context, whether an aircraft has been ‘permanently withdrawn from use’ or ‘permanently withdrawn from the fleet’? </a:t>
            </a:r>
            <a:endParaRPr lang="en-US" sz="1300" cap="none" dirty="0">
              <a:solidFill>
                <a:schemeClr val="tx1"/>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9938" y="1701603"/>
            <a:ext cx="4068415" cy="4797986"/>
          </a:xfrm>
        </p:spPr>
        <p:txBody>
          <a:bodyPr/>
          <a:lstStyle/>
          <a:p>
            <a:endParaRPr lang="en-GB" sz="18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14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Best Practice</a:t>
            </a:r>
          </a:p>
          <a:p>
            <a:pPr marL="285750" indent="-285750">
              <a:buFont typeface="Arial" panose="020B0604020202020204" pitchFamily="34" charset="0"/>
              <a:buChar char="•"/>
            </a:pPr>
            <a:endParaRPr lang="en-GB" sz="14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2">
              <a:buClr>
                <a:schemeClr val="accent4"/>
              </a:buClr>
            </a:pPr>
            <a:r>
              <a:rPr lang="en-GB" sz="1050" dirty="0">
                <a:solidFill>
                  <a:schemeClr val="tx1"/>
                </a:solidFill>
              </a:rPr>
              <a:t>An aircraft is ‘</a:t>
            </a:r>
            <a:r>
              <a:rPr lang="en-GB" sz="1050" b="1" dirty="0">
                <a:solidFill>
                  <a:schemeClr val="tx1"/>
                </a:solidFill>
              </a:rPr>
              <a:t>permanently withdrawn from use</a:t>
            </a:r>
            <a:r>
              <a:rPr lang="en-GB" sz="1050" dirty="0">
                <a:solidFill>
                  <a:schemeClr val="tx1"/>
                </a:solidFill>
              </a:rPr>
              <a:t>’ where it has been removed from active service with the commitment of ultimate scrapping and no intention of return (and, if owned, the aircraft will have to be derecognised from the aviation participant’s balance sheet). This can be evidenced by contract for scrap and/or part-out (and may be supported by evidence of deregistration).</a:t>
            </a:r>
          </a:p>
          <a:p>
            <a:pPr lvl="2">
              <a:buClr>
                <a:schemeClr val="accent4"/>
              </a:buClr>
            </a:pPr>
            <a:endParaRPr lang="en-GB" sz="1050" dirty="0">
              <a:solidFill>
                <a:schemeClr val="tx1"/>
              </a:solidFill>
            </a:endParaRPr>
          </a:p>
          <a:p>
            <a:pPr lvl="2">
              <a:buClr>
                <a:schemeClr val="accent4"/>
              </a:buClr>
            </a:pPr>
            <a:r>
              <a:rPr lang="en-GB" sz="1050" dirty="0">
                <a:solidFill>
                  <a:schemeClr val="tx1"/>
                </a:solidFill>
              </a:rPr>
              <a:t>An aircraft is ‘</a:t>
            </a:r>
            <a:r>
              <a:rPr lang="en-GB" sz="1050" b="1" dirty="0">
                <a:solidFill>
                  <a:schemeClr val="tx1"/>
                </a:solidFill>
              </a:rPr>
              <a:t>permanently withdrawn from the fleet</a:t>
            </a:r>
            <a:r>
              <a:rPr lang="en-GB" sz="1050" dirty="0">
                <a:solidFill>
                  <a:schemeClr val="tx1"/>
                </a:solidFill>
              </a:rPr>
              <a:t>’ where, it has been removed from the lessor’s or airline’s in-service fleet without being returned to active service with that lessor or airline (this includes handing back by an airline to a lessor but excludes subleasing by an airline or transfers within an airline group). In the case of the Lessor TSC, this is achieved when the lessor no longer holds any ownership interest in the aircraft. In the case of the Airline TSC, this is achieved when the airline no longer has operational control of the aircraft.</a:t>
            </a:r>
          </a:p>
          <a:p>
            <a:pPr lvl="2">
              <a:buClr>
                <a:schemeClr val="accent4"/>
              </a:buClr>
            </a:pPr>
            <a:endParaRPr lang="en-GB" sz="1050" dirty="0">
              <a:solidFill>
                <a:schemeClr val="tx1"/>
              </a:solidFill>
            </a:endParaRPr>
          </a:p>
          <a:p>
            <a:pPr lvl="2">
              <a:buClr>
                <a:schemeClr val="accent4"/>
              </a:buClr>
            </a:pPr>
            <a:r>
              <a:rPr lang="en-GB" sz="1050" dirty="0">
                <a:solidFill>
                  <a:schemeClr val="tx1"/>
                </a:solidFill>
              </a:rPr>
              <a:t>An aviation industry participant seeking to rely on the Relevant TSC will make its own determination and record any aircraft permanently withdrawn from use or its fleet.</a:t>
            </a:r>
          </a:p>
          <a:p>
            <a:pPr lvl="2">
              <a:buClr>
                <a:schemeClr val="accent4"/>
              </a:buClr>
            </a:pPr>
            <a:endParaRPr lang="en-GB" sz="1050" dirty="0">
              <a:solidFill>
                <a:schemeClr val="tx1"/>
              </a:solidFill>
            </a:endParaRPr>
          </a:p>
          <a:p>
            <a:pPr lvl="2">
              <a:buClr>
                <a:schemeClr val="accent4"/>
              </a:buClr>
            </a:pPr>
            <a:r>
              <a:rPr lang="en-GB" sz="1050" dirty="0">
                <a:solidFill>
                  <a:schemeClr val="tx1"/>
                </a:solidFill>
              </a:rPr>
              <a:t>A permanent withdrawal from fleet may constitute a withdrawal from use if at the time of withdrawal from fleet the following withdrawal from use was contemplated and occurs within 6 months following the withdrawal from use (and in such circumstances both parties may count such action as a withdrawal from use).</a:t>
            </a:r>
          </a:p>
          <a:p>
            <a:pPr lvl="2">
              <a:buClr>
                <a:schemeClr val="accent4"/>
              </a:buClr>
            </a:pPr>
            <a:endParaRPr lang="en-GB" sz="1150" dirty="0">
              <a:solidFill>
                <a:schemeClr val="tx1"/>
              </a:solidFill>
            </a:endParaRPr>
          </a:p>
          <a:p>
            <a:pPr lvl="2">
              <a:buClr>
                <a:schemeClr val="accent4"/>
              </a:buClr>
            </a:pPr>
            <a:endParaRPr lang="en-GB" sz="1200" dirty="0">
              <a:solidFill>
                <a:schemeClr val="tx1"/>
              </a:solidFill>
            </a:endParaRPr>
          </a:p>
          <a:p>
            <a:pPr marL="0" lvl="2" indent="0">
              <a:buClr>
                <a:schemeClr val="accent4"/>
              </a:buClr>
              <a:buNone/>
            </a:pPr>
            <a:endParaRPr lang="en-GB" sz="1200" dirty="0">
              <a:solidFill>
                <a:schemeClr val="tx1"/>
              </a:solidFill>
            </a:endParaRPr>
          </a:p>
        </p:txBody>
      </p:sp>
      <p:sp>
        <p:nvSpPr>
          <p:cNvPr id="8" name="Text Placeholder 3" descr="|">
            <a:extLst>
              <a:ext uri="{FF2B5EF4-FFF2-40B4-BE49-F238E27FC236}">
                <a16:creationId xmlns:a16="http://schemas.microsoft.com/office/drawing/2014/main" id="{BEB46775-8110-4415-B684-32E997217291}"/>
              </a:ext>
            </a:extLst>
          </p:cNvPr>
          <p:cNvSpPr txBox="1">
            <a:spLocks/>
          </p:cNvSpPr>
          <p:nvPr/>
        </p:nvSpPr>
        <p:spPr>
          <a:xfrm>
            <a:off x="4697462" y="1773610"/>
            <a:ext cx="4068415" cy="4320480"/>
          </a:xfrm>
          <a:prstGeom prst="rect">
            <a:avLst/>
          </a:prstGeom>
        </p:spPr>
        <p:txBody>
          <a:bodyPr vert="horz" lIns="0" tIns="0" rIns="0" bIns="0" rtlCol="0">
            <a:noAutofit/>
          </a:bodyPr>
          <a:lstStyle>
            <a:lvl1pPr marL="0" indent="0" algn="l" defTabSz="914400"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400"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6000" indent="-216000" algn="l" defTabSz="914400"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2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8000" indent="-216000" algn="l" defTabSz="914400"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6000" indent="-216000" algn="l" defTabSz="914400"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2000" indent="-216000" algn="l" defTabSz="914400"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8000" indent="-216000" algn="l" defTabSz="914400"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400" b="1" cap="none"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endParaRPr lang="en-GB" sz="1400" b="1" cap="none"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1150" cap="none"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lvl="2">
              <a:buClr>
                <a:schemeClr val="accent4"/>
              </a:buClr>
            </a:pPr>
            <a:r>
              <a:rPr lang="en-GB" sz="1050" dirty="0">
                <a:solidFill>
                  <a:schemeClr val="tx1"/>
                </a:solidFill>
              </a:rPr>
              <a:t>In the case of either withdrawal from use or withdrawal from the fleet, moving the aircraft into a non-commercial role with the same lessor or airline will not be sufficient to constitute withdrawal.</a:t>
            </a:r>
          </a:p>
          <a:p>
            <a:pPr lvl="2">
              <a:buClr>
                <a:schemeClr val="accent4"/>
              </a:buClr>
            </a:pPr>
            <a:endParaRPr lang="en-GB" sz="1050" dirty="0">
              <a:solidFill>
                <a:schemeClr val="tx1"/>
              </a:solidFill>
            </a:endParaRPr>
          </a:p>
          <a:p>
            <a:pPr lvl="2">
              <a:buClr>
                <a:schemeClr val="accent4"/>
              </a:buClr>
            </a:pPr>
            <a:r>
              <a:rPr lang="en-GB" sz="1050" dirty="0">
                <a:solidFill>
                  <a:schemeClr val="tx1"/>
                </a:solidFill>
              </a:rPr>
              <a:t>The withdrawal from use or the fleet must have occurred after 11 December 2023 and within six months following delivery of the compliant aircraft. Date of withdrawal from use will be as determined by date specified in relevant contract. </a:t>
            </a:r>
          </a:p>
          <a:p>
            <a:pPr lvl="2">
              <a:buClr>
                <a:schemeClr val="accent4"/>
              </a:buClr>
            </a:pPr>
            <a:endParaRPr lang="en-GB" sz="1050" dirty="0">
              <a:solidFill>
                <a:schemeClr val="tx1"/>
              </a:solidFill>
            </a:endParaRPr>
          </a:p>
          <a:p>
            <a:pPr lvl="2">
              <a:buClr>
                <a:schemeClr val="accent4"/>
              </a:buClr>
            </a:pPr>
            <a:r>
              <a:rPr lang="en-GB" sz="1050" dirty="0"/>
              <a:t>The requirement for the aircraft being permanently withdrawn from use or the fleet to have an MTOW of at least 80% of that of the incoming Compliant Aircraft shall be assessed by reference to the certified MTOW of both aircraft (rather than the actual </a:t>
            </a:r>
            <a:r>
              <a:rPr lang="en-GB" sz="1050"/>
              <a:t>design-limited MTOW).</a:t>
            </a:r>
            <a:endParaRPr lang="en-GB" sz="1050" dirty="0"/>
          </a:p>
          <a:p>
            <a:pPr lvl="2">
              <a:buClr>
                <a:schemeClr val="accent4"/>
              </a:buClr>
            </a:pPr>
            <a:endParaRPr lang="en-GB" sz="1050" dirty="0"/>
          </a:p>
          <a:p>
            <a:pPr lvl="2">
              <a:buClr>
                <a:schemeClr val="accent4"/>
              </a:buClr>
            </a:pPr>
            <a:r>
              <a:rPr lang="en-GB" sz="1050" dirty="0"/>
              <a:t>The aircraft must have been airworthy not more than six months before the aircraft's permanent withdrawal from use or the fleet.</a:t>
            </a:r>
          </a:p>
          <a:p>
            <a:pPr lvl="2">
              <a:buClr>
                <a:schemeClr val="accent4"/>
              </a:buClr>
            </a:pPr>
            <a:endParaRPr lang="en-GB" sz="1050" dirty="0"/>
          </a:p>
          <a:p>
            <a:pPr lvl="2">
              <a:buClr>
                <a:schemeClr val="accent4"/>
              </a:buClr>
            </a:pPr>
            <a:r>
              <a:rPr lang="en-GB" sz="1050" dirty="0"/>
              <a:t>To demonstrate airworthiness there should be (a) a valid certificate of airworthiness or local equivalent (issued by EASA or an equivalent body) and (b) if applicable in such jurisdiction, a valid airworthiness review certificate or local equivalent (dating back less than six months prior to the delivery of the Compliant Aircraft).</a:t>
            </a:r>
          </a:p>
          <a:p>
            <a:pPr lvl="2">
              <a:buClr>
                <a:schemeClr val="accent4"/>
              </a:buClr>
            </a:pPr>
            <a:endParaRPr lang="en-GB" sz="1050" dirty="0"/>
          </a:p>
          <a:p>
            <a:pPr lvl="2">
              <a:buClr>
                <a:schemeClr val="accent4"/>
              </a:buClr>
            </a:pPr>
            <a:r>
              <a:rPr lang="en-GB" sz="1050" dirty="0"/>
              <a:t>Any recycling of parts or materials from the aircraft into the secondary market will not affect any determination that it has been permanently withdrawn from use.</a:t>
            </a:r>
          </a:p>
          <a:p>
            <a:pPr lvl="2">
              <a:buClr>
                <a:schemeClr val="accent4"/>
              </a:buClr>
            </a:pPr>
            <a:endParaRPr lang="en-GB" sz="1600" dirty="0"/>
          </a:p>
          <a:p>
            <a:pPr marL="285750" indent="-285750" algn="just">
              <a:buFont typeface="Arial" panose="020B0604020202020204" pitchFamily="34" charset="0"/>
              <a:buChar char="•"/>
            </a:pPr>
            <a:endParaRPr lang="en-GB" sz="1400" cap="none"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85750" lvl="1" indent="-285750" algn="just">
              <a:buFont typeface="Arial" panose="020B0604020202020204" pitchFamily="34" charset="0"/>
              <a:buChar char="•"/>
            </a:pPr>
            <a:endParaRPr lang="en-GB" sz="1400" cap="none"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r>
              <a:rPr lang="en-GB" sz="1400" cap="none"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endParaRPr lang="en-US" sz="1400" dirty="0"/>
          </a:p>
        </p:txBody>
      </p:sp>
      <p:sp>
        <p:nvSpPr>
          <p:cNvPr id="3" name="Slide Number Placeholder 2">
            <a:extLst>
              <a:ext uri="{FF2B5EF4-FFF2-40B4-BE49-F238E27FC236}">
                <a16:creationId xmlns:a16="http://schemas.microsoft.com/office/drawing/2014/main" id="{851DCCF1-2C3E-48A4-A2D8-493DB6AAB901}"/>
              </a:ext>
            </a:extLst>
          </p:cNvPr>
          <p:cNvSpPr>
            <a:spLocks noGrp="1"/>
          </p:cNvSpPr>
          <p:nvPr>
            <p:ph type="sldNum" sz="quarter" idx="15"/>
          </p:nvPr>
        </p:nvSpPr>
        <p:spPr/>
        <p:txBody>
          <a:bodyPr/>
          <a:lstStyle/>
          <a:p>
            <a:fld id="{65D0BFA5-6A5D-4FCC-B1D5-670AAD90936D}" type="slidenum">
              <a:rPr lang="en-GB" smtClean="0"/>
              <a:t>63</a:t>
            </a:fld>
            <a:endParaRPr lang="en-GB" dirty="0"/>
          </a:p>
        </p:txBody>
      </p:sp>
    </p:spTree>
    <p:extLst>
      <p:ext uri="{BB962C8B-B14F-4D97-AF65-F5344CB8AC3E}">
        <p14:creationId xmlns:p14="http://schemas.microsoft.com/office/powerpoint/2010/main" val="39626994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F) Determination and application of Global Replacement Ratio</a:t>
            </a:r>
          </a:p>
        </p:txBody>
      </p:sp>
      <p:sp>
        <p:nvSpPr>
          <p:cNvPr id="4" name="Text Placeholder 8" descr="|">
            <a:extLst>
              <a:ext uri="{FF2B5EF4-FFF2-40B4-BE49-F238E27FC236}">
                <a16:creationId xmlns:a16="http://schemas.microsoft.com/office/drawing/2014/main" id="{E882EA7C-B871-442A-9594-5C94BC6882C7}"/>
              </a:ext>
            </a:extLst>
          </p:cNvPr>
          <p:cNvSpPr>
            <a:spLocks noGrp="1"/>
          </p:cNvSpPr>
          <p:nvPr>
            <p:ph type="body" sz="quarter" idx="12"/>
          </p:nvPr>
        </p:nvSpPr>
        <p:spPr>
          <a:xfrm>
            <a:off x="360363" y="1412875"/>
            <a:ext cx="8405515" cy="864791"/>
          </a:xfrm>
        </p:spPr>
        <p:txBody>
          <a:bodyPr/>
          <a:lstStyle/>
          <a:p>
            <a:pPr algn="just"/>
            <a:r>
              <a:rPr lang="en-GB" sz="18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Question</a:t>
            </a:r>
            <a:r>
              <a:rPr lang="en-GB" sz="14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GB" sz="1400" b="1"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t>
            </a:r>
            <a:r>
              <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The Relevant TSC require calculation of the Global Replacement Ratio (GRR)</a:t>
            </a:r>
            <a:r>
              <a:rPr lang="en-GB" sz="16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being the proportion of (a) aircraft permanently withdrawn from use, to (b) aircraft delivered, at the global level averaged over the preceding 10 years. </a:t>
            </a:r>
            <a:r>
              <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Who will calculate the GRR and based on what data?</a:t>
            </a:r>
          </a:p>
          <a:p>
            <a:pPr algn="just"/>
            <a:endParaRPr lang="en-US" sz="1600" cap="none" dirty="0">
              <a:solidFill>
                <a:schemeClr val="tx1"/>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79711" y="2421682"/>
            <a:ext cx="4068415" cy="3746459"/>
          </a:xfrm>
        </p:spPr>
        <p:txBody>
          <a:bodyPr/>
          <a:lstStyle/>
          <a:p>
            <a:r>
              <a:rPr lang="en-GB" sz="18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Best Practice</a:t>
            </a:r>
          </a:p>
          <a:p>
            <a:pPr marL="285750" indent="-285750">
              <a:buFont typeface="Arial" panose="020B0604020202020204" pitchFamily="34" charset="0"/>
              <a:buChar char="•"/>
            </a:pPr>
            <a:endParaRPr lang="en-GB" sz="14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2">
              <a:buClr>
                <a:schemeClr val="accent4"/>
              </a:buClr>
            </a:pPr>
            <a:r>
              <a:rPr lang="en-GB" sz="1400" dirty="0">
                <a:solidFill>
                  <a:schemeClr val="tx1"/>
                </a:solidFill>
              </a:rPr>
              <a:t>Cirium, ICF or such other party approved by the Commission, with the support of EASA, will calculate the GRR at the start of each year. The GRR is 48% for 2024. The GRR is calculated based on criteria agreed with the Commission or its representatives. The GRR will apply to all aircraft types. </a:t>
            </a:r>
          </a:p>
          <a:p>
            <a:pPr lvl="2">
              <a:buClr>
                <a:schemeClr val="accent4"/>
              </a:buClr>
            </a:pPr>
            <a:endParaRPr lang="en-GB" sz="14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lvl="2">
              <a:buClr>
                <a:schemeClr val="accent4"/>
              </a:buClr>
            </a:pPr>
            <a:r>
              <a:rPr lang="en-GB" sz="14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To avoid fluctuating calculations, the GRR for an aircraft will be fixed at the GRR in the calendar year that the aircraft is first determined as being a Compliant Aircraft.</a:t>
            </a:r>
          </a:p>
          <a:p>
            <a:pPr lvl="2">
              <a:buClr>
                <a:schemeClr val="accent4"/>
              </a:buClr>
            </a:pPr>
            <a:endParaRPr lang="en-GB" sz="1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lvl="2">
              <a:buClr>
                <a:schemeClr val="accent4"/>
              </a:buClr>
            </a:pPr>
            <a:r>
              <a:rPr lang="en-GB" sz="1400" cap="none">
                <a:solidFill>
                  <a:schemeClr val="tx1"/>
                </a:solidFill>
                <a:latin typeface="Calibri" panose="020F0502020204030204" pitchFamily="34" charset="0"/>
                <a:ea typeface="Times New Roman" panose="02020603050405020304" pitchFamily="18" charset="0"/>
                <a:cs typeface="Times New Roman" panose="02020603050405020304" pitchFamily="18" charset="0"/>
              </a:rPr>
              <a:t>Where a new aircraft delivery is delayed until the following calendar year, the Relevant TSC will be applied (including application of the GRR) as if such aircraft were delivered in the calendar year of its originally scheduled delivery date. </a:t>
            </a:r>
            <a:endParaRPr lang="en-GB" sz="14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lvl="2">
              <a:buClr>
                <a:schemeClr val="accent4"/>
              </a:buClr>
            </a:pPr>
            <a:endParaRPr lang="en-GB" sz="14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GB" sz="14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400" dirty="0">
              <a:solidFill>
                <a:schemeClr val="tx1"/>
              </a:solidFill>
            </a:endParaRPr>
          </a:p>
        </p:txBody>
      </p:sp>
      <p:sp>
        <p:nvSpPr>
          <p:cNvPr id="8" name="Text Placeholder 3" descr="|">
            <a:extLst>
              <a:ext uri="{FF2B5EF4-FFF2-40B4-BE49-F238E27FC236}">
                <a16:creationId xmlns:a16="http://schemas.microsoft.com/office/drawing/2014/main" id="{BEB46775-8110-4415-B684-32E997217291}"/>
              </a:ext>
            </a:extLst>
          </p:cNvPr>
          <p:cNvSpPr txBox="1">
            <a:spLocks/>
          </p:cNvSpPr>
          <p:nvPr/>
        </p:nvSpPr>
        <p:spPr>
          <a:xfrm>
            <a:off x="4712048" y="2421681"/>
            <a:ext cx="4068415" cy="3960601"/>
          </a:xfrm>
          <a:prstGeom prst="rect">
            <a:avLst/>
          </a:prstGeom>
        </p:spPr>
        <p:txBody>
          <a:bodyPr vert="horz" lIns="0" tIns="0" rIns="0" bIns="0" rtlCol="0">
            <a:noAutofit/>
          </a:bodyPr>
          <a:lstStyle>
            <a:lvl1pPr marL="0" indent="0" algn="l" defTabSz="914400"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400"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6000" indent="-216000" algn="l" defTabSz="914400"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2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8000" indent="-216000" algn="l" defTabSz="914400"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6000" indent="-216000" algn="l" defTabSz="914400"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2000" indent="-216000" algn="l" defTabSz="914400"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8000" indent="-216000" algn="l" defTabSz="914400"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buClr>
                <a:schemeClr val="accent4"/>
              </a:buClr>
            </a:pPr>
            <a:endParaRPr lang="en-GB" sz="1600" dirty="0">
              <a:solidFill>
                <a:schemeClr val="tx1"/>
              </a:solidFill>
            </a:endParaRPr>
          </a:p>
          <a:p>
            <a:pPr lvl="2">
              <a:buClr>
                <a:schemeClr val="accent4"/>
              </a:buClr>
            </a:pPr>
            <a:endParaRPr lang="en-GB" sz="1500" dirty="0">
              <a:solidFill>
                <a:schemeClr val="tx1"/>
              </a:solidFill>
            </a:endParaRPr>
          </a:p>
          <a:p>
            <a:pPr lvl="2">
              <a:buClr>
                <a:schemeClr val="accent4"/>
              </a:buClr>
            </a:pPr>
            <a:r>
              <a:rPr lang="en-GB" sz="1400" dirty="0">
                <a:solidFill>
                  <a:schemeClr val="tx1"/>
                </a:solidFill>
              </a:rPr>
              <a:t>Where applicable tests are met, an airline or lessor may apply the GRR to Eligible Aircraft, such that all Revenue, in respect of such aircraft is deemed ‘environmentally sustainable’ to the extent of the GRR (noting that this does not apply to </a:t>
            </a:r>
            <a:r>
              <a:rPr lang="en-GB" sz="1400" dirty="0" err="1">
                <a:solidFill>
                  <a:schemeClr val="tx1"/>
                </a:solidFill>
              </a:rPr>
              <a:t>OpEx</a:t>
            </a:r>
            <a:r>
              <a:rPr lang="en-GB" sz="1400" dirty="0">
                <a:solidFill>
                  <a:schemeClr val="tx1"/>
                </a:solidFill>
              </a:rPr>
              <a:t> and </a:t>
            </a:r>
            <a:r>
              <a:rPr lang="en-GB" sz="1400" dirty="0" err="1">
                <a:solidFill>
                  <a:schemeClr val="tx1"/>
                </a:solidFill>
              </a:rPr>
              <a:t>CapEx</a:t>
            </a:r>
            <a:r>
              <a:rPr lang="en-GB" sz="1400" dirty="0">
                <a:solidFill>
                  <a:schemeClr val="tx1"/>
                </a:solidFill>
              </a:rPr>
              <a:t>), or for multiple Eligible Aircraft purchased in an accounting period, the GRR may be applied to such aircraft (with </a:t>
            </a:r>
            <a:r>
              <a:rPr lang="en-US" sz="1400" dirty="0">
                <a:solidFill>
                  <a:schemeClr val="tx1"/>
                </a:solidFill>
              </a:rPr>
              <a:t>rounding to the nearest whole number of aircraft</a:t>
            </a:r>
            <a:r>
              <a:rPr lang="en-GB" sz="1400" dirty="0">
                <a:solidFill>
                  <a:schemeClr val="tx1"/>
                </a:solidFill>
              </a:rPr>
              <a:t>), to determine the number of Compliant Aircraft with 100% of Revenue, OpEx, and CapEx being deemed ‘environmentally sustainable’. </a:t>
            </a:r>
            <a:endParaRPr lang="en-GB" sz="1400" cap="none"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85750" lvl="1" indent="-285750" algn="just">
              <a:buFont typeface="Arial" panose="020B0604020202020204" pitchFamily="34" charset="0"/>
              <a:buChar char="•"/>
            </a:pPr>
            <a:endParaRPr lang="en-GB" sz="1400" cap="none"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r>
              <a:rPr lang="en-GB" sz="1400" cap="none"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endParaRPr lang="en-US" sz="1400" dirty="0"/>
          </a:p>
        </p:txBody>
      </p:sp>
      <p:sp>
        <p:nvSpPr>
          <p:cNvPr id="6" name="Slide Number Placeholder 5">
            <a:extLst>
              <a:ext uri="{FF2B5EF4-FFF2-40B4-BE49-F238E27FC236}">
                <a16:creationId xmlns:a16="http://schemas.microsoft.com/office/drawing/2014/main" id="{972B0C60-B63C-46E4-9F67-2F6028F906BE}"/>
              </a:ext>
            </a:extLst>
          </p:cNvPr>
          <p:cNvSpPr>
            <a:spLocks noGrp="1"/>
          </p:cNvSpPr>
          <p:nvPr>
            <p:ph type="sldNum" sz="quarter" idx="15"/>
          </p:nvPr>
        </p:nvSpPr>
        <p:spPr/>
        <p:txBody>
          <a:bodyPr/>
          <a:lstStyle/>
          <a:p>
            <a:fld id="{65D0BFA5-6A5D-4FCC-B1D5-670AAD90936D}" type="slidenum">
              <a:rPr lang="en-GB" smtClean="0"/>
              <a:t>64</a:t>
            </a:fld>
            <a:endParaRPr lang="en-GB" dirty="0"/>
          </a:p>
        </p:txBody>
      </p:sp>
    </p:spTree>
    <p:extLst>
      <p:ext uri="{BB962C8B-B14F-4D97-AF65-F5344CB8AC3E}">
        <p14:creationId xmlns:p14="http://schemas.microsoft.com/office/powerpoint/2010/main" val="18252115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G) Transfer of Rights</a:t>
            </a:r>
          </a:p>
        </p:txBody>
      </p:sp>
      <p:sp>
        <p:nvSpPr>
          <p:cNvPr id="4" name="Text Placeholder 8" descr="|">
            <a:extLst>
              <a:ext uri="{FF2B5EF4-FFF2-40B4-BE49-F238E27FC236}">
                <a16:creationId xmlns:a16="http://schemas.microsoft.com/office/drawing/2014/main" id="{E882EA7C-B871-442A-9594-5C94BC6882C7}"/>
              </a:ext>
            </a:extLst>
          </p:cNvPr>
          <p:cNvSpPr>
            <a:spLocks noGrp="1"/>
          </p:cNvSpPr>
          <p:nvPr>
            <p:ph type="body" sz="quarter" idx="12"/>
          </p:nvPr>
        </p:nvSpPr>
        <p:spPr>
          <a:xfrm>
            <a:off x="360363" y="1412875"/>
            <a:ext cx="8405515" cy="648767"/>
          </a:xfrm>
        </p:spPr>
        <p:txBody>
          <a:bodyPr/>
          <a:lstStyle/>
          <a:p>
            <a:pPr algn="just"/>
            <a:r>
              <a:rPr lang="en-GB" sz="1200" b="1"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Question</a:t>
            </a:r>
            <a:r>
              <a:rPr lang="en-GB" sz="12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GB" sz="105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050" cap="none" dirty="0">
                <a:solidFill>
                  <a:schemeClr val="tx1"/>
                </a:solidFill>
                <a:effectLst/>
                <a:latin typeface="+mn-lt"/>
                <a:ea typeface="Times New Roman" panose="02020603050405020304" pitchFamily="18" charset="0"/>
                <a:cs typeface="Times New Roman" panose="02020603050405020304" pitchFamily="18" charset="0"/>
              </a:rPr>
              <a:t>The Commission’s rationale for inclusion of ‘permanent withdrawal’ and the Global Replacement Ratio (GRR) is to ensure that the Relevant TSCs do not support new deliveries that would increase the global fleet. If this is the limit, then the full limit should be available to the global market. As there is no specified restriction to the contrary, can a lessor </a:t>
            </a:r>
            <a:r>
              <a:rPr lang="en-GB" sz="1050" cap="none" dirty="0">
                <a:solidFill>
                  <a:schemeClr val="tx1"/>
                </a:solidFill>
                <a:latin typeface="+mn-lt"/>
                <a:ea typeface="Times New Roman" panose="02020603050405020304" pitchFamily="18" charset="0"/>
                <a:cs typeface="Times New Roman" panose="02020603050405020304" pitchFamily="18" charset="0"/>
              </a:rPr>
              <a:t>or airline tr</a:t>
            </a:r>
            <a:r>
              <a:rPr lang="en-GB" sz="1050" cap="none" dirty="0">
                <a:solidFill>
                  <a:schemeClr val="tx1"/>
                </a:solidFill>
                <a:effectLst/>
                <a:latin typeface="+mn-lt"/>
                <a:ea typeface="Times New Roman" panose="02020603050405020304" pitchFamily="18" charset="0"/>
                <a:cs typeface="Times New Roman" panose="02020603050405020304" pitchFamily="18" charset="0"/>
              </a:rPr>
              <a:t>ansfer any rights under the Relevant TSCs? </a:t>
            </a:r>
            <a:endParaRPr lang="en-US" sz="1050" cap="none" dirty="0">
              <a:solidFill>
                <a:schemeClr val="tx1"/>
              </a:solidFill>
              <a:latin typeface="+mn-lt"/>
            </a:endParaRPr>
          </a:p>
        </p:txBody>
      </p:sp>
      <p:sp>
        <p:nvSpPr>
          <p:cNvPr id="3" name="Slide Number Placeholder 1" descr="|">
            <a:extLst>
              <a:ext uri="{FF2B5EF4-FFF2-40B4-BE49-F238E27FC236}">
                <a16:creationId xmlns:a16="http://schemas.microsoft.com/office/drawing/2014/main" id="{3AD29F2B-7A70-4C8B-8CB6-AE01B0CDEF4B}"/>
              </a:ext>
            </a:extLst>
          </p:cNvPr>
          <p:cNvSpPr>
            <a:spLocks noGrp="1"/>
          </p:cNvSpPr>
          <p:nvPr>
            <p:ph type="sldNum" sz="quarter" idx="15"/>
          </p:nvPr>
        </p:nvSpPr>
        <p:spPr/>
        <p:txBody>
          <a:bodyPr/>
          <a:lstStyle/>
          <a:p>
            <a:fld id="{65D0BFA5-6A5D-4FCC-B1D5-670AAD90936D}" type="slidenum">
              <a:rPr lang="en-GB" smtClean="0"/>
              <a:t>65</a:t>
            </a:fld>
            <a:endParaRPr lang="en-GB" dirty="0"/>
          </a:p>
        </p:txBody>
      </p:sp>
      <p:sp>
        <p:nvSpPr>
          <p:cNvPr id="11" name="TextBox 10">
            <a:extLst>
              <a:ext uri="{FF2B5EF4-FFF2-40B4-BE49-F238E27FC236}">
                <a16:creationId xmlns:a16="http://schemas.microsoft.com/office/drawing/2014/main" id="{712406C9-2F8A-3D8B-7A1F-03745F19FDF8}"/>
              </a:ext>
            </a:extLst>
          </p:cNvPr>
          <p:cNvSpPr txBox="1"/>
          <p:nvPr/>
        </p:nvSpPr>
        <p:spPr>
          <a:xfrm>
            <a:off x="267509" y="1989634"/>
            <a:ext cx="8528149" cy="4478149"/>
          </a:xfrm>
          <a:prstGeom prst="rect">
            <a:avLst/>
          </a:prstGeom>
          <a:noFill/>
        </p:spPr>
        <p:txBody>
          <a:bodyPr wrap="square">
            <a:spAutoFit/>
          </a:bodyPr>
          <a:lstStyle/>
          <a:p>
            <a:r>
              <a:rPr lang="en-GB" sz="12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Best Practice</a:t>
            </a:r>
          </a:p>
          <a:p>
            <a:endParaRPr lang="en-GB" sz="1050" b="1" dirty="0">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050" dirty="0">
                <a:effectLst/>
                <a:latin typeface="Calibri" panose="020F0502020204030204" pitchFamily="34" charset="0"/>
                <a:ea typeface="Times New Roman" panose="02020603050405020304" pitchFamily="18" charset="0"/>
              </a:rPr>
              <a:t>The following eligibility, benefits or rights under the Taxonomy Regulation may be transferred at any time by an aviation industry participant to meet the requirements under the Relevant TSC, or to make available such rights to another aviation industry participant for it to meet the requirements under the Relevant TSC: </a:t>
            </a:r>
          </a:p>
          <a:p>
            <a:pPr marL="344488" indent="-173038">
              <a:buAutoNum type="arabicPeriod"/>
            </a:pPr>
            <a:r>
              <a:rPr lang="en-US" sz="1050" b="1" dirty="0">
                <a:effectLst/>
                <a:latin typeface="Calibri" panose="020F0502020204030204" pitchFamily="34" charset="0"/>
                <a:ea typeface="Times New Roman" panose="02020603050405020304" pitchFamily="18" charset="0"/>
              </a:rPr>
              <a:t>Permanent Withdrawal Eligibility</a:t>
            </a:r>
            <a:r>
              <a:rPr lang="en-US" sz="1050" dirty="0">
                <a:effectLst/>
                <a:latin typeface="Calibri" panose="020F0502020204030204" pitchFamily="34" charset="0"/>
                <a:ea typeface="Times New Roman" panose="02020603050405020304" pitchFamily="18" charset="0"/>
              </a:rPr>
              <a:t>: An airline or lessor that has permanently withdrawn a non-Compliant Aircraft from use or its fleet may transfer the benefit of such permanent withdrawal to another airline or lessor.</a:t>
            </a:r>
          </a:p>
          <a:p>
            <a:pPr marL="344488" indent="-173038">
              <a:buAutoNum type="arabicPeriod"/>
            </a:pPr>
            <a:r>
              <a:rPr lang="en-US" sz="1050" b="1" dirty="0">
                <a:effectLst/>
                <a:latin typeface="Calibri" panose="020F0502020204030204" pitchFamily="34" charset="0"/>
                <a:ea typeface="Times New Roman" panose="02020603050405020304" pitchFamily="18" charset="0"/>
              </a:rPr>
              <a:t>GRR Eligibility</a:t>
            </a:r>
            <a:r>
              <a:rPr lang="en-US" sz="1050" dirty="0">
                <a:effectLst/>
                <a:latin typeface="Calibri" panose="020F0502020204030204" pitchFamily="34" charset="0"/>
                <a:ea typeface="Times New Roman" panose="02020603050405020304" pitchFamily="18" charset="0"/>
              </a:rPr>
              <a:t>: Where an airline or lessor is entitled to apply the GRR to determine ‘environmentally sustainable’ aircraft in its fleet under a Relevant TSC, such airline or lessor may transfer all or any portion of such rights to other Eligible Aircraft in its fleet or to any other airlines or lessors for application to Eligible Aircraft in their fleets.</a:t>
            </a:r>
          </a:p>
          <a:p>
            <a:pPr marL="228600" indent="-228600">
              <a:buAutoNum type="arabicPeriod"/>
            </a:pPr>
            <a:endParaRPr lang="en-US" sz="1050" dirty="0">
              <a:latin typeface="Calibri" panose="020F0502020204030204" pitchFamily="34" charset="0"/>
              <a:ea typeface="Times New Roman" panose="02020603050405020304" pitchFamily="18" charset="0"/>
            </a:endParaRPr>
          </a:p>
          <a:p>
            <a:pPr marL="171450" indent="-171450">
              <a:buFont typeface="Arial" panose="020B0604020202020204" pitchFamily="34" charset="0"/>
              <a:buChar char="•"/>
            </a:pPr>
            <a:r>
              <a:rPr lang="en-US" sz="1050" dirty="0">
                <a:effectLst/>
                <a:latin typeface="Calibri" panose="020F0502020204030204" pitchFamily="34" charset="0"/>
                <a:ea typeface="Times New Roman" panose="02020603050405020304" pitchFamily="18" charset="0"/>
              </a:rPr>
              <a:t>Once an aircraft, or any portion of it, is deemed ‘environmentally sustainable’ by application of either: (a) the permanent withdrawal from use or fleet of a non-Compliant Aircraft, or (b) the GRR, then unless such right is transferred, it will continue to be treated as such. Where an aircraft with such right attached is sold, it will be at the election of the seller whether such right will be transferred with the aircraft to the buyer, or if it will be transferred (in any proportion) to the seller’s other Eligible Aircraft or to another airline or lessor for application to its Eligible Aircraft. </a:t>
            </a:r>
            <a:r>
              <a:rPr lang="en-GB" sz="1050" dirty="0">
                <a:effectLst/>
                <a:latin typeface="Calibri" panose="020F0502020204030204" pitchFamily="34" charset="0"/>
                <a:ea typeface="Times New Roman" panose="02020603050405020304" pitchFamily="18" charset="0"/>
              </a:rPr>
              <a:t>Where an aircraft is deemed 'environmentally sustainable' under a Relevant TSC, such right cannot be transferred to a party that would rely on a different Relevant TSC (i.e., a lessor cannot transfer such right to an airline, and vice versa), however, the rights noted in paragraphs 1 and 2 above are freely transferable between airlines and lessors.</a:t>
            </a:r>
            <a:r>
              <a:rPr lang="en-US" sz="1050" dirty="0">
                <a:latin typeface="Calibri" panose="020F0502020204030204" pitchFamily="34" charset="0"/>
                <a:ea typeface="Times New Roman" panose="02020603050405020304" pitchFamily="18" charset="0"/>
              </a:rPr>
              <a:t> </a:t>
            </a:r>
            <a:r>
              <a:rPr lang="en-GB" sz="1050" dirty="0">
                <a:latin typeface="Calibri" panose="020F0502020204030204" pitchFamily="34" charset="0"/>
                <a:ea typeface="Times New Roman" panose="02020603050405020304" pitchFamily="18" charset="0"/>
              </a:rPr>
              <a:t>Therefore, in the context of a sale and leaseback transaction in respect of an aircraft that was previously deemed 'environmentally sustainable' under the Airline TSC, the airline would sell the aircraft to the lessor without such right, but then could reattach such right for its benefit on the leasing back of such aircraft (and the lessor would need to separately meet the Lessor TSC requirements if it too wanted such aircraft to be deemed 'environmentally sustainable')</a:t>
            </a:r>
            <a:r>
              <a:rPr lang="en-US" sz="1050" dirty="0">
                <a:latin typeface="Calibri" panose="020F0502020204030204" pitchFamily="34" charset="0"/>
                <a:ea typeface="Times New Roman" panose="02020603050405020304" pitchFamily="18" charset="0"/>
              </a:rPr>
              <a:t>.</a:t>
            </a:r>
          </a:p>
          <a:p>
            <a:pPr marL="171450" indent="-171450">
              <a:buFont typeface="Arial" panose="020B0604020202020204" pitchFamily="34" charset="0"/>
              <a:buChar char="•"/>
            </a:pPr>
            <a:endParaRPr lang="en-US" sz="1050" dirty="0">
              <a:latin typeface="Calibri" panose="020F0502020204030204" pitchFamily="34" charset="0"/>
              <a:ea typeface="Times New Roman" panose="02020603050405020304" pitchFamily="18" charset="0"/>
            </a:endParaRPr>
          </a:p>
          <a:p>
            <a:pPr marL="171450" indent="-171450">
              <a:buFont typeface="Arial" panose="020B0604020202020204" pitchFamily="34" charset="0"/>
              <a:buChar char="•"/>
            </a:pPr>
            <a:r>
              <a:rPr lang="en-US" sz="1050" dirty="0">
                <a:effectLst/>
                <a:latin typeface="Calibri" panose="020F0502020204030204" pitchFamily="34" charset="0"/>
                <a:ea typeface="Times New Roman" panose="02020603050405020304" pitchFamily="18" charset="0"/>
              </a:rPr>
              <a:t>The creation and existence of such rights will not be affected by such person not having any presence, or transactional and financial activities, in the EU. </a:t>
            </a:r>
          </a:p>
          <a:p>
            <a:pPr marL="171450" indent="-171450">
              <a:buFont typeface="Arial" panose="020B0604020202020204" pitchFamily="34" charset="0"/>
              <a:buChar char="•"/>
            </a:pPr>
            <a:endParaRPr lang="en-US" sz="1050" dirty="0">
              <a:latin typeface="Calibri" panose="020F0502020204030204" pitchFamily="34" charset="0"/>
              <a:ea typeface="Times New Roman" panose="02020603050405020304" pitchFamily="18" charset="0"/>
            </a:endParaRPr>
          </a:p>
          <a:p>
            <a:pPr marL="171450" indent="-171450">
              <a:buFont typeface="Arial" panose="020B0604020202020204" pitchFamily="34" charset="0"/>
              <a:buChar char="•"/>
            </a:pPr>
            <a:r>
              <a:rPr lang="en-US" sz="1050" dirty="0">
                <a:effectLst/>
                <a:latin typeface="Calibri" panose="020F0502020204030204" pitchFamily="34" charset="0"/>
                <a:ea typeface="Times New Roman" panose="02020603050405020304" pitchFamily="18" charset="0"/>
              </a:rPr>
              <a:t>The Best Practices Manual will, for use by aviation industry participants, attach (a) a form of transfer agreement in respect of the transfer of any such rights, and (b) a form of rights statement for recording the existence of, and application of such rights within its fleet.</a:t>
            </a:r>
          </a:p>
        </p:txBody>
      </p:sp>
    </p:spTree>
    <p:extLst>
      <p:ext uri="{BB962C8B-B14F-4D97-AF65-F5344CB8AC3E}">
        <p14:creationId xmlns:p14="http://schemas.microsoft.com/office/powerpoint/2010/main" val="28427274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H) Sustainable Aviation Fuel</a:t>
            </a:r>
          </a:p>
        </p:txBody>
      </p:sp>
      <p:sp>
        <p:nvSpPr>
          <p:cNvPr id="4" name="Text Placeholder 8" descr="|">
            <a:extLst>
              <a:ext uri="{FF2B5EF4-FFF2-40B4-BE49-F238E27FC236}">
                <a16:creationId xmlns:a16="http://schemas.microsoft.com/office/drawing/2014/main" id="{E882EA7C-B871-442A-9594-5C94BC6882C7}"/>
              </a:ext>
            </a:extLst>
          </p:cNvPr>
          <p:cNvSpPr>
            <a:spLocks noGrp="1"/>
          </p:cNvSpPr>
          <p:nvPr>
            <p:ph type="body" sz="quarter" idx="12"/>
          </p:nvPr>
        </p:nvSpPr>
        <p:spPr>
          <a:xfrm>
            <a:off x="360363" y="1412875"/>
            <a:ext cx="8405515" cy="1008807"/>
          </a:xfrm>
        </p:spPr>
        <p:txBody>
          <a:bodyPr/>
          <a:lstStyle/>
          <a:p>
            <a:pPr algn="just"/>
            <a:r>
              <a:rPr lang="en-GB" sz="1400" b="1"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Question</a:t>
            </a:r>
            <a:r>
              <a:rPr lang="en-GB" sz="14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200" cap="none" dirty="0">
                <a:solidFill>
                  <a:schemeClr val="tx1"/>
                </a:solidFill>
                <a:effectLst/>
                <a:latin typeface="+mn-lt"/>
                <a:ea typeface="Times New Roman" panose="02020603050405020304" pitchFamily="18" charset="0"/>
                <a:cs typeface="Times New Roman" panose="02020603050405020304" pitchFamily="18" charset="0"/>
              </a:rPr>
              <a:t>The Airline TSC contains minimum SAF usage requirements, but there are also different SAF usage requirements under the Lessor TSC. How should such requirements be interpreted from a practical perspective? </a:t>
            </a:r>
            <a:endParaRPr lang="en-US" sz="1200" cap="none" dirty="0">
              <a:solidFill>
                <a:schemeClr val="tx1"/>
              </a:solidFill>
              <a:latin typeface="+mn-lt"/>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60000" y="2061642"/>
            <a:ext cx="4068415" cy="4104615"/>
          </a:xfrm>
        </p:spPr>
        <p:txBody>
          <a:bodyPr/>
          <a:lstStyle/>
          <a:p>
            <a:r>
              <a:rPr lang="en-GB" sz="14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Best Practice</a:t>
            </a:r>
          </a:p>
          <a:p>
            <a:pPr marL="285750" indent="-285750">
              <a:buFont typeface="Arial" panose="020B0604020202020204" pitchFamily="34" charset="0"/>
              <a:buChar char="•"/>
            </a:pPr>
            <a:endParaRPr lang="en-GB" sz="14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2">
              <a:buClr>
                <a:schemeClr val="accent4"/>
              </a:buClr>
            </a:pPr>
            <a:r>
              <a:rPr lang="en-GB" sz="1200" dirty="0">
                <a:solidFill>
                  <a:schemeClr val="tx1"/>
                </a:solidFill>
              </a:rPr>
              <a:t>The SAF percentage for an airline is (a) SAF purchased (in tonnes) for its fleet, divided by (b) fuel used (in tonnes) for ‘environmentally sustainable’ aircraft in the relevant proportion (for this purpose, ‘environmentally sustainable’ aircraft means those aircraft that are expected to constitute Compliant Aircraft, including where a SAF usage requirement applies), multiplied by (c) 100.</a:t>
            </a:r>
            <a:endParaRPr lang="en-GB" sz="1200" dirty="0">
              <a:solidFill>
                <a:schemeClr val="tx1"/>
              </a:solidFill>
              <a:highlight>
                <a:srgbClr val="FFFF00"/>
              </a:highlight>
            </a:endParaRPr>
          </a:p>
          <a:p>
            <a:pPr lvl="2">
              <a:buClr>
                <a:schemeClr val="accent4"/>
              </a:buClr>
            </a:pPr>
            <a:endParaRPr lang="en-GB" sz="1200" dirty="0">
              <a:solidFill>
                <a:schemeClr val="tx1"/>
              </a:solidFill>
            </a:endParaRPr>
          </a:p>
          <a:p>
            <a:pPr lvl="2">
              <a:buClr>
                <a:schemeClr val="accent4"/>
              </a:buClr>
            </a:pPr>
            <a:r>
              <a:rPr lang="en-GB" sz="1200" dirty="0">
                <a:solidFill>
                  <a:schemeClr val="tx1"/>
                </a:solidFill>
              </a:rPr>
              <a:t>All SAF purchased on a ‘book and claim’ basis will be eligible for the purposes of the above calculation. </a:t>
            </a:r>
          </a:p>
          <a:p>
            <a:pPr lvl="2">
              <a:buClr>
                <a:schemeClr val="accent4"/>
              </a:buClr>
            </a:pPr>
            <a:endParaRPr lang="en-GB" sz="1200" dirty="0">
              <a:solidFill>
                <a:schemeClr val="tx1"/>
              </a:solidFill>
            </a:endParaRPr>
          </a:p>
          <a:p>
            <a:pPr lvl="2">
              <a:buClr>
                <a:schemeClr val="accent4"/>
              </a:buClr>
            </a:pPr>
            <a:r>
              <a:rPr lang="en-GB" sz="1200" dirty="0">
                <a:solidFill>
                  <a:schemeClr val="tx1"/>
                </a:solidFill>
              </a:rPr>
              <a:t>SAF purchased in the EU will be required to meet </a:t>
            </a:r>
            <a:r>
              <a:rPr lang="en-GB" sz="1200" dirty="0" err="1">
                <a:solidFill>
                  <a:schemeClr val="tx1"/>
                </a:solidFill>
              </a:rPr>
              <a:t>RefuelEU</a:t>
            </a:r>
            <a:r>
              <a:rPr lang="en-GB" sz="1200" dirty="0">
                <a:solidFill>
                  <a:schemeClr val="tx1"/>
                </a:solidFill>
              </a:rPr>
              <a:t> and/or EU ETS requirements, but SAF purchased outside of the EU will be required to meet CORSIA requirements or the appropriate standard in that jurisdiction (e.g., US RFS).</a:t>
            </a:r>
          </a:p>
          <a:p>
            <a:pPr lvl="2">
              <a:buClr>
                <a:schemeClr val="accent4"/>
              </a:buClr>
            </a:pPr>
            <a:endParaRPr lang="en-GB" sz="1200" dirty="0">
              <a:solidFill>
                <a:schemeClr val="tx1"/>
              </a:solidFill>
            </a:endParaRPr>
          </a:p>
          <a:p>
            <a:pPr lvl="2">
              <a:buClr>
                <a:schemeClr val="accent4"/>
              </a:buClr>
            </a:pPr>
            <a:r>
              <a:rPr lang="en-GB" sz="1200" dirty="0">
                <a:solidFill>
                  <a:schemeClr val="tx1"/>
                </a:solidFill>
                <a:ea typeface="Times New Roman" panose="02020603050405020304" pitchFamily="18" charset="0"/>
                <a:cs typeface="Times New Roman" panose="02020603050405020304" pitchFamily="18" charset="0"/>
              </a:rPr>
              <a:t>In the case of an airline group, the calculation of the SAF quantity should be limited to the fleet owned by the single operator and not on a cross-group basis (unless purchased by the group and allocated to a specific operator).</a:t>
            </a:r>
          </a:p>
          <a:p>
            <a:pPr lvl="2">
              <a:buClr>
                <a:schemeClr val="accent4"/>
              </a:buClr>
            </a:pPr>
            <a:endParaRPr lang="en-GB" sz="1600" dirty="0">
              <a:solidFill>
                <a:schemeClr val="tx1"/>
              </a:solidFill>
              <a:highlight>
                <a:srgbClr val="FFFF00"/>
              </a:highlight>
            </a:endParaRPr>
          </a:p>
          <a:p>
            <a:pPr lvl="2">
              <a:buClr>
                <a:schemeClr val="accent4"/>
              </a:buClr>
            </a:pPr>
            <a:endParaRPr lang="en-GB" sz="1600" dirty="0">
              <a:solidFill>
                <a:schemeClr val="tx1"/>
              </a:solidFill>
            </a:endParaRPr>
          </a:p>
          <a:p>
            <a:pPr marL="285750" indent="-285750" algn="just">
              <a:buFont typeface="Arial" panose="020B0604020202020204" pitchFamily="34" charset="0"/>
              <a:buChar char="•"/>
            </a:pPr>
            <a:endParaRPr lang="en-GB" sz="14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400" dirty="0">
              <a:solidFill>
                <a:schemeClr val="tx1"/>
              </a:solidFill>
            </a:endParaRPr>
          </a:p>
        </p:txBody>
      </p:sp>
      <p:sp>
        <p:nvSpPr>
          <p:cNvPr id="8" name="Text Placeholder 3" descr="|">
            <a:extLst>
              <a:ext uri="{FF2B5EF4-FFF2-40B4-BE49-F238E27FC236}">
                <a16:creationId xmlns:a16="http://schemas.microsoft.com/office/drawing/2014/main" id="{BEB46775-8110-4415-B684-32E997217291}"/>
              </a:ext>
            </a:extLst>
          </p:cNvPr>
          <p:cNvSpPr txBox="1">
            <a:spLocks/>
          </p:cNvSpPr>
          <p:nvPr/>
        </p:nvSpPr>
        <p:spPr>
          <a:xfrm>
            <a:off x="4710475" y="2061642"/>
            <a:ext cx="4068415" cy="4321133"/>
          </a:xfrm>
          <a:prstGeom prst="rect">
            <a:avLst/>
          </a:prstGeom>
        </p:spPr>
        <p:txBody>
          <a:bodyPr vert="horz" lIns="0" tIns="0" rIns="0" bIns="0" rtlCol="0">
            <a:noAutofit/>
          </a:bodyPr>
          <a:lstStyle>
            <a:lvl1pPr marL="0" indent="0" algn="l" defTabSz="914400"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400"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6000" indent="-216000" algn="l" defTabSz="914400"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2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8000" indent="-216000" algn="l" defTabSz="914400"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6000" indent="-216000" algn="l" defTabSz="914400"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2000" indent="-216000" algn="l" defTabSz="914400"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8000" indent="-216000" algn="l" defTabSz="914400"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400" b="1" cap="none"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lvl="2">
              <a:buClr>
                <a:schemeClr val="accent4"/>
              </a:buClr>
            </a:pPr>
            <a:endParaRPr lang="en-GB" sz="1400" dirty="0">
              <a:solidFill>
                <a:schemeClr val="tx1"/>
              </a:solidFill>
            </a:endParaRPr>
          </a:p>
          <a:p>
            <a:pPr lvl="2">
              <a:buClr>
                <a:schemeClr val="accent4"/>
              </a:buClr>
            </a:pPr>
            <a:r>
              <a:rPr lang="en-GB" sz="1200" dirty="0">
                <a:solidFill>
                  <a:schemeClr val="tx1"/>
                </a:solidFill>
              </a:rPr>
              <a:t>From 2030, the SAF usage requirement for Compliant Aircraft (excluding Zero-Emission Aircraft and SAF Qualifying Aircraft) of 15% SAF usage in 2030 (increasing by 2% annually) will apply to all Compliant Aircraft.</a:t>
            </a:r>
          </a:p>
          <a:p>
            <a:pPr lvl="2">
              <a:buClr>
                <a:schemeClr val="accent4"/>
              </a:buClr>
            </a:pPr>
            <a:endParaRPr lang="en-GB" sz="1200" dirty="0">
              <a:solidFill>
                <a:schemeClr val="tx1"/>
              </a:solidFill>
            </a:endParaRPr>
          </a:p>
          <a:p>
            <a:pPr lvl="2">
              <a:buClr>
                <a:schemeClr val="accent4"/>
              </a:buClr>
            </a:pPr>
            <a:r>
              <a:rPr lang="en-GB" sz="1200" dirty="0">
                <a:solidFill>
                  <a:schemeClr val="tx1"/>
                </a:solidFill>
              </a:rPr>
              <a:t>Financiers and lessors will be able to rely on confirmations made by airlines in relation to SAF usage. </a:t>
            </a:r>
          </a:p>
          <a:p>
            <a:pPr lvl="2">
              <a:buClr>
                <a:schemeClr val="accent4"/>
              </a:buClr>
            </a:pPr>
            <a:endParaRPr lang="en-US" sz="1200" dirty="0">
              <a:solidFill>
                <a:schemeClr val="tx1"/>
              </a:solidFill>
            </a:endParaRPr>
          </a:p>
          <a:p>
            <a:pPr lvl="2">
              <a:buClr>
                <a:schemeClr val="accent4"/>
              </a:buClr>
            </a:pPr>
            <a:r>
              <a:rPr lang="en-GB" sz="1200" dirty="0"/>
              <a:t>As lessors cannot require an airline outside of the EU to meet EU SAF usage requirements, the lessor SAF usage requirements will only apply to the extent that the lessee airline has its principal place of business in the EU or is in scope of the EU’s CSRD regime.</a:t>
            </a:r>
          </a:p>
          <a:p>
            <a:pPr lvl="2">
              <a:buClr>
                <a:schemeClr val="accent4"/>
              </a:buClr>
            </a:pPr>
            <a:endParaRPr lang="en-GB" sz="1200" dirty="0"/>
          </a:p>
          <a:p>
            <a:pPr lvl="2">
              <a:buClr>
                <a:schemeClr val="accent4"/>
              </a:buClr>
            </a:pPr>
            <a:r>
              <a:rPr lang="en-GB" sz="1200" dirty="0"/>
              <a:t>At any time when an aircraft is AOG, or a Compliant Aircraft under the Lessor TSC is off-lease, the SAF usage requirements will not apply. </a:t>
            </a:r>
            <a:endParaRPr lang="en-GB" sz="1200" cap="none"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GB" sz="1400" cap="none"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85750" lvl="1" indent="-285750" algn="just">
              <a:buFont typeface="Arial" panose="020B0604020202020204" pitchFamily="34" charset="0"/>
              <a:buChar char="•"/>
            </a:pPr>
            <a:endParaRPr lang="en-GB" sz="1400" cap="none"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r>
              <a:rPr lang="en-GB" sz="1400" cap="none"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endParaRPr lang="en-US" sz="1400" dirty="0"/>
          </a:p>
        </p:txBody>
      </p:sp>
      <p:sp>
        <p:nvSpPr>
          <p:cNvPr id="3" name="Slide Number Placeholder 2">
            <a:extLst>
              <a:ext uri="{FF2B5EF4-FFF2-40B4-BE49-F238E27FC236}">
                <a16:creationId xmlns:a16="http://schemas.microsoft.com/office/drawing/2014/main" id="{37B92C2E-BFCA-434D-81EB-0A92F61E633D}"/>
              </a:ext>
            </a:extLst>
          </p:cNvPr>
          <p:cNvSpPr>
            <a:spLocks noGrp="1"/>
          </p:cNvSpPr>
          <p:nvPr>
            <p:ph type="sldNum" sz="quarter" idx="15"/>
          </p:nvPr>
        </p:nvSpPr>
        <p:spPr/>
        <p:txBody>
          <a:bodyPr/>
          <a:lstStyle/>
          <a:p>
            <a:fld id="{65D0BFA5-6A5D-4FCC-B1D5-670AAD90936D}" type="slidenum">
              <a:rPr lang="en-GB" smtClean="0"/>
              <a:t>66</a:t>
            </a:fld>
            <a:endParaRPr lang="en-GB" dirty="0"/>
          </a:p>
        </p:txBody>
      </p:sp>
    </p:spTree>
    <p:extLst>
      <p:ext uri="{BB962C8B-B14F-4D97-AF65-F5344CB8AC3E}">
        <p14:creationId xmlns:p14="http://schemas.microsoft.com/office/powerpoint/2010/main" val="24253688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I) Modification and Retrofitting of Aircraft</a:t>
            </a:r>
          </a:p>
        </p:txBody>
      </p:sp>
      <p:sp>
        <p:nvSpPr>
          <p:cNvPr id="4" name="Text Placeholder 8" descr="|">
            <a:extLst>
              <a:ext uri="{FF2B5EF4-FFF2-40B4-BE49-F238E27FC236}">
                <a16:creationId xmlns:a16="http://schemas.microsoft.com/office/drawing/2014/main" id="{E882EA7C-B871-442A-9594-5C94BC6882C7}"/>
              </a:ext>
            </a:extLst>
          </p:cNvPr>
          <p:cNvSpPr>
            <a:spLocks noGrp="1"/>
          </p:cNvSpPr>
          <p:nvPr>
            <p:ph type="body" sz="quarter" idx="12"/>
          </p:nvPr>
        </p:nvSpPr>
        <p:spPr>
          <a:xfrm>
            <a:off x="360363" y="1412875"/>
            <a:ext cx="8405515" cy="432743"/>
          </a:xfrm>
        </p:spPr>
        <p:txBody>
          <a:bodyPr/>
          <a:lstStyle/>
          <a:p>
            <a:pPr algn="just"/>
            <a:r>
              <a:rPr lang="en-GB" sz="1800" b="1"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Question</a:t>
            </a:r>
            <a:r>
              <a:rPr lang="en-GB" sz="14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6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How will aircraft modification or retrofitting affect compliance with the Relevant TSCs? </a:t>
            </a:r>
            <a:endParaRPr lang="en-US" sz="1400" cap="none" dirty="0">
              <a:solidFill>
                <a:schemeClr val="tx1"/>
              </a:solidFill>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59938" y="2133651"/>
            <a:ext cx="8256636" cy="4032607"/>
          </a:xfrm>
        </p:spPr>
        <p:txBody>
          <a:bodyPr/>
          <a:lstStyle/>
          <a:p>
            <a:r>
              <a:rPr lang="en-GB" sz="18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Best Practice</a:t>
            </a:r>
          </a:p>
          <a:p>
            <a:pPr marL="285750" indent="-285750">
              <a:buFont typeface="Arial" panose="020B0604020202020204" pitchFamily="34" charset="0"/>
              <a:buChar char="•"/>
            </a:pPr>
            <a:endParaRPr lang="en-GB" sz="14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2">
              <a:buClr>
                <a:schemeClr val="accent4"/>
              </a:buClr>
            </a:pPr>
            <a:r>
              <a:rPr lang="en-GB" sz="1600" dirty="0">
                <a:solidFill>
                  <a:schemeClr val="tx1"/>
                </a:solidFill>
              </a:rPr>
              <a:t>Where an aircraft is retrofitted or modified then its compliance as an Eligible Aircraft will be retested where such retrofitting or modification is likely to materially affect its </a:t>
            </a:r>
            <a:r>
              <a:rPr lang="en-GB" sz="1600" dirty="0"/>
              <a:t>compliance with paragraphs (b) and (c) of the Manufacturer TSC or any of the fulfilment of DNSH requirements</a:t>
            </a:r>
            <a:r>
              <a:rPr lang="en-GB" sz="1600" dirty="0">
                <a:solidFill>
                  <a:schemeClr val="tx1"/>
                </a:solidFill>
              </a:rPr>
              <a:t>. </a:t>
            </a:r>
          </a:p>
          <a:p>
            <a:pPr marL="0" lvl="2" indent="0">
              <a:buClr>
                <a:schemeClr val="accent4"/>
              </a:buClr>
              <a:buNone/>
            </a:pPr>
            <a:r>
              <a:rPr lang="en-GB" sz="1600" dirty="0">
                <a:solidFill>
                  <a:schemeClr val="tx1"/>
                </a:solidFill>
              </a:rPr>
              <a:t> </a:t>
            </a:r>
          </a:p>
          <a:p>
            <a:pPr lvl="2">
              <a:buClr>
                <a:schemeClr val="accent4"/>
              </a:buClr>
            </a:pPr>
            <a:r>
              <a:rPr lang="en-GB" sz="1600" dirty="0">
                <a:solidFill>
                  <a:schemeClr val="tx1"/>
                </a:solidFill>
              </a:rPr>
              <a:t>The aircraft’s compliance as </a:t>
            </a:r>
            <a:r>
              <a:rPr lang="en-GB" sz="1600" dirty="0"/>
              <a:t>an Eligible Aircraft will be determined by the relevant OEM or the MRO performing such retrofit or modification</a:t>
            </a:r>
            <a:r>
              <a:rPr lang="en-GB" sz="1600" dirty="0">
                <a:solidFill>
                  <a:schemeClr val="tx1"/>
                </a:solidFill>
              </a:rPr>
              <a:t> or an aviation technical consultant.</a:t>
            </a:r>
            <a:endParaRPr lang="en-US" sz="1600" dirty="0">
              <a:solidFill>
                <a:schemeClr val="tx1"/>
              </a:solidFill>
            </a:endParaRPr>
          </a:p>
          <a:p>
            <a:pPr lvl="2">
              <a:buClr>
                <a:schemeClr val="accent4"/>
              </a:buClr>
            </a:pPr>
            <a:endParaRPr lang="en-GB" sz="1600" dirty="0"/>
          </a:p>
          <a:p>
            <a:pPr lvl="2">
              <a:buClr>
                <a:schemeClr val="accent4"/>
              </a:buClr>
            </a:pPr>
            <a:r>
              <a:rPr lang="en-GB" sz="1600" dirty="0"/>
              <a:t>Where a non-Eligible Aircraft has become an Eligible Aircraft following retrofitting or modification, such aircraft must meet the other requirements of the Relevant TSC for the aircraft to be deemed a Compliant Aircraft, including withdrawing another non-Compliant Aircraft from the fleet or use (where required under the Relevant TSC).</a:t>
            </a:r>
          </a:p>
          <a:p>
            <a:pPr lvl="2">
              <a:buClr>
                <a:schemeClr val="accent4"/>
              </a:buClr>
            </a:pPr>
            <a:endParaRPr lang="en-GB" sz="1600" dirty="0"/>
          </a:p>
          <a:p>
            <a:pPr lvl="2">
              <a:buClr>
                <a:schemeClr val="accent4"/>
              </a:buClr>
            </a:pPr>
            <a:r>
              <a:rPr lang="en-GB" sz="1600" dirty="0"/>
              <a:t>Where an Eligible Aircraft has become a non-Eligible Aircraft, any applicable rights under the Taxonomy Regulation attached to that aircraft may be transferred to another aircraft.</a:t>
            </a:r>
            <a:endParaRPr lang="en-GB" sz="14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400" dirty="0">
              <a:solidFill>
                <a:schemeClr val="tx1"/>
              </a:solidFill>
            </a:endParaRPr>
          </a:p>
        </p:txBody>
      </p:sp>
      <p:sp>
        <p:nvSpPr>
          <p:cNvPr id="6" name="Slide Number Placeholder 5">
            <a:extLst>
              <a:ext uri="{FF2B5EF4-FFF2-40B4-BE49-F238E27FC236}">
                <a16:creationId xmlns:a16="http://schemas.microsoft.com/office/drawing/2014/main" id="{17F51E23-FF16-4BA3-AC6A-D04530842F6F}"/>
              </a:ext>
            </a:extLst>
          </p:cNvPr>
          <p:cNvSpPr>
            <a:spLocks noGrp="1"/>
          </p:cNvSpPr>
          <p:nvPr>
            <p:ph type="sldNum" sz="quarter" idx="15"/>
          </p:nvPr>
        </p:nvSpPr>
        <p:spPr/>
        <p:txBody>
          <a:bodyPr/>
          <a:lstStyle/>
          <a:p>
            <a:fld id="{65D0BFA5-6A5D-4FCC-B1D5-670AAD90936D}" type="slidenum">
              <a:rPr lang="en-GB" smtClean="0"/>
              <a:t>67</a:t>
            </a:fld>
            <a:endParaRPr lang="en-GB" dirty="0"/>
          </a:p>
        </p:txBody>
      </p:sp>
    </p:spTree>
    <p:extLst>
      <p:ext uri="{BB962C8B-B14F-4D97-AF65-F5344CB8AC3E}">
        <p14:creationId xmlns:p14="http://schemas.microsoft.com/office/powerpoint/2010/main" val="34664343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J) Continuation of ‘Environmentally Sustainable’ Status</a:t>
            </a:r>
          </a:p>
        </p:txBody>
      </p:sp>
      <p:sp>
        <p:nvSpPr>
          <p:cNvPr id="4" name="Text Placeholder 8" descr="|">
            <a:extLst>
              <a:ext uri="{FF2B5EF4-FFF2-40B4-BE49-F238E27FC236}">
                <a16:creationId xmlns:a16="http://schemas.microsoft.com/office/drawing/2014/main" id="{E882EA7C-B871-442A-9594-5C94BC6882C7}"/>
              </a:ext>
            </a:extLst>
          </p:cNvPr>
          <p:cNvSpPr>
            <a:spLocks noGrp="1"/>
          </p:cNvSpPr>
          <p:nvPr>
            <p:ph type="body" sz="quarter" idx="12"/>
          </p:nvPr>
        </p:nvSpPr>
        <p:spPr>
          <a:xfrm>
            <a:off x="360363" y="1412875"/>
            <a:ext cx="8405515" cy="576759"/>
          </a:xfrm>
        </p:spPr>
        <p:txBody>
          <a:bodyPr/>
          <a:lstStyle/>
          <a:p>
            <a:pPr algn="just"/>
            <a:r>
              <a:rPr lang="en-GB" sz="1800" b="1"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Question</a:t>
            </a:r>
            <a:r>
              <a:rPr lang="en-GB" sz="14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600" cap="none" dirty="0">
                <a:solidFill>
                  <a:schemeClr val="tx1"/>
                </a:solidFill>
                <a:effectLst/>
                <a:latin typeface="+mn-lt"/>
                <a:ea typeface="Times New Roman" panose="02020603050405020304" pitchFamily="18" charset="0"/>
                <a:cs typeface="Times New Roman" panose="02020603050405020304" pitchFamily="18" charset="0"/>
              </a:rPr>
              <a:t>When is </a:t>
            </a:r>
            <a:r>
              <a:rPr lang="en-GB" sz="1600" cap="none" dirty="0">
                <a:solidFill>
                  <a:schemeClr val="tx1"/>
                </a:solidFill>
                <a:latin typeface="+mn-lt"/>
                <a:ea typeface="Times New Roman" panose="02020603050405020304" pitchFamily="18" charset="0"/>
                <a:cs typeface="Times New Roman" panose="02020603050405020304" pitchFamily="18" charset="0"/>
              </a:rPr>
              <a:t>a Compliant Aircraft no longer considered ‘environmentally sustainable’?  </a:t>
            </a:r>
            <a:endParaRPr lang="en-US" sz="1400" cap="none" dirty="0">
              <a:solidFill>
                <a:schemeClr val="tx1"/>
              </a:solidFill>
              <a:latin typeface="+mn-lt"/>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48606" y="1989634"/>
            <a:ext cx="8405515" cy="3888591"/>
          </a:xfrm>
        </p:spPr>
        <p:txBody>
          <a:bodyPr/>
          <a:lstStyle/>
          <a:p>
            <a:r>
              <a:rPr lang="en-GB" sz="18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Best Practice</a:t>
            </a:r>
          </a:p>
          <a:p>
            <a:endParaRPr lang="en-GB" sz="18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2">
              <a:buClr>
                <a:schemeClr val="accent4"/>
              </a:buClr>
            </a:pPr>
            <a:r>
              <a:rPr lang="en-GB" sz="1600" dirty="0">
                <a:solidFill>
                  <a:schemeClr val="tx1"/>
                </a:solidFill>
              </a:rPr>
              <a:t>Following the ‘day 1’ determination of an aircraft as a Compliant Aircraft pursuant to the Lessor TSC or the Airline TSC, such aircraft will continue to be deemed a Compliant Aircraft (and therefore ‘environmentally sustainable’ in the same proportion) until it fails to meet any of the following requirements, as applicable to the relevant criteria, and will again be deemed a Compliant Aircraft upon rectification of any such failure:</a:t>
            </a:r>
          </a:p>
          <a:p>
            <a:pPr lvl="2">
              <a:buClr>
                <a:schemeClr val="accent4"/>
              </a:buClr>
            </a:pPr>
            <a:endParaRPr lang="en-GB" sz="1600" dirty="0">
              <a:solidFill>
                <a:schemeClr val="tx1"/>
              </a:solidFill>
            </a:endParaRPr>
          </a:p>
          <a:p>
            <a:pPr marL="342900" lvl="2" indent="-342900">
              <a:buClr>
                <a:schemeClr val="accent4"/>
              </a:buClr>
              <a:buFont typeface="+mj-lt"/>
              <a:buAutoNum type="alphaLcParenR"/>
            </a:pPr>
            <a:r>
              <a:rPr lang="en-GB" sz="1600" dirty="0">
                <a:solidFill>
                  <a:schemeClr val="tx1"/>
                </a:solidFill>
              </a:rPr>
              <a:t>following any relevant modification or retrofitting of the aircraft, or from 1 January 2028, with respect to paragraph (c) of the Manufacturer TSC, the aircraft no longer meets </a:t>
            </a:r>
            <a:r>
              <a:rPr lang="en-GB" sz="1600" dirty="0"/>
              <a:t>the requirements of the Manufacturer TSC</a:t>
            </a:r>
            <a:r>
              <a:rPr lang="en-GB" sz="1600" dirty="0">
                <a:solidFill>
                  <a:schemeClr val="tx1"/>
                </a:solidFill>
              </a:rPr>
              <a:t>; </a:t>
            </a:r>
          </a:p>
          <a:p>
            <a:pPr marL="342900" lvl="2" indent="-342900">
              <a:buClr>
                <a:schemeClr val="accent4"/>
              </a:buClr>
              <a:buFont typeface="+mj-lt"/>
              <a:buAutoNum type="alphaLcParenR" startAt="2"/>
            </a:pPr>
            <a:r>
              <a:rPr lang="en-GB" sz="1600" dirty="0">
                <a:solidFill>
                  <a:schemeClr val="tx1"/>
                </a:solidFill>
              </a:rPr>
              <a:t>tested on an annual basis, it is determined that the applicable DNSH criteria have not been met (excluding ‘day 1’ only requirements); </a:t>
            </a:r>
          </a:p>
          <a:p>
            <a:pPr marL="342900" lvl="2" indent="-342900">
              <a:buClr>
                <a:schemeClr val="accent4"/>
              </a:buClr>
              <a:buFont typeface="+mj-lt"/>
              <a:buAutoNum type="alphaLcParenR" startAt="2"/>
            </a:pPr>
            <a:r>
              <a:rPr lang="en-GB" sz="1600" dirty="0">
                <a:solidFill>
                  <a:schemeClr val="tx1"/>
                </a:solidFill>
              </a:rPr>
              <a:t>at any time, any eligibility right under the Taxonomy Regulation (or any proportion thereof) has been transferred to another aircraft; </a:t>
            </a:r>
          </a:p>
          <a:p>
            <a:pPr marL="342900" lvl="2" indent="-342900">
              <a:buClr>
                <a:schemeClr val="accent4"/>
              </a:buClr>
              <a:buFont typeface="+mj-lt"/>
              <a:buAutoNum type="alphaLcParenR" startAt="2"/>
            </a:pPr>
            <a:r>
              <a:rPr lang="en-GB" sz="1600" dirty="0">
                <a:solidFill>
                  <a:schemeClr val="tx1"/>
                </a:solidFill>
              </a:rPr>
              <a:t>if not already satisfied, a non-Compliant Aircraft is not permanently withdrawn from use or the fleet within six months following delivery of the Eligible Aircraft; </a:t>
            </a:r>
          </a:p>
          <a:p>
            <a:pPr marL="342900" lvl="2" indent="-342900">
              <a:buClr>
                <a:schemeClr val="accent4"/>
              </a:buClr>
              <a:buFont typeface="+mj-lt"/>
              <a:buAutoNum type="alphaLcParenR" startAt="2"/>
            </a:pPr>
            <a:r>
              <a:rPr lang="en-GB" sz="1600" dirty="0">
                <a:solidFill>
                  <a:schemeClr val="tx1"/>
                </a:solidFill>
              </a:rPr>
              <a:t>tested on an annual basis, the aircraft does not meet the relevant SAF requirements; or</a:t>
            </a:r>
          </a:p>
          <a:p>
            <a:pPr marL="342900" lvl="2" indent="-342900">
              <a:buClr>
                <a:schemeClr val="accent4"/>
              </a:buClr>
              <a:buFont typeface="+mj-lt"/>
              <a:buAutoNum type="alphaLcParenR" startAt="2"/>
            </a:pPr>
            <a:r>
              <a:rPr lang="en-GB" sz="1600" dirty="0">
                <a:solidFill>
                  <a:schemeClr val="tx1"/>
                </a:solidFill>
              </a:rPr>
              <a:t>tested on an annual basis, the relevant party does not meet the minimum social safeguards. </a:t>
            </a:r>
          </a:p>
          <a:p>
            <a:pPr algn="just"/>
            <a:endParaRPr lang="en-GB" sz="14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en-US" sz="14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GB" sz="14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400" dirty="0">
              <a:solidFill>
                <a:schemeClr val="tx1"/>
              </a:solidFill>
            </a:endParaRPr>
          </a:p>
        </p:txBody>
      </p:sp>
      <p:sp>
        <p:nvSpPr>
          <p:cNvPr id="3" name="Slide Number Placeholder 2">
            <a:extLst>
              <a:ext uri="{FF2B5EF4-FFF2-40B4-BE49-F238E27FC236}">
                <a16:creationId xmlns:a16="http://schemas.microsoft.com/office/drawing/2014/main" id="{7F8BBBFA-C286-42D9-A7D2-56A6090B56D4}"/>
              </a:ext>
            </a:extLst>
          </p:cNvPr>
          <p:cNvSpPr>
            <a:spLocks noGrp="1"/>
          </p:cNvSpPr>
          <p:nvPr>
            <p:ph type="sldNum" sz="quarter" idx="15"/>
          </p:nvPr>
        </p:nvSpPr>
        <p:spPr/>
        <p:txBody>
          <a:bodyPr/>
          <a:lstStyle/>
          <a:p>
            <a:fld id="{65D0BFA5-6A5D-4FCC-B1D5-670AAD90936D}" type="slidenum">
              <a:rPr lang="en-GB" smtClean="0"/>
              <a:t>68</a:t>
            </a:fld>
            <a:endParaRPr lang="en-GB" dirty="0"/>
          </a:p>
        </p:txBody>
      </p:sp>
    </p:spTree>
    <p:extLst>
      <p:ext uri="{BB962C8B-B14F-4D97-AF65-F5344CB8AC3E}">
        <p14:creationId xmlns:p14="http://schemas.microsoft.com/office/powerpoint/2010/main" val="22151235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K) Aircraft Engines and Aircraft Parts</a:t>
            </a:r>
          </a:p>
        </p:txBody>
      </p:sp>
      <p:sp>
        <p:nvSpPr>
          <p:cNvPr id="4" name="Text Placeholder 8" descr="|">
            <a:extLst>
              <a:ext uri="{FF2B5EF4-FFF2-40B4-BE49-F238E27FC236}">
                <a16:creationId xmlns:a16="http://schemas.microsoft.com/office/drawing/2014/main" id="{E882EA7C-B871-442A-9594-5C94BC6882C7}"/>
              </a:ext>
            </a:extLst>
          </p:cNvPr>
          <p:cNvSpPr>
            <a:spLocks noGrp="1"/>
          </p:cNvSpPr>
          <p:nvPr>
            <p:ph type="body" sz="quarter" idx="12"/>
          </p:nvPr>
        </p:nvSpPr>
        <p:spPr>
          <a:xfrm>
            <a:off x="360363" y="1412875"/>
            <a:ext cx="8405515" cy="432743"/>
          </a:xfrm>
        </p:spPr>
        <p:txBody>
          <a:bodyPr/>
          <a:lstStyle/>
          <a:p>
            <a:pPr algn="just"/>
            <a:r>
              <a:rPr lang="en-GB" sz="1600" b="1"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Question</a:t>
            </a:r>
            <a:r>
              <a:rPr lang="en-GB" sz="16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400" cap="none" dirty="0">
                <a:solidFill>
                  <a:schemeClr val="tx1"/>
                </a:solidFill>
                <a:effectLst/>
                <a:latin typeface="+mn-lt"/>
                <a:ea typeface="Times New Roman" panose="02020603050405020304" pitchFamily="18" charset="0"/>
                <a:cs typeface="Times New Roman" panose="02020603050405020304" pitchFamily="18" charset="0"/>
              </a:rPr>
              <a:t>How </a:t>
            </a:r>
            <a:r>
              <a:rPr lang="en-GB" sz="1400" cap="none" dirty="0">
                <a:solidFill>
                  <a:schemeClr val="tx1"/>
                </a:solidFill>
                <a:latin typeface="+mn-lt"/>
                <a:ea typeface="Times New Roman" panose="02020603050405020304" pitchFamily="18" charset="0"/>
                <a:cs typeface="Times New Roman" panose="02020603050405020304" pitchFamily="18" charset="0"/>
              </a:rPr>
              <a:t>do the Relevant TSCs apply in respect of spare aircraft engines and other aircraft parts</a:t>
            </a:r>
            <a:r>
              <a:rPr lang="en-GB" sz="1400" cap="none" dirty="0">
                <a:solidFill>
                  <a:schemeClr val="tx1"/>
                </a:solidFill>
                <a:effectLst/>
                <a:latin typeface="+mn-lt"/>
                <a:ea typeface="Times New Roman" panose="02020603050405020304" pitchFamily="18" charset="0"/>
                <a:cs typeface="Times New Roman" panose="02020603050405020304" pitchFamily="18" charset="0"/>
              </a:rPr>
              <a:t>?</a:t>
            </a:r>
            <a:endParaRPr lang="en-US" sz="1400" cap="none" dirty="0">
              <a:solidFill>
                <a:schemeClr val="tx1"/>
              </a:solidFill>
              <a:latin typeface="+mn-lt"/>
            </a:endParaRPr>
          </a:p>
        </p:txBody>
      </p:sp>
      <p:sp>
        <p:nvSpPr>
          <p:cNvPr id="5" name="Text Placeholder 3" descr="|">
            <a:extLst>
              <a:ext uri="{FF2B5EF4-FFF2-40B4-BE49-F238E27FC236}">
                <a16:creationId xmlns:a16="http://schemas.microsoft.com/office/drawing/2014/main" id="{CEB8F222-3634-4363-9507-168A32DCD9CF}"/>
              </a:ext>
            </a:extLst>
          </p:cNvPr>
          <p:cNvSpPr>
            <a:spLocks noGrp="1"/>
          </p:cNvSpPr>
          <p:nvPr>
            <p:ph type="body" sz="quarter" idx="14"/>
          </p:nvPr>
        </p:nvSpPr>
        <p:spPr>
          <a:xfrm>
            <a:off x="343990" y="2205659"/>
            <a:ext cx="8256636" cy="4293930"/>
          </a:xfrm>
        </p:spPr>
        <p:txBody>
          <a:bodyPr/>
          <a:lstStyle/>
          <a:p>
            <a:r>
              <a:rPr lang="en-GB" sz="16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Best Practice</a:t>
            </a:r>
          </a:p>
          <a:p>
            <a:pPr marL="285750" indent="-285750">
              <a:buFont typeface="Arial" panose="020B0604020202020204" pitchFamily="34" charset="0"/>
              <a:buChar char="•"/>
            </a:pPr>
            <a:endParaRPr lang="en-GB" sz="14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2">
              <a:buClr>
                <a:schemeClr val="accent4"/>
              </a:buClr>
            </a:pPr>
            <a:r>
              <a:rPr lang="en-GB" sz="1400" dirty="0">
                <a:solidFill>
                  <a:schemeClr val="tx1"/>
                </a:solidFill>
              </a:rPr>
              <a:t>Any aircraft engine or aircraft part which can be installed on an Eligible Aircraft, or a Zero-Emission Aircraft, shall be deemed compliant under the Taxonomy Regulation to the same extent.  </a:t>
            </a:r>
          </a:p>
          <a:p>
            <a:pPr lvl="2">
              <a:buClr>
                <a:schemeClr val="accent4"/>
              </a:buClr>
            </a:pPr>
            <a:endParaRPr lang="en-GB" sz="1400" dirty="0">
              <a:solidFill>
                <a:schemeClr val="tx1"/>
              </a:solidFill>
            </a:endParaRPr>
          </a:p>
          <a:p>
            <a:pPr lvl="2">
              <a:buClr>
                <a:schemeClr val="accent4"/>
              </a:buClr>
            </a:pPr>
            <a:r>
              <a:rPr lang="en-GB" sz="1400" dirty="0">
                <a:solidFill>
                  <a:schemeClr val="tx1"/>
                </a:solidFill>
              </a:rPr>
              <a:t>In the context of permanent withdrawal from use or the fleet of an aircraft engine or aircraft part, the requirement will apply to an aircraft engine or aircraft part that could be installed on a non-Compliant Aircraft.</a:t>
            </a:r>
          </a:p>
          <a:p>
            <a:pPr lvl="2">
              <a:buClr>
                <a:schemeClr val="accent4"/>
              </a:buClr>
            </a:pPr>
            <a:endParaRPr lang="en-GB" sz="1400" dirty="0">
              <a:solidFill>
                <a:schemeClr val="tx1"/>
              </a:solidFill>
            </a:endParaRPr>
          </a:p>
          <a:p>
            <a:pPr lvl="2">
              <a:buClr>
                <a:schemeClr val="accent4"/>
              </a:buClr>
            </a:pPr>
            <a:r>
              <a:rPr lang="en-GB" sz="1400" dirty="0">
                <a:solidFill>
                  <a:schemeClr val="tx1"/>
                </a:solidFill>
              </a:rPr>
              <a:t>Where aircraft engines or aircraft parts are purchased or leased as spares, the SAF usage requirements will not apply for any period where such aircraft engines or aircraft parts are not attached to an aircraft.</a:t>
            </a:r>
          </a:p>
          <a:p>
            <a:pPr lvl="2">
              <a:buClr>
                <a:schemeClr val="accent4"/>
              </a:buClr>
            </a:pPr>
            <a:endParaRPr lang="en-GB" sz="1400" dirty="0">
              <a:solidFill>
                <a:schemeClr val="tx1"/>
              </a:solidFill>
            </a:endParaRPr>
          </a:p>
          <a:p>
            <a:pPr lvl="2">
              <a:buClr>
                <a:schemeClr val="accent4"/>
              </a:buClr>
            </a:pPr>
            <a:r>
              <a:rPr lang="en-GB" sz="1400" dirty="0">
                <a:solidFill>
                  <a:schemeClr val="tx1"/>
                </a:solidFill>
              </a:rPr>
              <a:t>Global Replacement Ratio will apply to spare aircraft engines or aircraft parts in the same way as it applies to aircraft. The e</a:t>
            </a:r>
            <a:r>
              <a:rPr lang="en-GB" altLang="en-US" sz="1400" dirty="0"/>
              <a:t>ligibility under the Global Replacement Ratio of spare engines held is determined by reference to the aircraft to which the spare engines is applicable (i.e. capable of being installed upon).</a:t>
            </a:r>
          </a:p>
          <a:p>
            <a:pPr lvl="2">
              <a:buClr>
                <a:schemeClr val="accent4"/>
              </a:buClr>
            </a:pPr>
            <a:endParaRPr lang="en-GB" sz="1400" dirty="0">
              <a:solidFill>
                <a:schemeClr val="tx1"/>
              </a:solidFill>
            </a:endParaRPr>
          </a:p>
          <a:p>
            <a:pPr lvl="2">
              <a:buClr>
                <a:schemeClr val="accent4"/>
              </a:buClr>
            </a:pPr>
            <a:r>
              <a:rPr lang="en-GB" sz="1400" dirty="0">
                <a:solidFill>
                  <a:schemeClr val="tx1"/>
                </a:solidFill>
              </a:rPr>
              <a:t>Where there is a spare engine portfolio servicing a fleet of aircraft, if a proportion of such aircraft are SAF Qualifying Aircraft, then the spare engine portfolio will be SAF Qualifying Engines in the corresponding proportion (</a:t>
            </a:r>
            <a:r>
              <a:rPr lang="en-US" sz="1400" dirty="0">
                <a:solidFill>
                  <a:schemeClr val="tx1"/>
                </a:solidFill>
              </a:rPr>
              <a:t>rounding to the nearest whole number</a:t>
            </a:r>
            <a:r>
              <a:rPr lang="en-GB" sz="1400" dirty="0">
                <a:solidFill>
                  <a:schemeClr val="tx1"/>
                </a:solidFill>
              </a:rPr>
              <a:t>).</a:t>
            </a:r>
            <a:endParaRPr lang="en-US" sz="1400" dirty="0">
              <a:solidFill>
                <a:schemeClr val="tx1"/>
              </a:solidFill>
            </a:endParaRPr>
          </a:p>
          <a:p>
            <a:pPr marL="285750" indent="-285750" algn="just">
              <a:buFont typeface="Arial" panose="020B0604020202020204" pitchFamily="34" charset="0"/>
              <a:buChar char="•"/>
            </a:pPr>
            <a:endParaRPr lang="en-GB" sz="1600" cap="none" dirty="0">
              <a:solidFill>
                <a:schemeClr val="tx1"/>
              </a:solidFill>
              <a:latin typeface="+mn-l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400" dirty="0">
              <a:solidFill>
                <a:schemeClr val="tx1"/>
              </a:solidFill>
            </a:endParaRPr>
          </a:p>
        </p:txBody>
      </p:sp>
      <p:sp>
        <p:nvSpPr>
          <p:cNvPr id="3" name="Slide Number Placeholder 2">
            <a:extLst>
              <a:ext uri="{FF2B5EF4-FFF2-40B4-BE49-F238E27FC236}">
                <a16:creationId xmlns:a16="http://schemas.microsoft.com/office/drawing/2014/main" id="{500394B3-6F4A-4132-AE3D-441752DF20CB}"/>
              </a:ext>
            </a:extLst>
          </p:cNvPr>
          <p:cNvSpPr>
            <a:spLocks noGrp="1"/>
          </p:cNvSpPr>
          <p:nvPr>
            <p:ph type="sldNum" sz="quarter" idx="15"/>
          </p:nvPr>
        </p:nvSpPr>
        <p:spPr/>
        <p:txBody>
          <a:bodyPr/>
          <a:lstStyle/>
          <a:p>
            <a:fld id="{65D0BFA5-6A5D-4FCC-B1D5-670AAD90936D}" type="slidenum">
              <a:rPr lang="en-GB" smtClean="0"/>
              <a:t>69</a:t>
            </a:fld>
            <a:endParaRPr lang="en-GB" dirty="0"/>
          </a:p>
        </p:txBody>
      </p:sp>
    </p:spTree>
    <p:extLst>
      <p:ext uri="{BB962C8B-B14F-4D97-AF65-F5344CB8AC3E}">
        <p14:creationId xmlns:p14="http://schemas.microsoft.com/office/powerpoint/2010/main" val="4072241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2C48BA9C-FAB2-4C03-B2B0-53B77465D4AA}"/>
              </a:ext>
            </a:extLst>
          </p:cNvPr>
          <p:cNvSpPr>
            <a:spLocks noGrp="1"/>
          </p:cNvSpPr>
          <p:nvPr>
            <p:ph type="title"/>
          </p:nvPr>
        </p:nvSpPr>
        <p:spPr/>
        <p:txBody>
          <a:bodyPr/>
          <a:lstStyle/>
          <a:p>
            <a:r>
              <a:rPr lang="en-GB" dirty="0">
                <a:solidFill>
                  <a:schemeClr val="accent4"/>
                </a:solidFill>
              </a:rPr>
              <a:t>Summary of Principal Requirements </a:t>
            </a:r>
          </a:p>
        </p:txBody>
      </p:sp>
      <p:sp>
        <p:nvSpPr>
          <p:cNvPr id="3" name="Slide Number Placeholder 2">
            <a:extLst>
              <a:ext uri="{FF2B5EF4-FFF2-40B4-BE49-F238E27FC236}">
                <a16:creationId xmlns:a16="http://schemas.microsoft.com/office/drawing/2014/main" id="{A70AEFC7-25D7-4546-A340-58336F879B0C}"/>
              </a:ext>
            </a:extLst>
          </p:cNvPr>
          <p:cNvSpPr>
            <a:spLocks noGrp="1"/>
          </p:cNvSpPr>
          <p:nvPr>
            <p:ph type="sldNum" sz="quarter" idx="10"/>
          </p:nvPr>
        </p:nvSpPr>
        <p:spPr/>
        <p:txBody>
          <a:bodyPr/>
          <a:lstStyle/>
          <a:p>
            <a:fld id="{65D0BFA5-6A5D-4FCC-B1D5-670AAD90936D}" type="slidenum">
              <a:rPr lang="en-GB" smtClean="0"/>
              <a:t>7</a:t>
            </a:fld>
            <a:endParaRPr lang="en-GB" dirty="0"/>
          </a:p>
        </p:txBody>
      </p:sp>
    </p:spTree>
    <p:extLst>
      <p:ext uri="{BB962C8B-B14F-4D97-AF65-F5344CB8AC3E}">
        <p14:creationId xmlns:p14="http://schemas.microsoft.com/office/powerpoint/2010/main" val="35254488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L) Revenue in Financing and Leasing Chains and Services</a:t>
            </a:r>
          </a:p>
        </p:txBody>
      </p:sp>
      <p:sp>
        <p:nvSpPr>
          <p:cNvPr id="4" name="Text Placeholder 8" descr="|">
            <a:extLst>
              <a:ext uri="{FF2B5EF4-FFF2-40B4-BE49-F238E27FC236}">
                <a16:creationId xmlns:a16="http://schemas.microsoft.com/office/drawing/2014/main" id="{DBC2328D-CE4D-4FFC-9506-88D413F90CCF}"/>
              </a:ext>
            </a:extLst>
          </p:cNvPr>
          <p:cNvSpPr>
            <a:spLocks noGrp="1"/>
          </p:cNvSpPr>
          <p:nvPr>
            <p:ph type="body" sz="quarter" idx="12"/>
          </p:nvPr>
        </p:nvSpPr>
        <p:spPr>
          <a:xfrm>
            <a:off x="360363" y="1412875"/>
            <a:ext cx="8405515" cy="432743"/>
          </a:xfrm>
        </p:spPr>
        <p:txBody>
          <a:bodyPr/>
          <a:lstStyle/>
          <a:p>
            <a:pPr algn="just"/>
            <a:r>
              <a:rPr lang="en-GB" sz="1800" b="1"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Question</a:t>
            </a:r>
            <a:r>
              <a:rPr lang="en-GB" sz="14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6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How will Revenue be considered in the context of financing and leasing chains, and services, in respect of Compliant Aircraft? </a:t>
            </a:r>
            <a:endParaRPr lang="en-US" sz="1400" cap="none" dirty="0">
              <a:solidFill>
                <a:schemeClr val="tx1"/>
              </a:solidFill>
            </a:endParaRPr>
          </a:p>
        </p:txBody>
      </p:sp>
      <p:sp>
        <p:nvSpPr>
          <p:cNvPr id="6" name="Text Placeholder 3" descr="|">
            <a:extLst>
              <a:ext uri="{FF2B5EF4-FFF2-40B4-BE49-F238E27FC236}">
                <a16:creationId xmlns:a16="http://schemas.microsoft.com/office/drawing/2014/main" id="{DBA17C9B-0F18-478F-9E96-65183B0B2142}"/>
              </a:ext>
            </a:extLst>
          </p:cNvPr>
          <p:cNvSpPr txBox="1">
            <a:spLocks/>
          </p:cNvSpPr>
          <p:nvPr/>
        </p:nvSpPr>
        <p:spPr>
          <a:xfrm>
            <a:off x="359938" y="2133651"/>
            <a:ext cx="8256636" cy="4032607"/>
          </a:xfrm>
          <a:prstGeom prst="rect">
            <a:avLst/>
          </a:prstGeom>
        </p:spPr>
        <p:txBody>
          <a:bodyPr vert="horz" lIns="0" tIns="0" rIns="0" bIns="0" rtlCol="0">
            <a:noAutofit/>
          </a:bodyPr>
          <a:lstStyle>
            <a:lvl1pPr marL="0" indent="0" algn="l" defTabSz="914400"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400"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6000" indent="-216000" algn="l" defTabSz="914400"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2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8000" indent="-216000" algn="l" defTabSz="914400"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6000" indent="-216000" algn="l" defTabSz="914400"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2000" indent="-216000" algn="l" defTabSz="914400"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8000" indent="-216000" algn="l" defTabSz="914400"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1"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Best Practice</a:t>
            </a:r>
          </a:p>
          <a:p>
            <a:pPr marL="285750" indent="-285750">
              <a:buFont typeface="Arial" panose="020B0604020202020204" pitchFamily="34" charset="0"/>
              <a:buChar char="•"/>
            </a:pPr>
            <a:endParaRPr lang="en-GB" sz="14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Where any proportion of Revenue under a lease or financing is considered as ‘environmentally sustainable’ in connection with a Relevant TSC, then the Revenue in respect of any other leasing or financing in the chain of transactions to or from such lease or financing will also be deemed ‘environmentally sustainable’ to the same extent (except to the extent that another Relevant TSC should apply in respect of such financing or leasing).</a:t>
            </a:r>
          </a:p>
          <a:p>
            <a:pPr marL="285750" indent="-285750" algn="just">
              <a:buFont typeface="Arial" panose="020B0604020202020204" pitchFamily="34" charset="0"/>
              <a:buChar char="•"/>
            </a:pPr>
            <a:endParaRPr lang="en-GB" sz="1600" cap="none" dirty="0">
              <a:solidFill>
                <a:schemeClr val="tx1"/>
              </a:solidFill>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GB" sz="1600" cap="none" dirty="0">
                <a:solidFill>
                  <a:schemeClr val="tx1"/>
                </a:solidFill>
                <a:latin typeface="Calibri" panose="020F0502020204030204" pitchFamily="34" charset="0"/>
                <a:cs typeface="Times New Roman" panose="02020603050405020304" pitchFamily="18" charset="0"/>
              </a:rPr>
              <a:t>All Revenue received in respect of the maintenance of aircraft and the supply of parts will all be considered ‘environmentally sustainable’ to the same extent as the Revenue in respect of such Compliant Aircraft is considered ‘environmentally sustainable’ under the Manufacturer TSC.</a:t>
            </a:r>
          </a:p>
          <a:p>
            <a:pPr marL="285750" indent="-285750" algn="just">
              <a:buFont typeface="Arial" panose="020B0604020202020204" pitchFamily="34" charset="0"/>
              <a:buChar char="•"/>
            </a:pPr>
            <a:endParaRPr lang="en-GB" sz="1600" cap="none" dirty="0">
              <a:solidFill>
                <a:schemeClr val="tx1"/>
              </a:solidFill>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GB" sz="1600" cap="none" dirty="0">
                <a:solidFill>
                  <a:schemeClr val="tx1"/>
                </a:solidFill>
                <a:latin typeface="Calibri" panose="020F0502020204030204" pitchFamily="34" charset="0"/>
                <a:cs typeface="Times New Roman" panose="02020603050405020304" pitchFamily="18" charset="0"/>
              </a:rPr>
              <a:t>All Revenue received in respect of the management or servicing of aircraft, and other related services for aircraft (not otherwise covered by a relevant TSC) will all be considered ‘environmentally sustainable’ to the same extent as the Revenue in respect of such Compliant Aircraft is considered ‘environmentally sustainable’ under the Relevant TSC.</a:t>
            </a:r>
          </a:p>
          <a:p>
            <a:pPr marL="342900" indent="-342900">
              <a:buFont typeface="Arial" panose="020B0604020202020204" pitchFamily="34" charset="0"/>
              <a:buChar char="•"/>
            </a:pPr>
            <a:endParaRPr lang="en-US" sz="1400" dirty="0">
              <a:solidFill>
                <a:schemeClr val="tx1"/>
              </a:solidFill>
            </a:endParaRPr>
          </a:p>
        </p:txBody>
      </p:sp>
      <p:sp>
        <p:nvSpPr>
          <p:cNvPr id="8" name="Slide Number Placeholder 7">
            <a:extLst>
              <a:ext uri="{FF2B5EF4-FFF2-40B4-BE49-F238E27FC236}">
                <a16:creationId xmlns:a16="http://schemas.microsoft.com/office/drawing/2014/main" id="{491BBD73-7391-4FF2-9AEB-F31F4C6C93C8}"/>
              </a:ext>
            </a:extLst>
          </p:cNvPr>
          <p:cNvSpPr>
            <a:spLocks noGrp="1"/>
          </p:cNvSpPr>
          <p:nvPr>
            <p:ph type="sldNum" sz="quarter" idx="15"/>
          </p:nvPr>
        </p:nvSpPr>
        <p:spPr/>
        <p:txBody>
          <a:bodyPr/>
          <a:lstStyle/>
          <a:p>
            <a:fld id="{65D0BFA5-6A5D-4FCC-B1D5-670AAD90936D}" type="slidenum">
              <a:rPr lang="en-GB" smtClean="0"/>
              <a:t>70</a:t>
            </a:fld>
            <a:endParaRPr lang="en-GB" dirty="0"/>
          </a:p>
        </p:txBody>
      </p:sp>
    </p:spTree>
    <p:extLst>
      <p:ext uri="{BB962C8B-B14F-4D97-AF65-F5344CB8AC3E}">
        <p14:creationId xmlns:p14="http://schemas.microsoft.com/office/powerpoint/2010/main" val="42092204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M) Financing of Multiple Aircraft and Unsecured Financing</a:t>
            </a:r>
          </a:p>
        </p:txBody>
      </p:sp>
      <p:sp>
        <p:nvSpPr>
          <p:cNvPr id="4" name="Text Placeholder 8" descr="|">
            <a:extLst>
              <a:ext uri="{FF2B5EF4-FFF2-40B4-BE49-F238E27FC236}">
                <a16:creationId xmlns:a16="http://schemas.microsoft.com/office/drawing/2014/main" id="{0ADB5B66-3F4E-4663-B9ED-344982865D8C}"/>
              </a:ext>
            </a:extLst>
          </p:cNvPr>
          <p:cNvSpPr>
            <a:spLocks noGrp="1"/>
          </p:cNvSpPr>
          <p:nvPr>
            <p:ph type="body" sz="quarter" idx="12"/>
          </p:nvPr>
        </p:nvSpPr>
        <p:spPr>
          <a:xfrm>
            <a:off x="360363" y="1412875"/>
            <a:ext cx="8405515" cy="432743"/>
          </a:xfrm>
        </p:spPr>
        <p:txBody>
          <a:bodyPr/>
          <a:lstStyle/>
          <a:p>
            <a:pPr algn="just"/>
            <a:r>
              <a:rPr lang="en-GB" sz="1800" b="1"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Question</a:t>
            </a:r>
            <a:r>
              <a:rPr lang="en-GB" sz="14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6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How will the Lessor TSC and Airline TSC apply in respect of the financing of multiple aircraft? </a:t>
            </a:r>
            <a:endParaRPr lang="en-US" sz="1400" cap="none" dirty="0">
              <a:solidFill>
                <a:schemeClr val="tx1"/>
              </a:solidFill>
            </a:endParaRPr>
          </a:p>
        </p:txBody>
      </p:sp>
      <p:sp>
        <p:nvSpPr>
          <p:cNvPr id="6" name="Text Placeholder 3" descr="|">
            <a:extLst>
              <a:ext uri="{FF2B5EF4-FFF2-40B4-BE49-F238E27FC236}">
                <a16:creationId xmlns:a16="http://schemas.microsoft.com/office/drawing/2014/main" id="{86EAE690-B0F0-478F-B2B8-D97F7157C082}"/>
              </a:ext>
            </a:extLst>
          </p:cNvPr>
          <p:cNvSpPr txBox="1">
            <a:spLocks/>
          </p:cNvSpPr>
          <p:nvPr/>
        </p:nvSpPr>
        <p:spPr>
          <a:xfrm>
            <a:off x="359938" y="2133651"/>
            <a:ext cx="8256636" cy="4032607"/>
          </a:xfrm>
          <a:prstGeom prst="rect">
            <a:avLst/>
          </a:prstGeom>
        </p:spPr>
        <p:txBody>
          <a:bodyPr vert="horz" lIns="0" tIns="0" rIns="0" bIns="0" rtlCol="0">
            <a:noAutofit/>
          </a:bodyPr>
          <a:lstStyle>
            <a:lvl1pPr marL="0" indent="0" algn="l" defTabSz="914400"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400"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6000" indent="-216000" algn="l" defTabSz="914400"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2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8000" indent="-216000" algn="l" defTabSz="914400"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6000" indent="-216000" algn="l" defTabSz="914400"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2000" indent="-216000" algn="l" defTabSz="914400"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8000" indent="-216000" algn="l" defTabSz="914400"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1"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Best Practice</a:t>
            </a:r>
          </a:p>
          <a:p>
            <a:pPr marL="285750" indent="-285750">
              <a:buFont typeface="Arial" panose="020B0604020202020204" pitchFamily="34" charset="0"/>
              <a:buChar char="•"/>
            </a:pPr>
            <a:endParaRPr lang="en-GB" sz="14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Where there is a financing of multiple aircraft, then such financing will be ‘environmentally sustainable’ in the same proportion as (a) the value of the aircraft, aircraft engines, or aircraft parts financed pursuant to such financing that are ‘environmentally sustainable’ pursuant to the Relevant TSC, to (b) the value of all aircraft, aircraft engines, or aircraft parts financed pursuant to such financing. </a:t>
            </a:r>
          </a:p>
          <a:p>
            <a:pPr marL="285750" indent="-285750" algn="just">
              <a:buFont typeface="Arial" panose="020B0604020202020204" pitchFamily="34" charset="0"/>
              <a:buChar char="•"/>
            </a:pPr>
            <a:endPar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Where there is unsecured financing of an airline or lessor, then such financing will be ‘environmentally sustainable’ in the same proportion as (a) the value of the aircraft, aircraft engines, or aircraft parts in its fleet that are ‘environmentally sustainable’ pursuant to the Relevant TSC, to (b) the value of all aircraft, aircraft engines, or aircraft parts in its fleet. </a:t>
            </a:r>
          </a:p>
          <a:p>
            <a:pPr marL="285750" indent="-285750" algn="just">
              <a:buFont typeface="Arial" panose="020B0604020202020204" pitchFamily="34" charset="0"/>
              <a:buChar char="•"/>
            </a:pPr>
            <a:endPar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GB" sz="14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400" dirty="0">
              <a:solidFill>
                <a:schemeClr val="tx1"/>
              </a:solidFill>
            </a:endParaRPr>
          </a:p>
        </p:txBody>
      </p:sp>
      <p:sp>
        <p:nvSpPr>
          <p:cNvPr id="3" name="Slide Number Placeholder 2">
            <a:extLst>
              <a:ext uri="{FF2B5EF4-FFF2-40B4-BE49-F238E27FC236}">
                <a16:creationId xmlns:a16="http://schemas.microsoft.com/office/drawing/2014/main" id="{6D2EFBFA-8326-479A-8A2A-3248B017987D}"/>
              </a:ext>
            </a:extLst>
          </p:cNvPr>
          <p:cNvSpPr>
            <a:spLocks noGrp="1"/>
          </p:cNvSpPr>
          <p:nvPr>
            <p:ph type="sldNum" sz="quarter" idx="15"/>
          </p:nvPr>
        </p:nvSpPr>
        <p:spPr/>
        <p:txBody>
          <a:bodyPr/>
          <a:lstStyle/>
          <a:p>
            <a:fld id="{65D0BFA5-6A5D-4FCC-B1D5-670AAD90936D}" type="slidenum">
              <a:rPr lang="en-GB" smtClean="0"/>
              <a:t>71</a:t>
            </a:fld>
            <a:endParaRPr lang="en-GB" dirty="0"/>
          </a:p>
        </p:txBody>
      </p:sp>
    </p:spTree>
    <p:extLst>
      <p:ext uri="{BB962C8B-B14F-4D97-AF65-F5344CB8AC3E}">
        <p14:creationId xmlns:p14="http://schemas.microsoft.com/office/powerpoint/2010/main" val="15442202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N) Lessor Managed Aircraft</a:t>
            </a:r>
          </a:p>
        </p:txBody>
      </p:sp>
      <p:sp>
        <p:nvSpPr>
          <p:cNvPr id="4" name="Text Placeholder 8" descr="|">
            <a:extLst>
              <a:ext uri="{FF2B5EF4-FFF2-40B4-BE49-F238E27FC236}">
                <a16:creationId xmlns:a16="http://schemas.microsoft.com/office/drawing/2014/main" id="{0ADB5B66-3F4E-4663-B9ED-344982865D8C}"/>
              </a:ext>
            </a:extLst>
          </p:cNvPr>
          <p:cNvSpPr>
            <a:spLocks noGrp="1"/>
          </p:cNvSpPr>
          <p:nvPr>
            <p:ph type="body" sz="quarter" idx="12"/>
          </p:nvPr>
        </p:nvSpPr>
        <p:spPr>
          <a:xfrm>
            <a:off x="360363" y="1412875"/>
            <a:ext cx="8405515" cy="432743"/>
          </a:xfrm>
        </p:spPr>
        <p:txBody>
          <a:bodyPr/>
          <a:lstStyle/>
          <a:p>
            <a:pPr algn="just"/>
            <a:r>
              <a:rPr lang="en-GB" sz="1800" b="1"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Question</a:t>
            </a:r>
            <a:r>
              <a:rPr lang="en-GB" sz="14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6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How will the Lessor TSC apply in respect of a lessor managed fleet? </a:t>
            </a:r>
            <a:endParaRPr lang="en-US" sz="1400" cap="none" dirty="0">
              <a:solidFill>
                <a:schemeClr val="tx1"/>
              </a:solidFill>
            </a:endParaRPr>
          </a:p>
        </p:txBody>
      </p:sp>
      <p:sp>
        <p:nvSpPr>
          <p:cNvPr id="6" name="Text Placeholder 3" descr="|">
            <a:extLst>
              <a:ext uri="{FF2B5EF4-FFF2-40B4-BE49-F238E27FC236}">
                <a16:creationId xmlns:a16="http://schemas.microsoft.com/office/drawing/2014/main" id="{86EAE690-B0F0-478F-B2B8-D97F7157C082}"/>
              </a:ext>
            </a:extLst>
          </p:cNvPr>
          <p:cNvSpPr txBox="1">
            <a:spLocks/>
          </p:cNvSpPr>
          <p:nvPr/>
        </p:nvSpPr>
        <p:spPr>
          <a:xfrm>
            <a:off x="359938" y="2133651"/>
            <a:ext cx="8256636" cy="4032607"/>
          </a:xfrm>
          <a:prstGeom prst="rect">
            <a:avLst/>
          </a:prstGeom>
        </p:spPr>
        <p:txBody>
          <a:bodyPr vert="horz" lIns="0" tIns="0" rIns="0" bIns="0" rtlCol="0">
            <a:noAutofit/>
          </a:bodyPr>
          <a:lstStyle>
            <a:lvl1pPr marL="0" indent="0" algn="l" defTabSz="914400"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400"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6000" indent="-216000" algn="l" defTabSz="914400"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2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8000" indent="-216000" algn="l" defTabSz="914400"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6000" indent="-216000" algn="l" defTabSz="914400"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2000" indent="-216000" algn="l" defTabSz="914400"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8000" indent="-216000" algn="l" defTabSz="914400"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1"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Best Practice</a:t>
            </a:r>
          </a:p>
          <a:p>
            <a:pPr marL="285750" indent="-285750">
              <a:buFont typeface="Arial" panose="020B0604020202020204" pitchFamily="34" charset="0"/>
              <a:buChar char="•"/>
            </a:pPr>
            <a:endParaRPr lang="en-GB" sz="14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Where a lessor’s fleet includes its own aircraft and/or aircraft managed or serviced on behalf of other investors, the lessor can apply the provisions of the Lessor TSC by reference to all or any portion of such aircraft.</a:t>
            </a:r>
          </a:p>
          <a:p>
            <a:pPr marL="285750" indent="-285750" algn="just">
              <a:buFont typeface="Arial" panose="020B0604020202020204" pitchFamily="34" charset="0"/>
              <a:buChar char="•"/>
            </a:pPr>
            <a:endPar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Revenue, </a:t>
            </a:r>
            <a:r>
              <a:rPr lang="en-GB" sz="1600" cap="none" dirty="0" err="1">
                <a:solidFill>
                  <a:schemeClr val="tx1"/>
                </a:solidFill>
                <a:latin typeface="Calibri" panose="020F0502020204030204" pitchFamily="34" charset="0"/>
                <a:ea typeface="Times New Roman" panose="02020603050405020304" pitchFamily="18" charset="0"/>
                <a:cs typeface="Times New Roman" panose="02020603050405020304" pitchFamily="18" charset="0"/>
              </a:rPr>
              <a:t>OpEx</a:t>
            </a:r>
            <a:r>
              <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and </a:t>
            </a:r>
            <a:r>
              <a:rPr lang="en-GB" sz="1600" cap="none" dirty="0" err="1">
                <a:solidFill>
                  <a:schemeClr val="tx1"/>
                </a:solidFill>
                <a:latin typeface="Calibri" panose="020F0502020204030204" pitchFamily="34" charset="0"/>
                <a:ea typeface="Times New Roman" panose="02020603050405020304" pitchFamily="18" charset="0"/>
                <a:cs typeface="Times New Roman" panose="02020603050405020304" pitchFamily="18" charset="0"/>
              </a:rPr>
              <a:t>CapEx</a:t>
            </a:r>
            <a:r>
              <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from such aircraft will be applicable to the lessor only to the extent to which it already recognises such Revenue, </a:t>
            </a:r>
            <a:r>
              <a:rPr lang="en-GB" sz="1600" cap="none" dirty="0" err="1">
                <a:solidFill>
                  <a:schemeClr val="tx1"/>
                </a:solidFill>
                <a:latin typeface="Calibri" panose="020F0502020204030204" pitchFamily="34" charset="0"/>
                <a:ea typeface="Times New Roman" panose="02020603050405020304" pitchFamily="18" charset="0"/>
                <a:cs typeface="Times New Roman" panose="02020603050405020304" pitchFamily="18" charset="0"/>
              </a:rPr>
              <a:t>OpEx</a:t>
            </a:r>
            <a:r>
              <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and </a:t>
            </a:r>
            <a:r>
              <a:rPr lang="en-GB" sz="1600" cap="none" dirty="0" err="1">
                <a:solidFill>
                  <a:schemeClr val="tx1"/>
                </a:solidFill>
                <a:latin typeface="Calibri" panose="020F0502020204030204" pitchFamily="34" charset="0"/>
                <a:ea typeface="Times New Roman" panose="02020603050405020304" pitchFamily="18" charset="0"/>
                <a:cs typeface="Times New Roman" panose="02020603050405020304" pitchFamily="18" charset="0"/>
              </a:rPr>
              <a:t>CapEx</a:t>
            </a:r>
            <a:r>
              <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in its financial results. </a:t>
            </a:r>
          </a:p>
          <a:p>
            <a:pPr marL="285750" indent="-285750" algn="just">
              <a:buFont typeface="Arial" panose="020B0604020202020204" pitchFamily="34" charset="0"/>
              <a:buChar char="•"/>
            </a:pPr>
            <a:endPar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400" dirty="0">
              <a:solidFill>
                <a:schemeClr val="tx1"/>
              </a:solidFill>
            </a:endParaRPr>
          </a:p>
        </p:txBody>
      </p:sp>
      <p:sp>
        <p:nvSpPr>
          <p:cNvPr id="8" name="Slide Number Placeholder 7">
            <a:extLst>
              <a:ext uri="{FF2B5EF4-FFF2-40B4-BE49-F238E27FC236}">
                <a16:creationId xmlns:a16="http://schemas.microsoft.com/office/drawing/2014/main" id="{C60EB693-B771-4494-82A8-37C354269394}"/>
              </a:ext>
            </a:extLst>
          </p:cNvPr>
          <p:cNvSpPr>
            <a:spLocks noGrp="1"/>
          </p:cNvSpPr>
          <p:nvPr>
            <p:ph type="sldNum" sz="quarter" idx="15"/>
          </p:nvPr>
        </p:nvSpPr>
        <p:spPr/>
        <p:txBody>
          <a:bodyPr/>
          <a:lstStyle/>
          <a:p>
            <a:fld id="{65D0BFA5-6A5D-4FCC-B1D5-670AAD90936D}" type="slidenum">
              <a:rPr lang="en-GB" smtClean="0"/>
              <a:t>72</a:t>
            </a:fld>
            <a:endParaRPr lang="en-GB" dirty="0"/>
          </a:p>
        </p:txBody>
      </p:sp>
    </p:spTree>
    <p:extLst>
      <p:ext uri="{BB962C8B-B14F-4D97-AF65-F5344CB8AC3E}">
        <p14:creationId xmlns:p14="http://schemas.microsoft.com/office/powerpoint/2010/main" val="22336695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O) Application with Non-EU Entities </a:t>
            </a:r>
          </a:p>
        </p:txBody>
      </p:sp>
      <p:sp>
        <p:nvSpPr>
          <p:cNvPr id="4" name="Text Placeholder 8" descr="|">
            <a:extLst>
              <a:ext uri="{FF2B5EF4-FFF2-40B4-BE49-F238E27FC236}">
                <a16:creationId xmlns:a16="http://schemas.microsoft.com/office/drawing/2014/main" id="{A1728665-A9DF-420D-9F3F-B27786C8E7B6}"/>
              </a:ext>
            </a:extLst>
          </p:cNvPr>
          <p:cNvSpPr>
            <a:spLocks noGrp="1"/>
          </p:cNvSpPr>
          <p:nvPr>
            <p:ph type="body" sz="quarter" idx="12"/>
          </p:nvPr>
        </p:nvSpPr>
        <p:spPr>
          <a:xfrm>
            <a:off x="360363" y="1412875"/>
            <a:ext cx="8405515" cy="432743"/>
          </a:xfrm>
        </p:spPr>
        <p:txBody>
          <a:bodyPr/>
          <a:lstStyle/>
          <a:p>
            <a:pPr algn="just"/>
            <a:r>
              <a:rPr lang="en-GB" sz="1800" b="1"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Question</a:t>
            </a:r>
            <a:r>
              <a:rPr lang="en-GB" sz="14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6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How will rights and benefits under the Relevant TSCs apply in respect of non-EU entities? </a:t>
            </a:r>
            <a:endParaRPr lang="en-US" sz="1400" cap="none" dirty="0">
              <a:solidFill>
                <a:schemeClr val="tx1"/>
              </a:solidFill>
            </a:endParaRPr>
          </a:p>
        </p:txBody>
      </p:sp>
      <p:sp>
        <p:nvSpPr>
          <p:cNvPr id="6" name="Text Placeholder 3" descr="|">
            <a:extLst>
              <a:ext uri="{FF2B5EF4-FFF2-40B4-BE49-F238E27FC236}">
                <a16:creationId xmlns:a16="http://schemas.microsoft.com/office/drawing/2014/main" id="{066A3BC0-FA8A-4CAB-9361-6E83C9D19574}"/>
              </a:ext>
            </a:extLst>
          </p:cNvPr>
          <p:cNvSpPr txBox="1">
            <a:spLocks/>
          </p:cNvSpPr>
          <p:nvPr/>
        </p:nvSpPr>
        <p:spPr>
          <a:xfrm>
            <a:off x="359938" y="2133651"/>
            <a:ext cx="8256636" cy="4032607"/>
          </a:xfrm>
          <a:prstGeom prst="rect">
            <a:avLst/>
          </a:prstGeom>
        </p:spPr>
        <p:txBody>
          <a:bodyPr vert="horz" lIns="0" tIns="0" rIns="0" bIns="0" rtlCol="0">
            <a:noAutofit/>
          </a:bodyPr>
          <a:lstStyle>
            <a:lvl1pPr marL="0" indent="0" algn="l" defTabSz="914400"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400"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6000" indent="-216000" algn="l" defTabSz="914400"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2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8000" indent="-216000" algn="l" defTabSz="914400"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6000" indent="-216000" algn="l" defTabSz="914400"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2000" indent="-216000" algn="l" defTabSz="914400"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8000" indent="-216000" algn="l" defTabSz="914400"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1"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Best Practice</a:t>
            </a:r>
          </a:p>
          <a:p>
            <a:pPr marL="285750" indent="-285750">
              <a:buFont typeface="Arial" panose="020B0604020202020204" pitchFamily="34" charset="0"/>
              <a:buChar char="•"/>
            </a:pPr>
            <a:endParaRPr lang="en-GB" sz="14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An entity outside of the EU can (a) receive, own and transfer rights available to it under a Relevant TSC, (b) own aircraft that benefit from rights attached to it in relation to a Relevant TSC, and (c) receive, pass on and make available ‘environmentally sustainable’ Revenue, OpEx, CapEx, and financing. </a:t>
            </a:r>
          </a:p>
          <a:p>
            <a:pPr marL="285750" indent="-285750" algn="just">
              <a:buFont typeface="Arial" panose="020B0604020202020204" pitchFamily="34" charset="0"/>
              <a:buChar char="•"/>
            </a:pPr>
            <a:endPar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400" dirty="0">
              <a:solidFill>
                <a:schemeClr val="tx1"/>
              </a:solidFill>
            </a:endParaRPr>
          </a:p>
        </p:txBody>
      </p:sp>
      <p:sp>
        <p:nvSpPr>
          <p:cNvPr id="8" name="Slide Number Placeholder 7">
            <a:extLst>
              <a:ext uri="{FF2B5EF4-FFF2-40B4-BE49-F238E27FC236}">
                <a16:creationId xmlns:a16="http://schemas.microsoft.com/office/drawing/2014/main" id="{B8EB743D-A738-48D8-9A5D-36944026ECE2}"/>
              </a:ext>
            </a:extLst>
          </p:cNvPr>
          <p:cNvSpPr>
            <a:spLocks noGrp="1"/>
          </p:cNvSpPr>
          <p:nvPr>
            <p:ph type="sldNum" sz="quarter" idx="15"/>
          </p:nvPr>
        </p:nvSpPr>
        <p:spPr/>
        <p:txBody>
          <a:bodyPr/>
          <a:lstStyle/>
          <a:p>
            <a:fld id="{65D0BFA5-6A5D-4FCC-B1D5-670AAD90936D}" type="slidenum">
              <a:rPr lang="en-GB" smtClean="0"/>
              <a:t>73</a:t>
            </a:fld>
            <a:endParaRPr lang="en-GB" dirty="0"/>
          </a:p>
        </p:txBody>
      </p:sp>
    </p:spTree>
    <p:extLst>
      <p:ext uri="{BB962C8B-B14F-4D97-AF65-F5344CB8AC3E}">
        <p14:creationId xmlns:p14="http://schemas.microsoft.com/office/powerpoint/2010/main" val="18578107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P) Airline Approximation of Specific Aircraft Revenue</a:t>
            </a:r>
          </a:p>
        </p:txBody>
      </p:sp>
      <p:sp>
        <p:nvSpPr>
          <p:cNvPr id="4" name="Text Placeholder 8" descr="|">
            <a:extLst>
              <a:ext uri="{FF2B5EF4-FFF2-40B4-BE49-F238E27FC236}">
                <a16:creationId xmlns:a16="http://schemas.microsoft.com/office/drawing/2014/main" id="{9284EDE2-7F07-4C0A-A373-59F044C4D25B}"/>
              </a:ext>
            </a:extLst>
          </p:cNvPr>
          <p:cNvSpPr>
            <a:spLocks noGrp="1"/>
          </p:cNvSpPr>
          <p:nvPr>
            <p:ph type="body" sz="quarter" idx="12"/>
          </p:nvPr>
        </p:nvSpPr>
        <p:spPr>
          <a:xfrm>
            <a:off x="360363" y="1412875"/>
            <a:ext cx="8405515" cy="432743"/>
          </a:xfrm>
        </p:spPr>
        <p:txBody>
          <a:bodyPr/>
          <a:lstStyle/>
          <a:p>
            <a:pPr algn="just"/>
            <a:r>
              <a:rPr lang="en-GB" sz="1800" b="1"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I</a:t>
            </a:r>
            <a:r>
              <a:rPr lang="en-GB" sz="18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ssue</a:t>
            </a:r>
            <a:r>
              <a:rPr lang="en-GB" sz="14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6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How can airlines determine Revenue in respect of a specific aircraft? </a:t>
            </a:r>
            <a:endParaRPr lang="en-US" sz="1400" cap="none" dirty="0">
              <a:solidFill>
                <a:schemeClr val="tx1"/>
              </a:solidFill>
            </a:endParaRPr>
          </a:p>
        </p:txBody>
      </p:sp>
      <p:sp>
        <p:nvSpPr>
          <p:cNvPr id="6" name="Text Placeholder 3" descr="|">
            <a:extLst>
              <a:ext uri="{FF2B5EF4-FFF2-40B4-BE49-F238E27FC236}">
                <a16:creationId xmlns:a16="http://schemas.microsoft.com/office/drawing/2014/main" id="{FF3DB608-2871-4B2B-B8E1-1555EABCBA4D}"/>
              </a:ext>
            </a:extLst>
          </p:cNvPr>
          <p:cNvSpPr txBox="1">
            <a:spLocks/>
          </p:cNvSpPr>
          <p:nvPr/>
        </p:nvSpPr>
        <p:spPr>
          <a:xfrm>
            <a:off x="359938" y="2133651"/>
            <a:ext cx="8256636" cy="4032607"/>
          </a:xfrm>
          <a:prstGeom prst="rect">
            <a:avLst/>
          </a:prstGeom>
        </p:spPr>
        <p:txBody>
          <a:bodyPr vert="horz" lIns="0" tIns="0" rIns="0" bIns="0" rtlCol="0">
            <a:noAutofit/>
          </a:bodyPr>
          <a:lstStyle>
            <a:lvl1pPr marL="0" indent="0" algn="l" defTabSz="914400"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400"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6000" indent="-216000" algn="l" defTabSz="914400"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2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8000" indent="-216000" algn="l" defTabSz="914400"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6000" indent="-216000" algn="l" defTabSz="914400"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2000" indent="-216000" algn="l" defTabSz="914400"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8000" indent="-216000" algn="l" defTabSz="914400"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1"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Best Practice</a:t>
            </a:r>
          </a:p>
          <a:p>
            <a:pPr marL="285750" indent="-285750">
              <a:buFont typeface="Arial" panose="020B0604020202020204" pitchFamily="34" charset="0"/>
              <a:buChar char="•"/>
            </a:pPr>
            <a:endParaRPr lang="en-GB" sz="14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Airlines can approximate Revenue earned in respect of a specific aircraft, aircraft engines, or aircraft parts by multiplying their total Revenue by the proportion of the relevant asset’s value on its balance sheet to the combined asset value of all aircraft, aircraft engines, and aircraft parts on its balance sheet. The airline can then determine its ‘environmentally sustainable’ Revenue by reference to the relevant proportion of Revenue considered as ‘environmentally sustainable’ for each Compliant Aircraft, aircraft engine or aircraft part which is ‘environmentally sustainable’ under a Relevant TSC.</a:t>
            </a:r>
          </a:p>
          <a:p>
            <a:pPr marL="285750" indent="-285750" algn="just">
              <a:buFont typeface="Arial" panose="020B0604020202020204" pitchFamily="34" charset="0"/>
              <a:buChar char="•"/>
            </a:pPr>
            <a:endPar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400" dirty="0">
              <a:solidFill>
                <a:schemeClr val="tx1"/>
              </a:solidFill>
            </a:endParaRPr>
          </a:p>
        </p:txBody>
      </p:sp>
      <p:sp>
        <p:nvSpPr>
          <p:cNvPr id="8" name="Slide Number Placeholder 1" descr="|">
            <a:extLst>
              <a:ext uri="{FF2B5EF4-FFF2-40B4-BE49-F238E27FC236}">
                <a16:creationId xmlns:a16="http://schemas.microsoft.com/office/drawing/2014/main" id="{B77C4B47-F405-452C-9D67-BA20032A737A}"/>
              </a:ext>
            </a:extLst>
          </p:cNvPr>
          <p:cNvSpPr>
            <a:spLocks noGrp="1"/>
          </p:cNvSpPr>
          <p:nvPr>
            <p:ph type="sldNum" sz="quarter" idx="15"/>
          </p:nvPr>
        </p:nvSpPr>
        <p:spPr/>
        <p:txBody>
          <a:bodyPr/>
          <a:lstStyle/>
          <a:p>
            <a:fld id="{65D0BFA5-6A5D-4FCC-B1D5-670AAD90936D}" type="slidenum">
              <a:rPr lang="en-GB" smtClean="0"/>
              <a:t>74</a:t>
            </a:fld>
            <a:endParaRPr lang="en-GB"/>
          </a:p>
        </p:txBody>
      </p:sp>
    </p:spTree>
    <p:extLst>
      <p:ext uri="{BB962C8B-B14F-4D97-AF65-F5344CB8AC3E}">
        <p14:creationId xmlns:p14="http://schemas.microsoft.com/office/powerpoint/2010/main" val="38877107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Q) Minimum Social Safeguards</a:t>
            </a:r>
          </a:p>
        </p:txBody>
      </p:sp>
      <p:sp>
        <p:nvSpPr>
          <p:cNvPr id="4" name="Text Placeholder 8" descr="|">
            <a:extLst>
              <a:ext uri="{FF2B5EF4-FFF2-40B4-BE49-F238E27FC236}">
                <a16:creationId xmlns:a16="http://schemas.microsoft.com/office/drawing/2014/main" id="{A1728665-A9DF-420D-9F3F-B27786C8E7B6}"/>
              </a:ext>
            </a:extLst>
          </p:cNvPr>
          <p:cNvSpPr>
            <a:spLocks noGrp="1"/>
          </p:cNvSpPr>
          <p:nvPr>
            <p:ph type="body" sz="quarter" idx="12"/>
          </p:nvPr>
        </p:nvSpPr>
        <p:spPr>
          <a:xfrm>
            <a:off x="360363" y="1412875"/>
            <a:ext cx="8405515" cy="432743"/>
          </a:xfrm>
        </p:spPr>
        <p:txBody>
          <a:bodyPr/>
          <a:lstStyle/>
          <a:p>
            <a:pPr algn="just"/>
            <a:r>
              <a:rPr lang="en-GB" sz="1800" b="1"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Question</a:t>
            </a:r>
            <a:r>
              <a:rPr lang="en-GB" sz="14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6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Who should the minimum social safeguards apply to in respect of the Lessor TSC and the Airline TSC? </a:t>
            </a:r>
            <a:endParaRPr lang="en-US" sz="1400" cap="none" dirty="0">
              <a:solidFill>
                <a:schemeClr val="tx1"/>
              </a:solidFill>
            </a:endParaRPr>
          </a:p>
        </p:txBody>
      </p:sp>
      <p:sp>
        <p:nvSpPr>
          <p:cNvPr id="6" name="Text Placeholder 3" descr="|">
            <a:extLst>
              <a:ext uri="{FF2B5EF4-FFF2-40B4-BE49-F238E27FC236}">
                <a16:creationId xmlns:a16="http://schemas.microsoft.com/office/drawing/2014/main" id="{066A3BC0-FA8A-4CAB-9361-6E83C9D19574}"/>
              </a:ext>
            </a:extLst>
          </p:cNvPr>
          <p:cNvSpPr txBox="1">
            <a:spLocks/>
          </p:cNvSpPr>
          <p:nvPr/>
        </p:nvSpPr>
        <p:spPr>
          <a:xfrm>
            <a:off x="359938" y="2133651"/>
            <a:ext cx="8256636" cy="4032607"/>
          </a:xfrm>
          <a:prstGeom prst="rect">
            <a:avLst/>
          </a:prstGeom>
        </p:spPr>
        <p:txBody>
          <a:bodyPr vert="horz" lIns="0" tIns="0" rIns="0" bIns="0" rtlCol="0">
            <a:noAutofit/>
          </a:bodyPr>
          <a:lstStyle>
            <a:lvl1pPr marL="0" indent="0" algn="l" defTabSz="914400"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400"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6000" indent="-216000" algn="l" defTabSz="914400"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2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8000" indent="-216000" algn="l" defTabSz="914400"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6000" indent="-216000" algn="l" defTabSz="914400"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2000" indent="-216000" algn="l" defTabSz="914400"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8000" indent="-216000" algn="l" defTabSz="914400"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1"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Best Practice</a:t>
            </a:r>
          </a:p>
          <a:p>
            <a:pPr marL="285750" indent="-285750">
              <a:buFont typeface="Arial" panose="020B0604020202020204" pitchFamily="34" charset="0"/>
              <a:buChar char="•"/>
            </a:pPr>
            <a:endParaRPr lang="en-GB" sz="14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The minimum social safeguard requirements under the Taxonomy Regulation will apply in respect of, as applicable, the manufacturer, lessor or airline seeking to rely on such Relevant TSC.</a:t>
            </a:r>
          </a:p>
          <a:p>
            <a:pPr marL="285750" indent="-285750" algn="just">
              <a:buFont typeface="Arial" panose="020B0604020202020204" pitchFamily="34" charset="0"/>
              <a:buChar char="•"/>
            </a:pPr>
            <a:endPar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400" dirty="0">
              <a:solidFill>
                <a:schemeClr val="tx1"/>
              </a:solidFill>
            </a:endParaRPr>
          </a:p>
        </p:txBody>
      </p:sp>
      <p:sp>
        <p:nvSpPr>
          <p:cNvPr id="8" name="Slide Number Placeholder 7">
            <a:extLst>
              <a:ext uri="{FF2B5EF4-FFF2-40B4-BE49-F238E27FC236}">
                <a16:creationId xmlns:a16="http://schemas.microsoft.com/office/drawing/2014/main" id="{B8EB743D-A738-48D8-9A5D-36944026ECE2}"/>
              </a:ext>
            </a:extLst>
          </p:cNvPr>
          <p:cNvSpPr>
            <a:spLocks noGrp="1"/>
          </p:cNvSpPr>
          <p:nvPr>
            <p:ph type="sldNum" sz="quarter" idx="15"/>
          </p:nvPr>
        </p:nvSpPr>
        <p:spPr/>
        <p:txBody>
          <a:bodyPr/>
          <a:lstStyle/>
          <a:p>
            <a:fld id="{65D0BFA5-6A5D-4FCC-B1D5-670AAD90936D}" type="slidenum">
              <a:rPr lang="en-GB" smtClean="0"/>
              <a:t>75</a:t>
            </a:fld>
            <a:endParaRPr lang="en-GB" dirty="0"/>
          </a:p>
        </p:txBody>
      </p:sp>
    </p:spTree>
    <p:extLst>
      <p:ext uri="{BB962C8B-B14F-4D97-AF65-F5344CB8AC3E}">
        <p14:creationId xmlns:p14="http://schemas.microsoft.com/office/powerpoint/2010/main" val="2006003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a:lstStyle/>
          <a:p>
            <a:r>
              <a:rPr lang="en-US" dirty="0">
                <a:solidFill>
                  <a:schemeClr val="accent4"/>
                </a:solidFill>
              </a:rPr>
              <a:t>R) Application of Accounting Policies</a:t>
            </a:r>
          </a:p>
        </p:txBody>
      </p:sp>
      <p:sp>
        <p:nvSpPr>
          <p:cNvPr id="4" name="Text Placeholder 8" descr="|">
            <a:extLst>
              <a:ext uri="{FF2B5EF4-FFF2-40B4-BE49-F238E27FC236}">
                <a16:creationId xmlns:a16="http://schemas.microsoft.com/office/drawing/2014/main" id="{A1728665-A9DF-420D-9F3F-B27786C8E7B6}"/>
              </a:ext>
            </a:extLst>
          </p:cNvPr>
          <p:cNvSpPr>
            <a:spLocks noGrp="1"/>
          </p:cNvSpPr>
          <p:nvPr>
            <p:ph type="body" sz="quarter" idx="12"/>
          </p:nvPr>
        </p:nvSpPr>
        <p:spPr>
          <a:xfrm>
            <a:off x="360363" y="1412875"/>
            <a:ext cx="8405515" cy="432743"/>
          </a:xfrm>
        </p:spPr>
        <p:txBody>
          <a:bodyPr/>
          <a:lstStyle/>
          <a:p>
            <a:pPr algn="just"/>
            <a:r>
              <a:rPr lang="en-GB" sz="1800" b="1"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Question</a:t>
            </a:r>
            <a:r>
              <a:rPr lang="en-GB" sz="14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GB" sz="16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When will amounts constitute Revenue, </a:t>
            </a:r>
            <a:r>
              <a:rPr lang="en-GB" sz="1600" cap="none"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OpEx</a:t>
            </a:r>
            <a:r>
              <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and </a:t>
            </a:r>
            <a:r>
              <a:rPr lang="en-GB" sz="1600" cap="none" dirty="0" err="1">
                <a:solidFill>
                  <a:schemeClr val="tx1"/>
                </a:solidFill>
                <a:latin typeface="Calibri" panose="020F0502020204030204" pitchFamily="34" charset="0"/>
                <a:ea typeface="Times New Roman" panose="02020603050405020304" pitchFamily="18" charset="0"/>
                <a:cs typeface="Times New Roman" panose="02020603050405020304" pitchFamily="18" charset="0"/>
              </a:rPr>
              <a:t>CapEx</a:t>
            </a:r>
            <a:r>
              <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for the purpose of the Taxonomy Regulation? Additionally, when does the Taxonomy Regulation recognise the sale or purchase of aircraft or the provision of services?</a:t>
            </a:r>
            <a:endParaRPr lang="en-US" sz="1600" cap="none" dirty="0">
              <a:solidFill>
                <a:schemeClr val="tx1"/>
              </a:solidFill>
            </a:endParaRPr>
          </a:p>
        </p:txBody>
      </p:sp>
      <p:sp>
        <p:nvSpPr>
          <p:cNvPr id="6" name="Text Placeholder 3" descr="|">
            <a:extLst>
              <a:ext uri="{FF2B5EF4-FFF2-40B4-BE49-F238E27FC236}">
                <a16:creationId xmlns:a16="http://schemas.microsoft.com/office/drawing/2014/main" id="{066A3BC0-FA8A-4CAB-9361-6E83C9D19574}"/>
              </a:ext>
            </a:extLst>
          </p:cNvPr>
          <p:cNvSpPr txBox="1">
            <a:spLocks/>
          </p:cNvSpPr>
          <p:nvPr/>
        </p:nvSpPr>
        <p:spPr>
          <a:xfrm>
            <a:off x="359938" y="2133651"/>
            <a:ext cx="8256636" cy="4032607"/>
          </a:xfrm>
          <a:prstGeom prst="rect">
            <a:avLst/>
          </a:prstGeom>
        </p:spPr>
        <p:txBody>
          <a:bodyPr vert="horz" lIns="0" tIns="0" rIns="0" bIns="0" rtlCol="0">
            <a:noAutofit/>
          </a:bodyPr>
          <a:lstStyle>
            <a:lvl1pPr marL="0" indent="0" algn="l" defTabSz="914400"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400"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6000" indent="-216000" algn="l" defTabSz="914400"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2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8000" indent="-216000" algn="l" defTabSz="914400" rtl="0" eaLnBrk="1" latinLnBrk="0" hangingPunct="1">
              <a:spcBef>
                <a:spcPts val="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16000" indent="-216000" algn="l" defTabSz="914400"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2000" indent="-216000" algn="l" defTabSz="914400"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8000" indent="-216000" algn="l" defTabSz="914400"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800" b="1"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r>
              <a:rPr lang="en-GB" sz="1800" b="1"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Best Practice</a:t>
            </a:r>
          </a:p>
          <a:p>
            <a:pPr marL="285750" indent="-285750">
              <a:buFont typeface="Arial" panose="020B0604020202020204" pitchFamily="34" charset="0"/>
              <a:buChar char="•"/>
            </a:pPr>
            <a:endParaRPr lang="en-GB" sz="14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285693" indent="-285693" algn="just">
              <a:buFont typeface="Arial" panose="020B0604020202020204" pitchFamily="34" charset="0"/>
              <a:buChar char="•"/>
            </a:pPr>
            <a:r>
              <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When reference is made to Revenue, </a:t>
            </a:r>
            <a:r>
              <a:rPr lang="en-GB" sz="1600" cap="none" dirty="0" err="1">
                <a:solidFill>
                  <a:schemeClr val="tx1"/>
                </a:solidFill>
                <a:latin typeface="Calibri" panose="020F0502020204030204" pitchFamily="34" charset="0"/>
                <a:ea typeface="Times New Roman" panose="02020603050405020304" pitchFamily="18" charset="0"/>
                <a:cs typeface="Times New Roman" panose="02020603050405020304" pitchFamily="18" charset="0"/>
              </a:rPr>
              <a:t>OpEx</a:t>
            </a:r>
            <a:r>
              <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and </a:t>
            </a:r>
            <a:r>
              <a:rPr lang="en-GB" sz="1600" cap="none" dirty="0" err="1">
                <a:solidFill>
                  <a:schemeClr val="tx1"/>
                </a:solidFill>
                <a:latin typeface="Calibri" panose="020F0502020204030204" pitchFamily="34" charset="0"/>
                <a:ea typeface="Times New Roman" panose="02020603050405020304" pitchFamily="18" charset="0"/>
                <a:cs typeface="Times New Roman" panose="02020603050405020304" pitchFamily="18" charset="0"/>
              </a:rPr>
              <a:t>CapEx</a:t>
            </a:r>
            <a:r>
              <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for Taxonomy Regulation purposes, the recognition of such amounts (including the date of receipt of such amounts, when, for example, referring to Revenue) by any aviation participant should be made in accordance with the accounting policies of such aviation participant in line with either IFRS or the GAAP relevant to such aviation participant.</a:t>
            </a:r>
          </a:p>
          <a:p>
            <a:pPr marL="285693" indent="-285693" algn="just">
              <a:buFont typeface="Arial" panose="020B0604020202020204" pitchFamily="34" charset="0"/>
              <a:buChar char="•"/>
            </a:pPr>
            <a:endParaRPr lang="en-GB" sz="1600" dirty="0"/>
          </a:p>
          <a:p>
            <a:pPr marL="285693" indent="-285693" algn="just">
              <a:buFont typeface="Arial" panose="020B0604020202020204" pitchFamily="34" charset="0"/>
              <a:buChar char="•"/>
            </a:pPr>
            <a:r>
              <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The date of recording or recognition for Taxonomy Regulation purposes of (a) a sale or purchase of an aircraft, (b) the provision of maintenance services, (c) another event set out in the Relevant TSC will, in each case, correspond with the relevant aviation participant’s accounting policy for the recognition of such event and, in the case of an aircraft sale or purchase, the derecognition or recognition of assets onto its balance sheet.</a:t>
            </a:r>
          </a:p>
          <a:p>
            <a:pPr marL="285693" indent="-285693" algn="just">
              <a:buFont typeface="Arial" panose="020B0604020202020204" pitchFamily="34" charset="0"/>
              <a:buChar char="•"/>
            </a:pPr>
            <a:endPar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285693" indent="-285693" algn="just">
              <a:buFont typeface="Arial" panose="020B0604020202020204" pitchFamily="34" charset="0"/>
              <a:buChar char="•"/>
            </a:pPr>
            <a:r>
              <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When considering whether an aircraft or a spare engine is subject to a finance lease for Taxonomy Regulation purposes, such aircraft or spare engine will be treated as an aircraft owned by the airline where this is consistent with the GAAP accounting policies of the airline.</a:t>
            </a:r>
          </a:p>
          <a:p>
            <a:pPr algn="just"/>
            <a:endPar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GB"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400" dirty="0">
              <a:solidFill>
                <a:schemeClr val="tx1"/>
              </a:solidFill>
            </a:endParaRPr>
          </a:p>
        </p:txBody>
      </p:sp>
      <p:sp>
        <p:nvSpPr>
          <p:cNvPr id="8" name="Slide Number Placeholder 1" descr="|">
            <a:extLst>
              <a:ext uri="{FF2B5EF4-FFF2-40B4-BE49-F238E27FC236}">
                <a16:creationId xmlns:a16="http://schemas.microsoft.com/office/drawing/2014/main" id="{B8EB743D-A738-48D8-9A5D-36944026ECE2}"/>
              </a:ext>
            </a:extLst>
          </p:cNvPr>
          <p:cNvSpPr>
            <a:spLocks noGrp="1"/>
          </p:cNvSpPr>
          <p:nvPr>
            <p:ph type="sldNum" sz="quarter" idx="15"/>
          </p:nvPr>
        </p:nvSpPr>
        <p:spPr/>
        <p:txBody>
          <a:bodyPr/>
          <a:lstStyle/>
          <a:p>
            <a:fld id="{65D0BFA5-6A5D-4FCC-B1D5-670AAD90936D}" type="slidenum">
              <a:rPr lang="en-GB" smtClean="0"/>
              <a:t>76</a:t>
            </a:fld>
            <a:endParaRPr lang="en-GB" dirty="0"/>
          </a:p>
        </p:txBody>
      </p:sp>
    </p:spTree>
    <p:extLst>
      <p:ext uri="{BB962C8B-B14F-4D97-AF65-F5344CB8AC3E}">
        <p14:creationId xmlns:p14="http://schemas.microsoft.com/office/powerpoint/2010/main" val="38441244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CA66D55-BB3E-F890-5FDA-4720C6C466D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7" name="think-cell data - do not delete" hidden="1">
                        <a:extLst>
                          <a:ext uri="{FF2B5EF4-FFF2-40B4-BE49-F238E27FC236}">
                            <a16:creationId xmlns:a16="http://schemas.microsoft.com/office/drawing/2014/main" id="{ACA66D55-BB3E-F890-5FDA-4720C6C466D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6" descr="|">
            <a:extLst>
              <a:ext uri="{FF2B5EF4-FFF2-40B4-BE49-F238E27FC236}">
                <a16:creationId xmlns:a16="http://schemas.microsoft.com/office/drawing/2014/main" id="{34321BA8-FB34-4A43-ACD4-6431ACD0A006}"/>
              </a:ext>
            </a:extLst>
          </p:cNvPr>
          <p:cNvSpPr>
            <a:spLocks noGrp="1"/>
          </p:cNvSpPr>
          <p:nvPr>
            <p:ph type="title"/>
          </p:nvPr>
        </p:nvSpPr>
        <p:spPr/>
        <p:txBody>
          <a:bodyPr vert="horz"/>
          <a:lstStyle/>
          <a:p>
            <a:r>
              <a:rPr lang="en-US" dirty="0">
                <a:solidFill>
                  <a:schemeClr val="accent4"/>
                </a:solidFill>
                <a:latin typeface="Calibri (Headings)"/>
              </a:rPr>
              <a:t>S) </a:t>
            </a:r>
            <a:r>
              <a:rPr lang="en-US" dirty="0">
                <a:solidFill>
                  <a:schemeClr val="accent4"/>
                </a:solidFill>
                <a:effectLst/>
                <a:latin typeface="Calibri (Headings)"/>
                <a:ea typeface="Calibri" panose="020F0502020204030204" pitchFamily="34" charset="0"/>
              </a:rPr>
              <a:t>Cost-based allocation of revenue to the Airline TSC</a:t>
            </a:r>
            <a:endParaRPr lang="en-US" dirty="0">
              <a:solidFill>
                <a:schemeClr val="accent4"/>
              </a:solidFill>
              <a:latin typeface="Calibri (Headings)"/>
            </a:endParaRPr>
          </a:p>
        </p:txBody>
      </p:sp>
      <p:sp>
        <p:nvSpPr>
          <p:cNvPr id="4" name="Text Placeholder 8" descr="|">
            <a:extLst>
              <a:ext uri="{FF2B5EF4-FFF2-40B4-BE49-F238E27FC236}">
                <a16:creationId xmlns:a16="http://schemas.microsoft.com/office/drawing/2014/main" id="{E882EA7C-B871-442A-9594-5C94BC6882C7}"/>
              </a:ext>
            </a:extLst>
          </p:cNvPr>
          <p:cNvSpPr>
            <a:spLocks noGrp="1"/>
          </p:cNvSpPr>
          <p:nvPr>
            <p:ph type="body" sz="quarter" idx="12"/>
          </p:nvPr>
        </p:nvSpPr>
        <p:spPr>
          <a:xfrm>
            <a:off x="360363" y="1412875"/>
            <a:ext cx="8405515" cy="5086713"/>
          </a:xfrm>
        </p:spPr>
        <p:txBody>
          <a:bodyPr/>
          <a:lstStyle/>
          <a:p>
            <a:pPr algn="just"/>
            <a:r>
              <a:rPr lang="en-GB" sz="18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Question: </a:t>
            </a:r>
            <a:r>
              <a:rPr lang="en-GB" sz="18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How can companies determine the share of eligible revenue reported </a:t>
            </a:r>
            <a:r>
              <a:rPr lang="en-GB" sz="18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in respect of ‘environmentally sustainable’ economic activities under the Airline TSC</a:t>
            </a:r>
            <a:r>
              <a:rPr lang="en-GB" sz="18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p>
          <a:p>
            <a:pPr algn="just"/>
            <a:endParaRPr lang="en-GB" sz="18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GB" sz="18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Consideration</a:t>
            </a:r>
            <a:r>
              <a:rPr lang="en-GB" sz="14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GB" sz="1400" b="1"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t>
            </a:r>
            <a:r>
              <a:rPr lang="en-GB" sz="1600" cap="none" dirty="0">
                <a:solidFill>
                  <a:schemeClr val="tx1"/>
                </a:solidFill>
                <a:cs typeface="Times New Roman" panose="02020603050405020304" pitchFamily="18" charset="0"/>
              </a:rPr>
              <a:t>Economic activities falling under </a:t>
            </a:r>
            <a:r>
              <a:rPr lang="en-GB" sz="1600" cap="none" dirty="0">
                <a:solidFill>
                  <a:schemeClr val="tx1"/>
                </a:solidFill>
                <a:ea typeface="Times New Roman" panose="02020603050405020304" pitchFamily="18" charset="0"/>
                <a:cs typeface="Times New Roman" panose="02020603050405020304" pitchFamily="18" charset="0"/>
              </a:rPr>
              <a:t>the Airline TSC do not necessarily overlap with the product definition of logistics service providers, meaning Revenue is usually not directly identifiable in relation to such economic activities. Transportation </a:t>
            </a:r>
            <a:r>
              <a:rPr lang="en-US" sz="1600" cap="none" dirty="0">
                <a:solidFill>
                  <a:schemeClr val="tx1"/>
                </a:solidFill>
                <a:ea typeface="Times New Roman" panose="02020603050405020304" pitchFamily="18" charset="0"/>
                <a:cs typeface="Times New Roman" panose="02020603050405020304" pitchFamily="18" charset="0"/>
              </a:rPr>
              <a:t>services </a:t>
            </a:r>
            <a:r>
              <a:rPr lang="en-US"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offered to customers typically contain several different activities including all kind of transportation modes (air, ocean, road), transshipment, and sorting activities. As the service is sold as a full package to customers, the Revenue needs to be allocated between the different parts of the value chain in order to identify Revenue that constitutes ‘environmentally sustainable’ Revenue under the Airline TSC.</a:t>
            </a:r>
          </a:p>
          <a:p>
            <a:pPr algn="just"/>
            <a:endParaRPr lang="en-US" sz="1600" cap="none" dirty="0">
              <a:solidFill>
                <a:schemeClr val="tx1"/>
              </a:solidFill>
              <a:latin typeface="Calibri" panose="020F0502020204030204" pitchFamily="34" charset="0"/>
              <a:cs typeface="Times New Roman" panose="02020603050405020304" pitchFamily="18" charset="0"/>
            </a:endParaRPr>
          </a:p>
          <a:p>
            <a:r>
              <a:rPr lang="en-GB" sz="1800" b="1"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Best Practice</a:t>
            </a:r>
            <a:endParaRPr lang="en-GB" sz="14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2">
              <a:buClr>
                <a:schemeClr val="accent4"/>
              </a:buClr>
            </a:pPr>
            <a:r>
              <a:rPr lang="en-US"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Allocation keys (%) need to be defined to allocate </a:t>
            </a:r>
            <a:r>
              <a:rPr lang="en-US" sz="16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transportation </a:t>
            </a:r>
            <a:r>
              <a:rPr lang="en-US"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services related Revenue in respect of the underlying economic activities.</a:t>
            </a:r>
          </a:p>
          <a:p>
            <a:pPr lvl="2">
              <a:buClr>
                <a:schemeClr val="accent4"/>
              </a:buClr>
            </a:pPr>
            <a:r>
              <a:rPr lang="en-US" sz="16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Allocation keys may be determined based on cost-data provided and a pragmatic m</a:t>
            </a:r>
            <a:r>
              <a:rPr lang="en-US"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ethodology to define such allocation keys.</a:t>
            </a:r>
          </a:p>
          <a:p>
            <a:pPr lvl="2">
              <a:buClr>
                <a:schemeClr val="accent4"/>
              </a:buClr>
            </a:pPr>
            <a:r>
              <a:rPr lang="en-US" sz="1600" dirty="0">
                <a:solidFill>
                  <a:schemeClr val="tx1"/>
                </a:solidFill>
                <a:latin typeface="Calibri" panose="020F0502020204030204" pitchFamily="34" charset="0"/>
                <a:cs typeface="Times New Roman" panose="02020603050405020304" pitchFamily="18" charset="0"/>
              </a:rPr>
              <a:t>To adequately identify the relevant Revenue, only those costs that are directly related to the Revenue generation shall qualify as ‘environmentally sustainable’.</a:t>
            </a:r>
          </a:p>
          <a:p>
            <a:pPr lvl="2">
              <a:buClr>
                <a:schemeClr val="accent4"/>
              </a:buClr>
            </a:pPr>
            <a:r>
              <a:rPr lang="en-US"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Cost-data </a:t>
            </a:r>
            <a:r>
              <a:rPr lang="en-US" sz="16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is an appropriate reference point, as such data is </a:t>
            </a:r>
            <a:r>
              <a:rPr lang="en-US" sz="1600"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generally easily available for companies as they are often already available in their accounting systems with detailed splits into cost accounts (type), cost centers (place) and/or processes.</a:t>
            </a:r>
            <a:endParaRPr lang="en-US" sz="1400" dirty="0">
              <a:solidFill>
                <a:schemeClr val="tx1"/>
              </a:solidFill>
            </a:endParaRPr>
          </a:p>
          <a:p>
            <a:pPr algn="just"/>
            <a:endParaRPr lang="en-US" sz="1600" cap="none" dirty="0">
              <a:solidFill>
                <a:schemeClr val="tx1"/>
              </a:solidFill>
            </a:endParaRPr>
          </a:p>
        </p:txBody>
      </p:sp>
      <p:sp>
        <p:nvSpPr>
          <p:cNvPr id="6" name="Slide Number Placeholder 1" descr="|">
            <a:extLst>
              <a:ext uri="{FF2B5EF4-FFF2-40B4-BE49-F238E27FC236}">
                <a16:creationId xmlns:a16="http://schemas.microsoft.com/office/drawing/2014/main" id="{972B0C60-B63C-46E4-9F67-2F6028F906BE}"/>
              </a:ext>
            </a:extLst>
          </p:cNvPr>
          <p:cNvSpPr>
            <a:spLocks noGrp="1"/>
          </p:cNvSpPr>
          <p:nvPr>
            <p:ph type="sldNum" sz="quarter" idx="15"/>
          </p:nvPr>
        </p:nvSpPr>
        <p:spPr/>
        <p:txBody>
          <a:bodyPr/>
          <a:lstStyle/>
          <a:p>
            <a:fld id="{65D0BFA5-6A5D-4FCC-B1D5-670AAD90936D}" type="slidenum">
              <a:rPr lang="en-GB" smtClean="0"/>
              <a:t>77</a:t>
            </a:fld>
            <a:endParaRPr lang="en-GB" dirty="0"/>
          </a:p>
        </p:txBody>
      </p:sp>
    </p:spTree>
    <p:extLst>
      <p:ext uri="{BB962C8B-B14F-4D97-AF65-F5344CB8AC3E}">
        <p14:creationId xmlns:p14="http://schemas.microsoft.com/office/powerpoint/2010/main" val="22223939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2C48BA9C-FAB2-4C03-B2B0-53B77465D4AA}"/>
              </a:ext>
            </a:extLst>
          </p:cNvPr>
          <p:cNvSpPr>
            <a:spLocks noGrp="1"/>
          </p:cNvSpPr>
          <p:nvPr>
            <p:ph type="title"/>
          </p:nvPr>
        </p:nvSpPr>
        <p:spPr/>
        <p:txBody>
          <a:bodyPr/>
          <a:lstStyle/>
          <a:p>
            <a:r>
              <a:rPr lang="en-GB" dirty="0">
                <a:solidFill>
                  <a:schemeClr val="accent4"/>
                </a:solidFill>
              </a:rPr>
              <a:t>Glossary</a:t>
            </a:r>
          </a:p>
        </p:txBody>
      </p:sp>
      <p:sp>
        <p:nvSpPr>
          <p:cNvPr id="3" name="Slide Number Placeholder 2">
            <a:extLst>
              <a:ext uri="{FF2B5EF4-FFF2-40B4-BE49-F238E27FC236}">
                <a16:creationId xmlns:a16="http://schemas.microsoft.com/office/drawing/2014/main" id="{8B9F5EB2-00CA-4AAE-A445-EFEC2BAB72D5}"/>
              </a:ext>
            </a:extLst>
          </p:cNvPr>
          <p:cNvSpPr>
            <a:spLocks noGrp="1"/>
          </p:cNvSpPr>
          <p:nvPr>
            <p:ph type="sldNum" sz="quarter" idx="10"/>
          </p:nvPr>
        </p:nvSpPr>
        <p:spPr/>
        <p:txBody>
          <a:bodyPr/>
          <a:lstStyle/>
          <a:p>
            <a:fld id="{65D0BFA5-6A5D-4FCC-B1D5-670AAD90936D}" type="slidenum">
              <a:rPr lang="en-GB" smtClean="0"/>
              <a:t>78</a:t>
            </a:fld>
            <a:endParaRPr lang="en-GB" dirty="0"/>
          </a:p>
        </p:txBody>
      </p:sp>
    </p:spTree>
    <p:extLst>
      <p:ext uri="{BB962C8B-B14F-4D97-AF65-F5344CB8AC3E}">
        <p14:creationId xmlns:p14="http://schemas.microsoft.com/office/powerpoint/2010/main" val="25250001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8BA9C-FAB2-4C03-B2B0-53B77465D4AA}"/>
              </a:ext>
            </a:extLst>
          </p:cNvPr>
          <p:cNvSpPr>
            <a:spLocks noGrp="1"/>
          </p:cNvSpPr>
          <p:nvPr>
            <p:ph type="title"/>
          </p:nvPr>
        </p:nvSpPr>
        <p:spPr/>
        <p:txBody>
          <a:bodyPr/>
          <a:lstStyle/>
          <a:p>
            <a:r>
              <a:rPr lang="en-GB" dirty="0">
                <a:solidFill>
                  <a:schemeClr val="accent4"/>
                </a:solidFill>
              </a:rPr>
              <a:t>Glossary (1)</a:t>
            </a:r>
          </a:p>
        </p:txBody>
      </p:sp>
      <p:sp>
        <p:nvSpPr>
          <p:cNvPr id="5" name="Text Placeholder 8" descr="|">
            <a:extLst>
              <a:ext uri="{FF2B5EF4-FFF2-40B4-BE49-F238E27FC236}">
                <a16:creationId xmlns:a16="http://schemas.microsoft.com/office/drawing/2014/main" id="{EE34216A-045B-4078-81D3-2231FDB281D3}"/>
              </a:ext>
            </a:extLst>
          </p:cNvPr>
          <p:cNvSpPr txBox="1">
            <a:spLocks/>
          </p:cNvSpPr>
          <p:nvPr/>
        </p:nvSpPr>
        <p:spPr>
          <a:xfrm>
            <a:off x="512763" y="1341562"/>
            <a:ext cx="8420100" cy="4896544"/>
          </a:xfrm>
          <a:prstGeom prst="rect">
            <a:avLst/>
          </a:prstGeom>
        </p:spPr>
        <p:txBody>
          <a:bodyPr vert="horz" lIns="0" tIns="0" rIns="0" bIns="0" numCol="1" spcCol="0" rtlCol="0">
            <a:noAutofit/>
          </a:bodyPr>
          <a:lstStyle>
            <a:lvl1pPr marL="0" indent="0" algn="l" defTabSz="914400"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400"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6000" indent="-216000" algn="l" defTabSz="914400"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2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8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5pPr>
            <a:lvl6pPr marL="216000" indent="-216000" algn="l" defTabSz="914400"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2000" indent="-216000" algn="l" defTabSz="914400"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8000" indent="-216000" algn="l" defTabSz="914400"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Aft>
                <a:spcPts val="0"/>
              </a:spcAft>
            </a:pPr>
            <a:r>
              <a:rPr lang="en-GB" sz="1400" b="1" dirty="0"/>
              <a:t>Airline TSC </a:t>
            </a:r>
            <a:r>
              <a:rPr lang="en-GB" sz="1400" dirty="0"/>
              <a:t>has the meaning given on page 5 (</a:t>
            </a:r>
            <a:r>
              <a:rPr lang="en-GB" sz="1400" i="1" dirty="0"/>
              <a:t>Purpose</a:t>
            </a:r>
            <a:r>
              <a:rPr lang="en-GB" sz="1400" dirty="0"/>
              <a:t>).</a:t>
            </a:r>
          </a:p>
          <a:p>
            <a:pPr lvl="1">
              <a:spcAft>
                <a:spcPts val="0"/>
              </a:spcAft>
            </a:pPr>
            <a:r>
              <a:rPr lang="en-GB" sz="1400" b="1" dirty="0"/>
              <a:t>AOG </a:t>
            </a:r>
            <a:r>
              <a:rPr lang="en-GB" sz="1400" dirty="0"/>
              <a:t>means ‘aircraft on ground’, where such aircraft cannot be flown in revenue service for maintenance and safety reasons.</a:t>
            </a:r>
          </a:p>
          <a:p>
            <a:pPr lvl="1">
              <a:spcAft>
                <a:spcPts val="0"/>
              </a:spcAft>
            </a:pPr>
            <a:r>
              <a:rPr lang="en-GB" sz="1400" b="1" dirty="0"/>
              <a:t>AWG</a:t>
            </a:r>
            <a:r>
              <a:rPr lang="en-GB" sz="1400" dirty="0"/>
              <a:t> means the Aviation Working Group.</a:t>
            </a:r>
            <a:endParaRPr lang="en-GB" sz="1400" b="1" dirty="0"/>
          </a:p>
          <a:p>
            <a:pPr lvl="1">
              <a:spcAft>
                <a:spcPts val="0"/>
              </a:spcAft>
            </a:pPr>
            <a:r>
              <a:rPr lang="en-GB" sz="1400" b="1" dirty="0"/>
              <a:t>Best Practices Manual </a:t>
            </a:r>
            <a:r>
              <a:rPr lang="en-GB" sz="1400" dirty="0"/>
              <a:t>has the meaning given on page 5 (</a:t>
            </a:r>
            <a:r>
              <a:rPr lang="en-GB" sz="1400" i="1" dirty="0"/>
              <a:t>Purpose</a:t>
            </a:r>
            <a:r>
              <a:rPr lang="en-GB" sz="1400" dirty="0"/>
              <a:t>).</a:t>
            </a:r>
          </a:p>
          <a:p>
            <a:pPr lvl="1">
              <a:spcAft>
                <a:spcPts val="0"/>
              </a:spcAft>
            </a:pPr>
            <a:r>
              <a:rPr lang="en-GB" sz="1400" b="1" dirty="0"/>
              <a:t>CapEx</a:t>
            </a:r>
            <a:r>
              <a:rPr lang="en-GB" sz="1400" dirty="0"/>
              <a:t> means capital expenditure in line with accounting standards. </a:t>
            </a:r>
          </a:p>
          <a:p>
            <a:pPr lvl="1">
              <a:spcAft>
                <a:spcPts val="0"/>
              </a:spcAft>
            </a:pPr>
            <a:r>
              <a:rPr lang="en-GB" sz="1400" b="1" dirty="0"/>
              <a:t>Compliant Aircraft </a:t>
            </a:r>
            <a:r>
              <a:rPr lang="en-GB" sz="1400" dirty="0"/>
              <a:t>has the meaning given on, as applicable, pages 10 (</a:t>
            </a:r>
            <a:r>
              <a:rPr lang="en-GB" sz="1400" i="1" dirty="0"/>
              <a:t>Summary of Manufacturer TSC</a:t>
            </a:r>
            <a:r>
              <a:rPr lang="en-GB" sz="1400" dirty="0"/>
              <a:t>), 11 (</a:t>
            </a:r>
            <a:r>
              <a:rPr lang="en-GB" sz="1400" i="1" dirty="0"/>
              <a:t>Summary of Airline TSC</a:t>
            </a:r>
            <a:r>
              <a:rPr lang="en-GB" sz="1400" dirty="0"/>
              <a:t>) and 12 (</a:t>
            </a:r>
            <a:r>
              <a:rPr lang="en-GB" sz="1400" i="1" dirty="0"/>
              <a:t>Summary of Lessor TSC</a:t>
            </a:r>
            <a:r>
              <a:rPr lang="en-GB" sz="1400" dirty="0"/>
              <a:t>).</a:t>
            </a:r>
          </a:p>
          <a:p>
            <a:pPr lvl="1">
              <a:spcAft>
                <a:spcPts val="0"/>
              </a:spcAft>
            </a:pPr>
            <a:r>
              <a:rPr lang="en-US" sz="14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Compliant Engine</a:t>
            </a:r>
            <a:r>
              <a:rPr lang="en-US" sz="14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means,</a:t>
            </a: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as applicable, </a:t>
            </a:r>
            <a:r>
              <a:rPr lang="en-US" sz="14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a:t>
            </a:r>
            <a:r>
              <a:rPr lang="en-GB" sz="14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Zero-Emission Engine, an Eligible Engine or, solely for the purpose of the Airline TSC, a SAF Qualifying Engine.</a:t>
            </a:r>
          </a:p>
          <a:p>
            <a:pPr lvl="1">
              <a:spcAft>
                <a:spcPts val="0"/>
              </a:spcAft>
            </a:pPr>
            <a:r>
              <a:rPr lang="en-GB" sz="1400" b="1" dirty="0"/>
              <a:t>CORSIA </a:t>
            </a:r>
            <a:r>
              <a:rPr lang="en-GB" sz="1400" dirty="0"/>
              <a:t>means the Carbon Offsetting and Reduction Scheme for International Aviation. </a:t>
            </a:r>
            <a:endParaRPr lang="en-GB" sz="1400" b="1" dirty="0"/>
          </a:p>
          <a:p>
            <a:pPr lvl="1">
              <a:spcAft>
                <a:spcPts val="0"/>
              </a:spcAft>
            </a:pPr>
            <a:r>
              <a:rPr lang="en-GB" sz="1400" b="1" dirty="0">
                <a:solidFill>
                  <a:schemeClr val="tx1"/>
                </a:solidFill>
                <a:latin typeface="Calibri" panose="020F0502020204030204" pitchFamily="34" charset="0"/>
                <a:cs typeface="Times New Roman" panose="02020603050405020304" pitchFamily="18" charset="0"/>
              </a:rPr>
              <a:t>CSRD</a:t>
            </a:r>
            <a:r>
              <a:rPr lang="en-GB" sz="1400" dirty="0">
                <a:solidFill>
                  <a:schemeClr val="tx1"/>
                </a:solidFill>
                <a:latin typeface="Calibri" panose="020F0502020204030204" pitchFamily="34" charset="0"/>
                <a:cs typeface="Times New Roman" panose="02020603050405020304" pitchFamily="18" charset="0"/>
              </a:rPr>
              <a:t> means the Corporate Sustainability Reporting Directive.</a:t>
            </a:r>
            <a:endParaRPr lang="en-GB" sz="1400" b="1" dirty="0"/>
          </a:p>
          <a:p>
            <a:pPr lvl="1">
              <a:spcAft>
                <a:spcPts val="0"/>
              </a:spcAft>
            </a:pPr>
            <a:r>
              <a:rPr lang="en-GB" sz="1400" b="1" dirty="0">
                <a:solidFill>
                  <a:schemeClr val="tx1"/>
                </a:solidFill>
                <a:latin typeface="Calibri" panose="020F0502020204030204" pitchFamily="34" charset="0"/>
                <a:cs typeface="Times New Roman" panose="02020603050405020304" pitchFamily="18" charset="0"/>
              </a:rPr>
              <a:t>Delegated Act </a:t>
            </a:r>
            <a:r>
              <a:rPr lang="en-GB" sz="1400" dirty="0">
                <a:solidFill>
                  <a:schemeClr val="tx1"/>
                </a:solidFill>
                <a:latin typeface="Calibri" panose="020F0502020204030204" pitchFamily="34" charset="0"/>
                <a:cs typeface="Times New Roman" panose="02020603050405020304" pitchFamily="18" charset="0"/>
              </a:rPr>
              <a:t>has the meaning given on page 5 (</a:t>
            </a:r>
            <a:r>
              <a:rPr lang="en-GB" sz="1400" i="1" dirty="0">
                <a:solidFill>
                  <a:schemeClr val="tx1"/>
                </a:solidFill>
                <a:latin typeface="Calibri" panose="020F0502020204030204" pitchFamily="34" charset="0"/>
                <a:cs typeface="Times New Roman" panose="02020603050405020304" pitchFamily="18" charset="0"/>
              </a:rPr>
              <a:t>Purpose</a:t>
            </a:r>
            <a:r>
              <a:rPr lang="en-GB" sz="1400" dirty="0">
                <a:solidFill>
                  <a:schemeClr val="tx1"/>
                </a:solidFill>
                <a:latin typeface="Calibri" panose="020F0502020204030204" pitchFamily="34" charset="0"/>
                <a:cs typeface="Times New Roman" panose="02020603050405020304" pitchFamily="18" charset="0"/>
              </a:rPr>
              <a:t>).</a:t>
            </a:r>
          </a:p>
          <a:p>
            <a:pPr lvl="1">
              <a:spcAft>
                <a:spcPts val="0"/>
              </a:spcAft>
            </a:pPr>
            <a:r>
              <a:rPr lang="en-GB" sz="1400" b="1" dirty="0"/>
              <a:t>DNSH </a:t>
            </a:r>
            <a:r>
              <a:rPr lang="en-GB" sz="1400" dirty="0"/>
              <a:t>means the ‘do no significant harm’ section of the applicable Relevant TSC. </a:t>
            </a:r>
            <a:endParaRPr lang="en-GB" sz="1400" b="1" dirty="0"/>
          </a:p>
          <a:p>
            <a:pPr lvl="1">
              <a:spcAft>
                <a:spcPts val="0"/>
              </a:spcAft>
            </a:pPr>
            <a:r>
              <a:rPr lang="en-GB" sz="1400" b="1" dirty="0"/>
              <a:t>EETC </a:t>
            </a:r>
            <a:r>
              <a:rPr lang="en-GB" sz="1400" dirty="0"/>
              <a:t>means enhanced equipment trust certificate. </a:t>
            </a:r>
          </a:p>
          <a:p>
            <a:pPr lvl="1">
              <a:spcAft>
                <a:spcPts val="0"/>
              </a:spcAft>
            </a:pPr>
            <a:r>
              <a:rPr lang="en-GB" sz="1400" b="1" dirty="0"/>
              <a:t>Eligible Aircraft </a:t>
            </a:r>
            <a:r>
              <a:rPr lang="en-GB" sz="1400" dirty="0"/>
              <a:t>has the meaning given on, as applicable, pages 10 (</a:t>
            </a:r>
            <a:r>
              <a:rPr lang="en-GB" sz="1400" i="1" dirty="0"/>
              <a:t>Summary of Manufacturer TSC</a:t>
            </a:r>
            <a:r>
              <a:rPr lang="en-GB" sz="1400" dirty="0"/>
              <a:t>), 11 (</a:t>
            </a:r>
            <a:r>
              <a:rPr lang="en-GB" sz="1400" i="1" dirty="0"/>
              <a:t>Summary of Airline TSC</a:t>
            </a:r>
            <a:r>
              <a:rPr lang="en-GB" sz="1400" dirty="0"/>
              <a:t>) and 12 (</a:t>
            </a:r>
            <a:r>
              <a:rPr lang="en-GB" sz="1400" i="1" dirty="0"/>
              <a:t>Summary of Lessor TSC</a:t>
            </a:r>
            <a:r>
              <a:rPr lang="en-GB" sz="1400" dirty="0"/>
              <a:t>).</a:t>
            </a:r>
          </a:p>
          <a:p>
            <a:pPr lvl="1">
              <a:spcAft>
                <a:spcPts val="0"/>
              </a:spcAft>
            </a:pPr>
            <a:r>
              <a:rPr lang="en-GB" sz="1400" b="1" dirty="0"/>
              <a:t>Eligible Engine</a:t>
            </a:r>
            <a:r>
              <a:rPr lang="en-GB" sz="1400" dirty="0"/>
              <a:t> means an engine capable of installation on an Eligible Aircraft.</a:t>
            </a:r>
            <a:endParaRPr lang="en-GB" sz="1400" b="1" dirty="0"/>
          </a:p>
          <a:p>
            <a:pPr lvl="1">
              <a:spcAft>
                <a:spcPts val="0"/>
              </a:spcAft>
            </a:pPr>
            <a:r>
              <a:rPr lang="en-IE" sz="1400" b="1" dirty="0"/>
              <a:t>EU</a:t>
            </a:r>
            <a:r>
              <a:rPr lang="en-IE" sz="1400" dirty="0"/>
              <a:t> means the European Union.</a:t>
            </a:r>
          </a:p>
          <a:p>
            <a:pPr lvl="1">
              <a:spcAft>
                <a:spcPts val="0"/>
              </a:spcAft>
            </a:pPr>
            <a:r>
              <a:rPr lang="en-IE" sz="1400" b="1" dirty="0"/>
              <a:t>EU ETS </a:t>
            </a:r>
            <a:r>
              <a:rPr lang="en-IE" sz="1400" dirty="0"/>
              <a:t>means </a:t>
            </a:r>
            <a:r>
              <a:rPr lang="en-GB" sz="1400" dirty="0"/>
              <a:t>the European Union's Emissions Trading System was established pursuant to Directive 2003/87/EC.</a:t>
            </a:r>
          </a:p>
          <a:p>
            <a:pPr lvl="1">
              <a:spcAft>
                <a:spcPts val="0"/>
              </a:spcAft>
            </a:pPr>
            <a:r>
              <a:rPr lang="en-GB" sz="1400" b="1" dirty="0"/>
              <a:t>FAQ</a:t>
            </a:r>
            <a:r>
              <a:rPr lang="en-GB" sz="1400" dirty="0"/>
              <a:t> has the meaning given on page 13 (</a:t>
            </a:r>
            <a:r>
              <a:rPr lang="en-GB" sz="1400" i="1" dirty="0"/>
              <a:t>Commission FAQ and ICF Eligible Aircraft Technology Paper</a:t>
            </a:r>
            <a:r>
              <a:rPr lang="en-GB" sz="1400" dirty="0"/>
              <a:t>).</a:t>
            </a:r>
          </a:p>
          <a:p>
            <a:pPr lvl="1">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GAAP</a:t>
            </a:r>
            <a:r>
              <a:rPr lang="en-GB" sz="1400" dirty="0">
                <a:effectLst/>
                <a:latin typeface="Calibri" panose="020F0502020204030204" pitchFamily="34" charset="0"/>
                <a:ea typeface="Calibri" panose="020F0502020204030204" pitchFamily="34" charset="0"/>
                <a:cs typeface="Times New Roman" panose="02020603050405020304" pitchFamily="18" charset="0"/>
              </a:rPr>
              <a:t> means generally accepted accounting principles.</a:t>
            </a:r>
            <a:endParaRPr lang="en-GB" dirty="0"/>
          </a:p>
          <a:p>
            <a:pPr lvl="1"/>
            <a:endParaRPr lang="en-GB" dirty="0"/>
          </a:p>
          <a:p>
            <a:pPr lvl="1"/>
            <a:endParaRPr lang="en-GB" dirty="0"/>
          </a:p>
          <a:p>
            <a:pPr lvl="1"/>
            <a:endParaRPr lang="en-GB" dirty="0"/>
          </a:p>
        </p:txBody>
      </p:sp>
      <p:sp>
        <p:nvSpPr>
          <p:cNvPr id="3" name="Slide Number Placeholder 2">
            <a:extLst>
              <a:ext uri="{FF2B5EF4-FFF2-40B4-BE49-F238E27FC236}">
                <a16:creationId xmlns:a16="http://schemas.microsoft.com/office/drawing/2014/main" id="{764D79DC-9E7A-4BDA-BC98-285B91C58815}"/>
              </a:ext>
            </a:extLst>
          </p:cNvPr>
          <p:cNvSpPr>
            <a:spLocks noGrp="1"/>
          </p:cNvSpPr>
          <p:nvPr>
            <p:ph type="sldNum" sz="quarter" idx="15"/>
          </p:nvPr>
        </p:nvSpPr>
        <p:spPr/>
        <p:txBody>
          <a:bodyPr/>
          <a:lstStyle/>
          <a:p>
            <a:fld id="{65D0BFA5-6A5D-4FCC-B1D5-670AAD90936D}" type="slidenum">
              <a:rPr lang="en-GB" smtClean="0"/>
              <a:t>79</a:t>
            </a:fld>
            <a:endParaRPr lang="en-GB" dirty="0"/>
          </a:p>
        </p:txBody>
      </p:sp>
    </p:spTree>
    <p:extLst>
      <p:ext uri="{BB962C8B-B14F-4D97-AF65-F5344CB8AC3E}">
        <p14:creationId xmlns:p14="http://schemas.microsoft.com/office/powerpoint/2010/main" val="1742844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2C48BA9C-FAB2-4C03-B2B0-53B77465D4AA}"/>
              </a:ext>
            </a:extLst>
          </p:cNvPr>
          <p:cNvSpPr>
            <a:spLocks noGrp="1"/>
          </p:cNvSpPr>
          <p:nvPr>
            <p:ph type="title"/>
          </p:nvPr>
        </p:nvSpPr>
        <p:spPr/>
        <p:txBody>
          <a:bodyPr/>
          <a:lstStyle/>
          <a:p>
            <a:r>
              <a:rPr lang="en-GB" dirty="0">
                <a:solidFill>
                  <a:schemeClr val="accent4"/>
                </a:solidFill>
              </a:rPr>
              <a:t>Summary of Principal Requirements (1)</a:t>
            </a:r>
          </a:p>
        </p:txBody>
      </p:sp>
      <p:sp>
        <p:nvSpPr>
          <p:cNvPr id="4" name="Text Placeholder 8" descr="|">
            <a:extLst>
              <a:ext uri="{FF2B5EF4-FFF2-40B4-BE49-F238E27FC236}">
                <a16:creationId xmlns:a16="http://schemas.microsoft.com/office/drawing/2014/main" id="{37256A33-ED7F-488F-A5AD-2114C2B19CFE}"/>
              </a:ext>
            </a:extLst>
          </p:cNvPr>
          <p:cNvSpPr>
            <a:spLocks noGrp="1"/>
          </p:cNvSpPr>
          <p:nvPr>
            <p:ph type="body" sz="quarter" idx="12"/>
          </p:nvPr>
        </p:nvSpPr>
        <p:spPr>
          <a:xfrm>
            <a:off x="360000" y="1269554"/>
            <a:ext cx="8420100" cy="5453509"/>
          </a:xfrm>
        </p:spPr>
        <p:txBody>
          <a:bodyPr/>
          <a:lstStyle/>
          <a:p>
            <a:pPr marL="285750" lvl="1" indent="-285750">
              <a:buFont typeface="Arial" panose="020B0604020202020204" pitchFamily="34" charset="0"/>
              <a:buChar char="•"/>
            </a:pPr>
            <a:r>
              <a:rPr lang="en-GB" dirty="0"/>
              <a:t>On the following page, we set out a high-level table of the principal technical screening criteria (</a:t>
            </a:r>
            <a:r>
              <a:rPr lang="en-GB" b="1" dirty="0"/>
              <a:t>TSCs</a:t>
            </a:r>
            <a:r>
              <a:rPr lang="en-GB" dirty="0"/>
              <a:t>) in the context of aircraft (including, as applicable, airframes, aircraft engines, and aircraft parts) for each of the Relevant TSCs and, where applicable, noting in each case whether such test is interpreted to be ‘Day 1’ or ‘Ongoing’. </a:t>
            </a:r>
          </a:p>
          <a:p>
            <a:pPr marL="285750" lvl="1" indent="-285750">
              <a:buFont typeface="Arial" panose="020B0604020202020204" pitchFamily="34" charset="0"/>
              <a:buChar char="•"/>
            </a:pPr>
            <a:r>
              <a:rPr lang="en-GB" dirty="0"/>
              <a:t>Notes: </a:t>
            </a:r>
          </a:p>
          <a:p>
            <a:pPr marL="558900" lvl="2" indent="-342900">
              <a:buFont typeface="+mj-lt"/>
              <a:buAutoNum type="alphaLcPeriod"/>
            </a:pPr>
            <a:r>
              <a:rPr lang="en-GB" dirty="0"/>
              <a:t>Certain TSCs (i.e., DNSH – Transition to a Circular Economy, and SAF Requirements) are different between each of the Relevant TSCs. </a:t>
            </a:r>
          </a:p>
          <a:p>
            <a:pPr marL="558900" lvl="2" indent="-342900">
              <a:buFont typeface="+mj-lt"/>
              <a:buAutoNum type="alphaLcPeriod"/>
            </a:pPr>
            <a:r>
              <a:rPr lang="en-GB" dirty="0"/>
              <a:t>As certain TSCs are based on the technical criteria of the specific aircraft and how this compares with the aircraft being replaced, the basis unit of account for the TSCs is at an aircraft level</a:t>
            </a:r>
          </a:p>
          <a:p>
            <a:pPr marL="558900" lvl="2" indent="-342900">
              <a:buFont typeface="+mj-lt"/>
              <a:buAutoNum type="alphaLcPeriod"/>
            </a:pPr>
            <a:r>
              <a:rPr lang="en-GB" dirty="0"/>
              <a:t>The fulfilment of the requirements in paras (b) and (c) of the Manufacturer TSC test is principally a ‘Day 1’ test, but we have noted as both ‘Day 1’ and ‘Ongoing’ due to the requirement that the aircraft be certified to use 100% SAF from 1 January 2028.</a:t>
            </a:r>
          </a:p>
          <a:p>
            <a:pPr marL="558900" lvl="2" indent="-342900">
              <a:buFont typeface="+mj-lt"/>
              <a:buAutoNum type="alphaLcPeriod"/>
            </a:pPr>
            <a:r>
              <a:rPr lang="en-GB" dirty="0"/>
              <a:t>The DNSH – Transition to a Circular Economy test for each of the Airline TSC and the Lessor TSC have both ‘Day 1’ and ‘Ongoing’ requirements.</a:t>
            </a:r>
          </a:p>
          <a:p>
            <a:pPr marL="558900" lvl="2" indent="-342900">
              <a:buFont typeface="+mj-lt"/>
              <a:buAutoNum type="alphaLcPeriod"/>
            </a:pPr>
            <a:r>
              <a:rPr lang="en-GB" dirty="0"/>
              <a:t>The table on the following page assumes no modification or retrofitting of the aircraft, which might then require the ‘Day 1’ test to be retested.</a:t>
            </a:r>
          </a:p>
          <a:p>
            <a:pPr marL="558900" lvl="2" indent="-342900">
              <a:buFont typeface="+mj-lt"/>
              <a:buAutoNum type="alphaLcPeriod"/>
            </a:pPr>
            <a:r>
              <a:rPr lang="en-GB" dirty="0"/>
              <a:t>The relevant tests are subject to change by future Delegated Regulation.</a:t>
            </a:r>
          </a:p>
          <a:p>
            <a:pPr lvl="1"/>
            <a:endParaRPr lang="en-GB" dirty="0"/>
          </a:p>
          <a:p>
            <a:pPr lvl="1"/>
            <a:endParaRPr lang="en-GB" dirty="0"/>
          </a:p>
        </p:txBody>
      </p:sp>
      <p:sp>
        <p:nvSpPr>
          <p:cNvPr id="3" name="Slide Number Placeholder 2">
            <a:extLst>
              <a:ext uri="{FF2B5EF4-FFF2-40B4-BE49-F238E27FC236}">
                <a16:creationId xmlns:a16="http://schemas.microsoft.com/office/drawing/2014/main" id="{020960E0-F053-4594-97F2-8F3F4444416D}"/>
              </a:ext>
            </a:extLst>
          </p:cNvPr>
          <p:cNvSpPr>
            <a:spLocks noGrp="1"/>
          </p:cNvSpPr>
          <p:nvPr>
            <p:ph type="sldNum" sz="quarter" idx="15"/>
          </p:nvPr>
        </p:nvSpPr>
        <p:spPr/>
        <p:txBody>
          <a:bodyPr/>
          <a:lstStyle/>
          <a:p>
            <a:fld id="{65D0BFA5-6A5D-4FCC-B1D5-670AAD90936D}" type="slidenum">
              <a:rPr lang="en-GB" smtClean="0"/>
              <a:t>8</a:t>
            </a:fld>
            <a:endParaRPr lang="en-GB" dirty="0"/>
          </a:p>
        </p:txBody>
      </p:sp>
    </p:spTree>
    <p:extLst>
      <p:ext uri="{BB962C8B-B14F-4D97-AF65-F5344CB8AC3E}">
        <p14:creationId xmlns:p14="http://schemas.microsoft.com/office/powerpoint/2010/main" val="29288077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8BA9C-FAB2-4C03-B2B0-53B77465D4AA}"/>
              </a:ext>
            </a:extLst>
          </p:cNvPr>
          <p:cNvSpPr>
            <a:spLocks noGrp="1"/>
          </p:cNvSpPr>
          <p:nvPr>
            <p:ph type="title"/>
          </p:nvPr>
        </p:nvSpPr>
        <p:spPr/>
        <p:txBody>
          <a:bodyPr/>
          <a:lstStyle/>
          <a:p>
            <a:r>
              <a:rPr lang="en-GB" dirty="0">
                <a:solidFill>
                  <a:schemeClr val="accent4"/>
                </a:solidFill>
              </a:rPr>
              <a:t>Glossary (2)</a:t>
            </a:r>
          </a:p>
        </p:txBody>
      </p:sp>
      <p:sp>
        <p:nvSpPr>
          <p:cNvPr id="5" name="Text Placeholder 8" descr="|">
            <a:extLst>
              <a:ext uri="{FF2B5EF4-FFF2-40B4-BE49-F238E27FC236}">
                <a16:creationId xmlns:a16="http://schemas.microsoft.com/office/drawing/2014/main" id="{EE34216A-045B-4078-81D3-2231FDB281D3}"/>
              </a:ext>
            </a:extLst>
          </p:cNvPr>
          <p:cNvSpPr txBox="1">
            <a:spLocks/>
          </p:cNvSpPr>
          <p:nvPr/>
        </p:nvSpPr>
        <p:spPr>
          <a:xfrm>
            <a:off x="512763" y="1341562"/>
            <a:ext cx="8420100" cy="4667125"/>
          </a:xfrm>
          <a:prstGeom prst="rect">
            <a:avLst/>
          </a:prstGeom>
        </p:spPr>
        <p:txBody>
          <a:bodyPr vert="horz" lIns="0" tIns="0" rIns="0" bIns="0" numCol="1" spcCol="0" rtlCol="0">
            <a:noAutofit/>
          </a:bodyPr>
          <a:lstStyle>
            <a:lvl1pPr marL="0" indent="0" algn="l" defTabSz="914400"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400"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6000" indent="-216000" algn="l" defTabSz="914400"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2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8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5pPr>
            <a:lvl6pPr marL="216000" indent="-216000" algn="l" defTabSz="914400"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2000" indent="-216000" algn="l" defTabSz="914400"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8000" indent="-216000" algn="l" defTabSz="914400"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Grandfathered Aircraft </a:t>
            </a:r>
            <a:r>
              <a:rPr lang="en-GB" sz="1400" dirty="0">
                <a:effectLst/>
                <a:latin typeface="Calibri" panose="020F0502020204030204" pitchFamily="34" charset="0"/>
                <a:ea typeface="Calibri" panose="020F0502020204030204" pitchFamily="34" charset="0"/>
                <a:cs typeface="Times New Roman" panose="02020603050405020304" pitchFamily="18" charset="0"/>
              </a:rPr>
              <a:t>has the meaning given on, as applicable, pages 11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Summary of Airline TSC</a:t>
            </a:r>
            <a:r>
              <a:rPr lang="en-GB" sz="1400" dirty="0">
                <a:effectLst/>
                <a:latin typeface="Calibri" panose="020F0502020204030204" pitchFamily="34" charset="0"/>
                <a:ea typeface="Calibri" panose="020F0502020204030204" pitchFamily="34" charset="0"/>
                <a:cs typeface="Times New Roman" panose="02020603050405020304" pitchFamily="18" charset="0"/>
              </a:rPr>
              <a:t>) and 12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Summary of Lessor TSC</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p>
          <a:p>
            <a:pPr lvl="1">
              <a:spcAft>
                <a:spcPts val="0"/>
              </a:spcAft>
            </a:pPr>
            <a:r>
              <a:rPr lang="en-GB" sz="1400" b="1" dirty="0">
                <a:latin typeface="Calibri" panose="020F0502020204030204" pitchFamily="34" charset="0"/>
                <a:cs typeface="Times New Roman" panose="02020603050405020304" pitchFamily="18" charset="0"/>
              </a:rPr>
              <a:t>Grandfathered Engine</a:t>
            </a:r>
            <a:r>
              <a:rPr lang="en-GB" sz="1400" dirty="0">
                <a:latin typeface="Calibri" panose="020F0502020204030204" pitchFamily="34" charset="0"/>
                <a:cs typeface="Times New Roman" panose="02020603050405020304" pitchFamily="18" charset="0"/>
              </a:rPr>
              <a:t> means an engine capable of installation on a Grandfathered Aircraft.</a:t>
            </a:r>
          </a:p>
          <a:p>
            <a:pPr lvl="1">
              <a:spcAft>
                <a:spcPts val="0"/>
              </a:spcAft>
            </a:pPr>
            <a:r>
              <a:rPr lang="en-GB" sz="1400" b="1" dirty="0">
                <a:latin typeface="Calibri" panose="020F0502020204030204" pitchFamily="34" charset="0"/>
                <a:cs typeface="Times New Roman" panose="02020603050405020304" pitchFamily="18" charset="0"/>
              </a:rPr>
              <a:t>Global Replacement Ratio </a:t>
            </a:r>
            <a:r>
              <a:rPr lang="en-GB" sz="1400" dirty="0">
                <a:latin typeface="Calibri" panose="020F0502020204030204" pitchFamily="34" charset="0"/>
                <a:cs typeface="Times New Roman" panose="02020603050405020304" pitchFamily="18" charset="0"/>
              </a:rPr>
              <a:t>means the replacement ratio referred to in paragraph (b) of the Manufacturer Technical Screening Criteria.</a:t>
            </a:r>
          </a:p>
          <a:p>
            <a:pPr lvl="1">
              <a:spcAft>
                <a:spcPts val="0"/>
              </a:spcAft>
            </a:pPr>
            <a:r>
              <a:rPr lang="en-GB" sz="1400" b="1" dirty="0">
                <a:latin typeface="Calibri" panose="020F0502020204030204" pitchFamily="34" charset="0"/>
                <a:cs typeface="Times New Roman" panose="02020603050405020304" pitchFamily="18" charset="0"/>
              </a:rPr>
              <a:t>GRR</a:t>
            </a:r>
            <a:r>
              <a:rPr lang="en-GB" sz="1400" dirty="0">
                <a:latin typeface="Calibri" panose="020F0502020204030204" pitchFamily="34" charset="0"/>
                <a:cs typeface="Times New Roman" panose="02020603050405020304" pitchFamily="18" charset="0"/>
              </a:rPr>
              <a:t> means the Global Replacement Ratio. </a:t>
            </a:r>
          </a:p>
          <a:p>
            <a:pPr lvl="1">
              <a:spcAft>
                <a:spcPts val="0"/>
              </a:spcAft>
            </a:pPr>
            <a:r>
              <a:rPr lang="en-GB" sz="1400" b="1" dirty="0"/>
              <a:t>IATA </a:t>
            </a:r>
            <a:r>
              <a:rPr lang="en-GB" sz="1400" dirty="0"/>
              <a:t>means The International Air Transport Association.</a:t>
            </a:r>
            <a:endParaRPr lang="en-GB" sz="1400" b="1" dirty="0"/>
          </a:p>
          <a:p>
            <a:pPr lvl="1">
              <a:spcAft>
                <a:spcPts val="0"/>
              </a:spcAft>
            </a:pPr>
            <a:r>
              <a:rPr lang="en-GB" sz="1400" b="1" dirty="0"/>
              <a:t>ICAO </a:t>
            </a:r>
            <a:r>
              <a:rPr lang="en-GB" sz="1400" dirty="0"/>
              <a:t>means The International Civil Aviation Organization.</a:t>
            </a:r>
          </a:p>
          <a:p>
            <a:pPr lvl="1">
              <a:spcAft>
                <a:spcPts val="0"/>
              </a:spcAft>
            </a:pPr>
            <a:r>
              <a:rPr lang="en-GB" sz="1400" b="1" dirty="0"/>
              <a:t>ICF</a:t>
            </a:r>
            <a:r>
              <a:rPr lang="en-GB" sz="1400" dirty="0"/>
              <a:t> means EASA’s International Cooperation Forum.</a:t>
            </a:r>
          </a:p>
          <a:p>
            <a:pPr lvl="1">
              <a:spcAft>
                <a:spcPts val="0"/>
              </a:spcAft>
            </a:pPr>
            <a:r>
              <a:rPr lang="en-GB" sz="1400" b="1" dirty="0"/>
              <a:t>ICF Eligible Aircraft Technology Paper </a:t>
            </a:r>
            <a:r>
              <a:rPr lang="en-GB" sz="1400" dirty="0"/>
              <a:t>has the meaning given on page 13 (</a:t>
            </a:r>
            <a:r>
              <a:rPr lang="en-GB" sz="1400" i="1" dirty="0"/>
              <a:t>Commission FAQ and ICF Eligible Aircraft Technology Paper</a:t>
            </a:r>
            <a:r>
              <a:rPr lang="en-GB" sz="1400" dirty="0"/>
              <a:t>).</a:t>
            </a:r>
          </a:p>
          <a:p>
            <a:pPr lvl="1">
              <a:spcAft>
                <a:spcPts val="0"/>
              </a:spcAft>
            </a:pPr>
            <a:r>
              <a:rPr lang="en-GB" sz="1400" b="1" dirty="0"/>
              <a:t>IFRS </a:t>
            </a:r>
            <a:r>
              <a:rPr lang="en-GB" sz="1400" dirty="0"/>
              <a:t>means the International Financial Reporting Standards.</a:t>
            </a:r>
          </a:p>
          <a:p>
            <a:pPr lvl="1">
              <a:spcAft>
                <a:spcPts val="0"/>
              </a:spcAft>
            </a:pPr>
            <a:r>
              <a:rPr lang="en-GB" sz="1400" b="1" dirty="0"/>
              <a:t>Lessor TSC </a:t>
            </a:r>
            <a:r>
              <a:rPr lang="en-GB" sz="1400" dirty="0"/>
              <a:t>has the meaning given on page 5 (</a:t>
            </a:r>
            <a:r>
              <a:rPr lang="en-GB" sz="1400" i="1" dirty="0"/>
              <a:t>Purpose</a:t>
            </a:r>
            <a:r>
              <a:rPr lang="en-GB" sz="1400" dirty="0"/>
              <a:t>).</a:t>
            </a:r>
          </a:p>
          <a:p>
            <a:pPr lvl="1">
              <a:spcAft>
                <a:spcPts val="0"/>
              </a:spcAft>
            </a:pPr>
            <a:r>
              <a:rPr lang="en-GB" sz="1400" b="1" dirty="0"/>
              <a:t>Manufacturer TSC </a:t>
            </a:r>
            <a:r>
              <a:rPr lang="en-GB" sz="1400" dirty="0"/>
              <a:t>has the meaning given on page 5 (</a:t>
            </a:r>
            <a:r>
              <a:rPr lang="en-GB" sz="1400" i="1" dirty="0"/>
              <a:t>Purpose</a:t>
            </a:r>
            <a:r>
              <a:rPr lang="en-GB" sz="1400" dirty="0"/>
              <a:t>).</a:t>
            </a:r>
          </a:p>
          <a:p>
            <a:pPr lvl="1">
              <a:spcAft>
                <a:spcPts val="0"/>
              </a:spcAft>
            </a:pPr>
            <a:r>
              <a:rPr lang="en-GB" sz="1400" b="1" dirty="0"/>
              <a:t>MRO </a:t>
            </a:r>
            <a:r>
              <a:rPr lang="en-GB" sz="1400" dirty="0"/>
              <a:t>means maintenance and repair organisation.</a:t>
            </a:r>
          </a:p>
          <a:p>
            <a:pPr lvl="1">
              <a:spcAft>
                <a:spcPts val="0"/>
              </a:spcAft>
            </a:pPr>
            <a:r>
              <a:rPr lang="en-GB" sz="1400" b="1" dirty="0"/>
              <a:t>MTOW</a:t>
            </a:r>
            <a:r>
              <a:rPr lang="en-GB" sz="1400" dirty="0"/>
              <a:t> means the full-certified maximum take-off weight for the aircraft type.</a:t>
            </a:r>
          </a:p>
          <a:p>
            <a:pPr lvl="1">
              <a:spcAft>
                <a:spcPts val="0"/>
              </a:spcAft>
            </a:pPr>
            <a:r>
              <a:rPr lang="en-GB" sz="1400" b="1" dirty="0"/>
              <a:t>OEM </a:t>
            </a:r>
            <a:r>
              <a:rPr lang="en-GB" sz="1400" dirty="0"/>
              <a:t>means original equipment manufacturer. </a:t>
            </a:r>
          </a:p>
          <a:p>
            <a:pPr lvl="1">
              <a:spcAft>
                <a:spcPts val="0"/>
              </a:spcAft>
            </a:pPr>
            <a:r>
              <a:rPr lang="en-GB" sz="1400" b="1" dirty="0"/>
              <a:t>OpEx </a:t>
            </a:r>
            <a:r>
              <a:rPr lang="en-GB" sz="1400" dirty="0"/>
              <a:t>means</a:t>
            </a:r>
            <a:r>
              <a:rPr lang="en-GB" sz="1400" b="1" dirty="0"/>
              <a:t> </a:t>
            </a:r>
            <a:r>
              <a:rPr lang="en-GB" sz="1400" dirty="0"/>
              <a:t>operational expenditure in line with accounting standards. </a:t>
            </a:r>
          </a:p>
          <a:p>
            <a:pPr lvl="1">
              <a:spcAft>
                <a:spcPts val="0"/>
              </a:spcAft>
            </a:pPr>
            <a:r>
              <a:rPr lang="en-GB" sz="1400" b="1" dirty="0"/>
              <a:t>REACH Regulation </a:t>
            </a:r>
            <a:r>
              <a:rPr lang="en-GB" sz="1400" dirty="0"/>
              <a:t>means Regulation (EC) No 1907/200642.</a:t>
            </a:r>
          </a:p>
          <a:p>
            <a:pPr lvl="1">
              <a:spcAft>
                <a:spcPts val="0"/>
              </a:spcAft>
            </a:pPr>
            <a:r>
              <a:rPr lang="en-GB" sz="1400" b="1" dirty="0"/>
              <a:t>RefuelEU </a:t>
            </a:r>
            <a:r>
              <a:rPr lang="en-GB" sz="1400" dirty="0"/>
              <a:t>means Regulation (EU) 2023/2405.  </a:t>
            </a:r>
            <a:endParaRPr lang="en-GB" sz="1400" b="1" dirty="0"/>
          </a:p>
          <a:p>
            <a:pPr lvl="1">
              <a:spcAft>
                <a:spcPts val="0"/>
              </a:spcAft>
            </a:pPr>
            <a:r>
              <a:rPr lang="en-GB" sz="1400" b="1" dirty="0"/>
              <a:t>Relevant TSC </a:t>
            </a:r>
            <a:r>
              <a:rPr lang="en-GB" sz="1400" dirty="0"/>
              <a:t>has the meaning given on page 5 (</a:t>
            </a:r>
            <a:r>
              <a:rPr lang="en-GB" sz="1400" i="1" dirty="0"/>
              <a:t>Purpose</a:t>
            </a:r>
            <a:r>
              <a:rPr lang="en-GB" sz="1400" dirty="0"/>
              <a:t>).</a:t>
            </a:r>
          </a:p>
          <a:p>
            <a:pPr lvl="1">
              <a:spcAft>
                <a:spcPts val="0"/>
              </a:spcAft>
            </a:pPr>
            <a:r>
              <a:rPr lang="en-US" sz="1400" b="1" cap="none" dirty="0">
                <a:solidFill>
                  <a:schemeClr val="tx1"/>
                </a:solidFill>
                <a:latin typeface="Calibri" panose="020F0502020204030204" pitchFamily="34" charset="0"/>
                <a:ea typeface="Calibri" panose="020F0502020204030204" pitchFamily="34" charset="0"/>
                <a:cs typeface="Times New Roman" panose="02020603050405020304" pitchFamily="18" charset="0"/>
              </a:rPr>
              <a:t>R</a:t>
            </a:r>
            <a:r>
              <a:rPr lang="en-US" sz="14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eplacement Aircraft </a:t>
            </a:r>
            <a:r>
              <a:rPr lang="en-US" sz="14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has the meaning given on, as applicable, page 11 (</a:t>
            </a:r>
            <a:r>
              <a:rPr lang="en-US" sz="1400" i="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Summary of Airline </a:t>
            </a:r>
            <a:r>
              <a:rPr lang="en-US" sz="1400" i="1" cap="none" dirty="0">
                <a:solidFill>
                  <a:schemeClr val="tx1"/>
                </a:solidFill>
                <a:latin typeface="Calibri" panose="020F0502020204030204" pitchFamily="34" charset="0"/>
                <a:ea typeface="Calibri" panose="020F0502020204030204" pitchFamily="34" charset="0"/>
                <a:cs typeface="Times New Roman" panose="02020603050405020304" pitchFamily="18" charset="0"/>
              </a:rPr>
              <a:t>TSC</a:t>
            </a:r>
            <a:r>
              <a:rPr lang="en-US" sz="14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12 (</a:t>
            </a:r>
            <a:r>
              <a:rPr lang="en-US" sz="1400" i="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Summary of </a:t>
            </a:r>
            <a:r>
              <a:rPr lang="en-US" sz="1400" i="1" cap="none" dirty="0">
                <a:solidFill>
                  <a:schemeClr val="tx1"/>
                </a:solidFill>
                <a:latin typeface="Calibri" panose="020F0502020204030204" pitchFamily="34" charset="0"/>
                <a:ea typeface="Calibri" panose="020F0502020204030204" pitchFamily="34" charset="0"/>
                <a:cs typeface="Times New Roman" panose="02020603050405020304" pitchFamily="18" charset="0"/>
              </a:rPr>
              <a:t>Lessor</a:t>
            </a:r>
            <a:r>
              <a:rPr lang="en-US" sz="1400" i="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TSC</a:t>
            </a:r>
            <a:r>
              <a:rPr lang="en-US" sz="14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GB" dirty="0"/>
          </a:p>
          <a:p>
            <a:pPr lvl="1"/>
            <a:endParaRPr lang="en-GB" dirty="0"/>
          </a:p>
          <a:p>
            <a:pPr lvl="1"/>
            <a:endParaRPr lang="en-GB" dirty="0"/>
          </a:p>
          <a:p>
            <a:pPr lvl="1"/>
            <a:endParaRPr lang="en-GB" dirty="0"/>
          </a:p>
        </p:txBody>
      </p:sp>
      <p:sp>
        <p:nvSpPr>
          <p:cNvPr id="3" name="Slide Number Placeholder 2">
            <a:extLst>
              <a:ext uri="{FF2B5EF4-FFF2-40B4-BE49-F238E27FC236}">
                <a16:creationId xmlns:a16="http://schemas.microsoft.com/office/drawing/2014/main" id="{764D79DC-9E7A-4BDA-BC98-285B91C58815}"/>
              </a:ext>
            </a:extLst>
          </p:cNvPr>
          <p:cNvSpPr>
            <a:spLocks noGrp="1"/>
          </p:cNvSpPr>
          <p:nvPr>
            <p:ph type="sldNum" sz="quarter" idx="15"/>
          </p:nvPr>
        </p:nvSpPr>
        <p:spPr/>
        <p:txBody>
          <a:bodyPr/>
          <a:lstStyle/>
          <a:p>
            <a:fld id="{65D0BFA5-6A5D-4FCC-B1D5-670AAD90936D}" type="slidenum">
              <a:rPr lang="en-GB" smtClean="0"/>
              <a:t>80</a:t>
            </a:fld>
            <a:endParaRPr lang="en-GB" dirty="0"/>
          </a:p>
        </p:txBody>
      </p:sp>
    </p:spTree>
    <p:extLst>
      <p:ext uri="{BB962C8B-B14F-4D97-AF65-F5344CB8AC3E}">
        <p14:creationId xmlns:p14="http://schemas.microsoft.com/office/powerpoint/2010/main" val="40947285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2C48BA9C-FAB2-4C03-B2B0-53B77465D4AA}"/>
              </a:ext>
            </a:extLst>
          </p:cNvPr>
          <p:cNvSpPr>
            <a:spLocks noGrp="1"/>
          </p:cNvSpPr>
          <p:nvPr>
            <p:ph type="title"/>
          </p:nvPr>
        </p:nvSpPr>
        <p:spPr/>
        <p:txBody>
          <a:bodyPr/>
          <a:lstStyle/>
          <a:p>
            <a:r>
              <a:rPr lang="en-GB" dirty="0">
                <a:solidFill>
                  <a:schemeClr val="accent4"/>
                </a:solidFill>
              </a:rPr>
              <a:t>Glossary (3)</a:t>
            </a:r>
          </a:p>
        </p:txBody>
      </p:sp>
      <p:sp>
        <p:nvSpPr>
          <p:cNvPr id="5" name="Text Placeholder 8" descr="|">
            <a:extLst>
              <a:ext uri="{FF2B5EF4-FFF2-40B4-BE49-F238E27FC236}">
                <a16:creationId xmlns:a16="http://schemas.microsoft.com/office/drawing/2014/main" id="{EE34216A-045B-4078-81D3-2231FDB281D3}"/>
              </a:ext>
            </a:extLst>
          </p:cNvPr>
          <p:cNvSpPr txBox="1">
            <a:spLocks/>
          </p:cNvSpPr>
          <p:nvPr/>
        </p:nvSpPr>
        <p:spPr>
          <a:xfrm>
            <a:off x="512763" y="1341562"/>
            <a:ext cx="8420100" cy="4667125"/>
          </a:xfrm>
          <a:prstGeom prst="rect">
            <a:avLst/>
          </a:prstGeom>
        </p:spPr>
        <p:txBody>
          <a:bodyPr vert="horz" lIns="0" tIns="0" rIns="0" bIns="0" numCol="1" spcCol="0" rtlCol="0">
            <a:noAutofit/>
          </a:bodyPr>
          <a:lstStyle>
            <a:lvl1pPr marL="0" indent="0" algn="l" defTabSz="914400"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400"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6000" indent="-216000" algn="l" defTabSz="914400"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2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8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5pPr>
            <a:lvl6pPr marL="216000" indent="-216000" algn="l" defTabSz="914400"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2000" indent="-216000" algn="l" defTabSz="914400"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8000" indent="-216000" algn="l" defTabSz="914400"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Aft>
                <a:spcPts val="0"/>
              </a:spcAft>
            </a:pPr>
            <a:r>
              <a:rPr lang="en-GB" sz="1400" b="1" dirty="0"/>
              <a:t>Revenue</a:t>
            </a:r>
            <a:r>
              <a:rPr lang="en-GB" sz="1400" dirty="0"/>
              <a:t> means revenue in line with accounting standards. </a:t>
            </a:r>
          </a:p>
          <a:p>
            <a:pPr lvl="1">
              <a:spcAft>
                <a:spcPts val="0"/>
              </a:spcAft>
            </a:pPr>
            <a:r>
              <a:rPr lang="en-GB" sz="1400" b="1" dirty="0"/>
              <a:t>SAF </a:t>
            </a:r>
            <a:r>
              <a:rPr lang="en-GB" sz="1400" dirty="0"/>
              <a:t>means sustainable aviation fuel.</a:t>
            </a:r>
          </a:p>
          <a:p>
            <a:pPr lvl="1">
              <a:spcAft>
                <a:spcPts val="0"/>
              </a:spcAft>
            </a:pPr>
            <a:r>
              <a:rPr lang="en-US" sz="1400" b="1" cap="none" dirty="0">
                <a:solidFill>
                  <a:schemeClr val="tx1"/>
                </a:solidFill>
                <a:latin typeface="Calibri" panose="020F0502020204030204" pitchFamily="34" charset="0"/>
                <a:ea typeface="Calibri" panose="020F0502020204030204" pitchFamily="34" charset="0"/>
                <a:cs typeface="Times New Roman" panose="02020603050405020304" pitchFamily="18" charset="0"/>
              </a:rPr>
              <a:t>SAF Qualifying</a:t>
            </a:r>
            <a:r>
              <a:rPr lang="en-US" sz="14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cap="none" dirty="0">
                <a:solidFill>
                  <a:schemeClr val="tx1"/>
                </a:solidFill>
                <a:latin typeface="Calibri" panose="020F0502020204030204" pitchFamily="34" charset="0"/>
                <a:ea typeface="Calibri" panose="020F0502020204030204" pitchFamily="34" charset="0"/>
                <a:cs typeface="Times New Roman" panose="02020603050405020304" pitchFamily="18" charset="0"/>
              </a:rPr>
              <a:t>A</a:t>
            </a:r>
            <a:r>
              <a:rPr lang="en-US" sz="14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ircraft </a:t>
            </a:r>
            <a:r>
              <a:rPr lang="en-US" sz="14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has the meaning given on, as applicable, pages 11 (</a:t>
            </a:r>
            <a:r>
              <a:rPr lang="en-US" sz="1400" i="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Summary of Airline </a:t>
            </a:r>
            <a:r>
              <a:rPr lang="en-US" sz="1400" i="1" cap="none" dirty="0">
                <a:solidFill>
                  <a:schemeClr val="tx1"/>
                </a:solidFill>
                <a:latin typeface="Calibri" panose="020F0502020204030204" pitchFamily="34" charset="0"/>
                <a:ea typeface="Calibri" panose="020F0502020204030204" pitchFamily="34" charset="0"/>
                <a:cs typeface="Times New Roman" panose="02020603050405020304" pitchFamily="18" charset="0"/>
              </a:rPr>
              <a:t>TSC</a:t>
            </a:r>
            <a:r>
              <a:rPr lang="en-US" sz="14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12 (</a:t>
            </a:r>
            <a:r>
              <a:rPr lang="en-US" sz="1400" i="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Summary of Lessor TSC</a:t>
            </a:r>
            <a:r>
              <a:rPr lang="en-US" sz="14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GB" sz="1400" dirty="0"/>
              <a:t>.</a:t>
            </a:r>
          </a:p>
          <a:p>
            <a:pPr lvl="1">
              <a:spcAft>
                <a:spcPts val="0"/>
              </a:spcAft>
            </a:pPr>
            <a:r>
              <a:rPr lang="en-GB" sz="1400" b="1" dirty="0"/>
              <a:t>SAF Qualifying Engine </a:t>
            </a:r>
            <a:r>
              <a:rPr lang="en-GB" sz="1400" dirty="0"/>
              <a:t>means any engine determined to be a SAF Qualifying Engine in accordance with page 69 (</a:t>
            </a:r>
            <a:r>
              <a:rPr lang="en-GB" sz="1400" i="1" dirty="0"/>
              <a:t>Aircraft Engines and Aircraft Parts</a:t>
            </a:r>
            <a:r>
              <a:rPr lang="en-GB" sz="1400" dirty="0"/>
              <a:t>).</a:t>
            </a:r>
          </a:p>
          <a:p>
            <a:pPr lvl="1">
              <a:spcAft>
                <a:spcPts val="0"/>
              </a:spcAft>
            </a:pPr>
            <a:r>
              <a:rPr lang="en-GB" sz="1400" b="1" dirty="0"/>
              <a:t>Summary Document </a:t>
            </a:r>
            <a:r>
              <a:rPr lang="en-GB" sz="1400" dirty="0"/>
              <a:t>has the meaning given on page 5 (</a:t>
            </a:r>
            <a:r>
              <a:rPr lang="en-GB" sz="1400" i="1" dirty="0"/>
              <a:t>Purpose</a:t>
            </a:r>
            <a:r>
              <a:rPr lang="en-GB" sz="1400" dirty="0"/>
              <a:t>).</a:t>
            </a:r>
          </a:p>
          <a:p>
            <a:pPr lvl="1">
              <a:spcAft>
                <a:spcPts val="0"/>
              </a:spcAft>
            </a:pPr>
            <a:r>
              <a:rPr lang="en-GB" sz="1400" b="1" dirty="0"/>
              <a:t>Taxonomy Regulation</a:t>
            </a:r>
            <a:r>
              <a:rPr lang="en-GB" sz="1400" dirty="0"/>
              <a:t> has the meaning given on page 5 (</a:t>
            </a:r>
            <a:r>
              <a:rPr lang="en-GB" sz="1400" i="1" dirty="0"/>
              <a:t>Purpose</a:t>
            </a:r>
            <a:r>
              <a:rPr lang="en-GB" sz="1400" dirty="0"/>
              <a:t>).</a:t>
            </a:r>
          </a:p>
          <a:p>
            <a:pPr lvl="1">
              <a:spcAft>
                <a:spcPts val="0"/>
              </a:spcAft>
            </a:pPr>
            <a:r>
              <a:rPr lang="en-GB" sz="1400" b="1" dirty="0"/>
              <a:t>TSCs</a:t>
            </a:r>
            <a:r>
              <a:rPr lang="en-GB" sz="1400" dirty="0"/>
              <a:t> has the meaning given on page 8 (</a:t>
            </a:r>
            <a:r>
              <a:rPr lang="en-GB" sz="1400" i="1" dirty="0"/>
              <a:t>Summary of Principal Requirements (1)</a:t>
            </a:r>
            <a:r>
              <a:rPr lang="en-GB" sz="1400" dirty="0"/>
              <a:t>).</a:t>
            </a:r>
          </a:p>
          <a:p>
            <a:pPr lvl="1">
              <a:spcAft>
                <a:spcPts val="0"/>
              </a:spcAft>
            </a:pPr>
            <a:r>
              <a:rPr lang="en-GB" sz="1400" b="1" dirty="0"/>
              <a:t>US RFS </a:t>
            </a:r>
            <a:r>
              <a:rPr lang="en-GB" sz="1400" dirty="0"/>
              <a:t>means the renewable fuel standard provided for under the US’s Energy Policy Act of 2005 and the Energy Independence and Security Act of 2007.</a:t>
            </a:r>
          </a:p>
          <a:p>
            <a:pPr lvl="1">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Zero-Emission Aircraft </a:t>
            </a:r>
            <a:r>
              <a:rPr lang="en-GB" sz="1400" dirty="0">
                <a:effectLst/>
                <a:latin typeface="Calibri" panose="020F0502020204030204" pitchFamily="34" charset="0"/>
                <a:ea typeface="Calibri" panose="020F0502020204030204" pitchFamily="34" charset="0"/>
                <a:cs typeface="Times New Roman" panose="02020603050405020304" pitchFamily="18" charset="0"/>
              </a:rPr>
              <a:t>has the meaning given on, as applicable, pages 10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Summary of Manufacturer TSC</a:t>
            </a:r>
            <a:r>
              <a:rPr lang="en-GB" sz="1400" dirty="0">
                <a:effectLst/>
                <a:latin typeface="Calibri" panose="020F0502020204030204" pitchFamily="34" charset="0"/>
                <a:ea typeface="Calibri" panose="020F0502020204030204" pitchFamily="34" charset="0"/>
                <a:cs typeface="Times New Roman" panose="02020603050405020304" pitchFamily="18" charset="0"/>
              </a:rPr>
              <a:t>), 11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Summary of Airline TSC</a:t>
            </a:r>
            <a:r>
              <a:rPr lang="en-GB" sz="1400" dirty="0">
                <a:effectLst/>
                <a:latin typeface="Calibri" panose="020F0502020204030204" pitchFamily="34" charset="0"/>
                <a:ea typeface="Calibri" panose="020F0502020204030204" pitchFamily="34" charset="0"/>
                <a:cs typeface="Times New Roman" panose="02020603050405020304" pitchFamily="18" charset="0"/>
              </a:rPr>
              <a:t>) and 12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Summary of Lessor TSC</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p>
          <a:p>
            <a:pPr lvl="1">
              <a:spcAft>
                <a:spcPts val="0"/>
              </a:spcAft>
            </a:pPr>
            <a:r>
              <a:rPr lang="en-GB" sz="1400" b="1" dirty="0">
                <a:latin typeface="Calibri" panose="020F0502020204030204" pitchFamily="34" charset="0"/>
                <a:cs typeface="Times New Roman" panose="02020603050405020304" pitchFamily="18" charset="0"/>
              </a:rPr>
              <a:t>Zero-Emission Engine</a:t>
            </a:r>
            <a:r>
              <a:rPr lang="en-GB" sz="1400" dirty="0">
                <a:latin typeface="Calibri" panose="020F0502020204030204" pitchFamily="34" charset="0"/>
                <a:cs typeface="Times New Roman" panose="02020603050405020304" pitchFamily="18" charset="0"/>
              </a:rPr>
              <a:t> means an engine capable of installation on a Zero-Emission Aircraft.</a:t>
            </a:r>
            <a:endParaRPr lang="en-GB" sz="1400" b="1" dirty="0"/>
          </a:p>
          <a:p>
            <a:pPr lvl="1">
              <a:spcAft>
                <a:spcPts val="0"/>
              </a:spcAft>
            </a:pPr>
            <a:endParaRPr lang="en-GB" dirty="0"/>
          </a:p>
          <a:p>
            <a:pPr lvl="1">
              <a:spcAft>
                <a:spcPts val="0"/>
              </a:spcAft>
            </a:pPr>
            <a:endParaRPr lang="en-GB" dirty="0"/>
          </a:p>
          <a:p>
            <a:pPr lvl="1">
              <a:spcAft>
                <a:spcPts val="0"/>
              </a:spcAft>
            </a:pPr>
            <a:endParaRPr lang="en-GB" dirty="0"/>
          </a:p>
          <a:p>
            <a:pPr lvl="1"/>
            <a:endParaRPr lang="en-GB" dirty="0"/>
          </a:p>
          <a:p>
            <a:pPr lvl="1"/>
            <a:endParaRPr lang="en-GB" dirty="0"/>
          </a:p>
          <a:p>
            <a:pPr lvl="1"/>
            <a:endParaRPr lang="en-GB" dirty="0"/>
          </a:p>
        </p:txBody>
      </p:sp>
      <p:sp>
        <p:nvSpPr>
          <p:cNvPr id="3" name="Slide Number Placeholder 1" descr="|">
            <a:extLst>
              <a:ext uri="{FF2B5EF4-FFF2-40B4-BE49-F238E27FC236}">
                <a16:creationId xmlns:a16="http://schemas.microsoft.com/office/drawing/2014/main" id="{764D79DC-9E7A-4BDA-BC98-285B91C58815}"/>
              </a:ext>
            </a:extLst>
          </p:cNvPr>
          <p:cNvSpPr>
            <a:spLocks noGrp="1"/>
          </p:cNvSpPr>
          <p:nvPr>
            <p:ph type="sldNum" sz="quarter" idx="15"/>
          </p:nvPr>
        </p:nvSpPr>
        <p:spPr/>
        <p:txBody>
          <a:bodyPr/>
          <a:lstStyle/>
          <a:p>
            <a:fld id="{65D0BFA5-6A5D-4FCC-B1D5-670AAD90936D}" type="slidenum">
              <a:rPr lang="en-GB" smtClean="0"/>
              <a:t>81</a:t>
            </a:fld>
            <a:endParaRPr lang="en-GB" dirty="0"/>
          </a:p>
        </p:txBody>
      </p:sp>
    </p:spTree>
    <p:extLst>
      <p:ext uri="{BB962C8B-B14F-4D97-AF65-F5344CB8AC3E}">
        <p14:creationId xmlns:p14="http://schemas.microsoft.com/office/powerpoint/2010/main" val="29343885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descr="|">
            <a:extLst>
              <a:ext uri="{FF2B5EF4-FFF2-40B4-BE49-F238E27FC236}">
                <a16:creationId xmlns:a16="http://schemas.microsoft.com/office/drawing/2014/main" id="{2C48BA9C-FAB2-4C03-B2B0-53B77465D4AA}"/>
              </a:ext>
            </a:extLst>
          </p:cNvPr>
          <p:cNvSpPr>
            <a:spLocks noGrp="1"/>
          </p:cNvSpPr>
          <p:nvPr>
            <p:ph type="title"/>
          </p:nvPr>
        </p:nvSpPr>
        <p:spPr/>
        <p:txBody>
          <a:bodyPr/>
          <a:lstStyle/>
          <a:p>
            <a:r>
              <a:rPr lang="en-GB" dirty="0">
                <a:solidFill>
                  <a:schemeClr val="accent4"/>
                </a:solidFill>
              </a:rPr>
              <a:t>Annex</a:t>
            </a:r>
          </a:p>
        </p:txBody>
      </p:sp>
      <p:sp>
        <p:nvSpPr>
          <p:cNvPr id="3" name="Slide Number Placeholder 2" descr="|">
            <a:extLst>
              <a:ext uri="{FF2B5EF4-FFF2-40B4-BE49-F238E27FC236}">
                <a16:creationId xmlns:a16="http://schemas.microsoft.com/office/drawing/2014/main" id="{8B9F5EB2-00CA-4AAE-A445-EFEC2BAB72D5}"/>
              </a:ext>
            </a:extLst>
          </p:cNvPr>
          <p:cNvSpPr>
            <a:spLocks noGrp="1"/>
          </p:cNvSpPr>
          <p:nvPr>
            <p:ph type="sldNum" sz="quarter" idx="10"/>
          </p:nvPr>
        </p:nvSpPr>
        <p:spPr/>
        <p:txBody>
          <a:bodyPr/>
          <a:lstStyle/>
          <a:p>
            <a:fld id="{65D0BFA5-6A5D-4FCC-B1D5-670AAD90936D}" type="slidenum">
              <a:rPr lang="en-GB" smtClean="0"/>
              <a:t>82</a:t>
            </a:fld>
            <a:endParaRPr lang="en-GB" dirty="0"/>
          </a:p>
        </p:txBody>
      </p:sp>
    </p:spTree>
    <p:extLst>
      <p:ext uri="{BB962C8B-B14F-4D97-AF65-F5344CB8AC3E}">
        <p14:creationId xmlns:p14="http://schemas.microsoft.com/office/powerpoint/2010/main" val="28866332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2C48BA9C-FAB2-4C03-B2B0-53B77465D4AA}"/>
              </a:ext>
            </a:extLst>
          </p:cNvPr>
          <p:cNvSpPr>
            <a:spLocks noGrp="1"/>
          </p:cNvSpPr>
          <p:nvPr>
            <p:ph type="title"/>
          </p:nvPr>
        </p:nvSpPr>
        <p:spPr/>
        <p:txBody>
          <a:bodyPr/>
          <a:lstStyle/>
          <a:p>
            <a:r>
              <a:rPr lang="en-GB" dirty="0">
                <a:solidFill>
                  <a:schemeClr val="accent4"/>
                </a:solidFill>
              </a:rPr>
              <a:t>Annex</a:t>
            </a:r>
          </a:p>
        </p:txBody>
      </p:sp>
      <p:sp>
        <p:nvSpPr>
          <p:cNvPr id="4" name="Text Placeholder 8" descr="|">
            <a:extLst>
              <a:ext uri="{FF2B5EF4-FFF2-40B4-BE49-F238E27FC236}">
                <a16:creationId xmlns:a16="http://schemas.microsoft.com/office/drawing/2014/main" id="{37256A33-ED7F-488F-A5AD-2114C2B19CFE}"/>
              </a:ext>
            </a:extLst>
          </p:cNvPr>
          <p:cNvSpPr>
            <a:spLocks noGrp="1"/>
          </p:cNvSpPr>
          <p:nvPr>
            <p:ph type="body" sz="quarter" idx="12"/>
          </p:nvPr>
        </p:nvSpPr>
        <p:spPr>
          <a:xfrm>
            <a:off x="360363" y="1412874"/>
            <a:ext cx="8420100" cy="4443413"/>
          </a:xfrm>
        </p:spPr>
        <p:txBody>
          <a:bodyPr/>
          <a:lstStyle/>
          <a:p>
            <a:endParaRPr lang="en-GB" dirty="0"/>
          </a:p>
          <a:p>
            <a:endParaRPr lang="en-GB" dirty="0"/>
          </a:p>
        </p:txBody>
      </p:sp>
      <p:sp>
        <p:nvSpPr>
          <p:cNvPr id="5" name="Text Placeholder 8" descr="|">
            <a:extLst>
              <a:ext uri="{FF2B5EF4-FFF2-40B4-BE49-F238E27FC236}">
                <a16:creationId xmlns:a16="http://schemas.microsoft.com/office/drawing/2014/main" id="{EE34216A-045B-4078-81D3-2231FDB281D3}"/>
              </a:ext>
            </a:extLst>
          </p:cNvPr>
          <p:cNvSpPr txBox="1">
            <a:spLocks/>
          </p:cNvSpPr>
          <p:nvPr/>
        </p:nvSpPr>
        <p:spPr>
          <a:xfrm>
            <a:off x="360000" y="1197546"/>
            <a:ext cx="8572863" cy="5525517"/>
          </a:xfrm>
          <a:prstGeom prst="rect">
            <a:avLst/>
          </a:prstGeom>
        </p:spPr>
        <p:txBody>
          <a:bodyPr vert="horz" lIns="0" tIns="0" rIns="0" bIns="0" numCol="1" spcCol="0" rtlCol="0">
            <a:noAutofit/>
          </a:bodyPr>
          <a:lstStyle>
            <a:lvl1pPr marL="0" indent="0" algn="l" defTabSz="914400" rtl="0" eaLnBrk="1" latinLnBrk="0" hangingPunct="1">
              <a:spcBef>
                <a:spcPts val="0"/>
              </a:spcBef>
              <a:buFont typeface="Arial" panose="020B0604020202020204" pitchFamily="34" charset="0"/>
              <a:buNone/>
              <a:defRPr sz="2000" kern="1200" cap="all" baseline="0">
                <a:solidFill>
                  <a:schemeClr val="tx2"/>
                </a:solidFill>
                <a:latin typeface="+mj-lt"/>
                <a:ea typeface="+mn-ea"/>
                <a:cs typeface="+mn-cs"/>
              </a:defRPr>
            </a:lvl1pPr>
            <a:lvl2pPr marL="0" indent="0" algn="l" defTabSz="914400" rtl="0" eaLnBrk="1" latinLnBrk="0" hangingPunct="1">
              <a:lnSpc>
                <a:spcPct val="104000"/>
              </a:lnSpc>
              <a:spcBef>
                <a:spcPts val="0"/>
              </a:spcBef>
              <a:spcAft>
                <a:spcPts val="1200"/>
              </a:spcAft>
              <a:buFont typeface="Arial" panose="020B0604020202020204" pitchFamily="34" charset="0"/>
              <a:buNone/>
              <a:defRPr sz="1800" kern="1200">
                <a:solidFill>
                  <a:schemeClr val="accent3"/>
                </a:solidFill>
                <a:latin typeface="+mn-lt"/>
                <a:ea typeface="+mn-ea"/>
                <a:cs typeface="+mn-cs"/>
              </a:defRPr>
            </a:lvl2pPr>
            <a:lvl3pPr marL="216000" indent="-216000" algn="l" defTabSz="914400" rtl="0" eaLnBrk="1" latinLnBrk="0" hangingPunct="1">
              <a:spcBef>
                <a:spcPts val="0"/>
              </a:spcBef>
              <a:buClr>
                <a:schemeClr val="tx2"/>
              </a:buClr>
              <a:buFont typeface="Arial" panose="020B0604020202020204" pitchFamily="34" charset="0"/>
              <a:buChar char="•"/>
              <a:defRPr sz="1800" kern="1200">
                <a:solidFill>
                  <a:schemeClr val="accent3"/>
                </a:solidFill>
                <a:latin typeface="+mn-lt"/>
                <a:ea typeface="+mn-ea"/>
                <a:cs typeface="+mn-cs"/>
              </a:defRPr>
            </a:lvl3pPr>
            <a:lvl4pPr marL="432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4pPr>
            <a:lvl5pPr marL="648000" indent="-216000" algn="l" defTabSz="914400" rtl="0" eaLnBrk="1" latinLnBrk="0" hangingPunct="1">
              <a:spcBef>
                <a:spcPts val="0"/>
              </a:spcBef>
              <a:buClr>
                <a:schemeClr val="accent2"/>
              </a:buClr>
              <a:buFont typeface="Arial" panose="020B0604020202020204" pitchFamily="34" charset="0"/>
              <a:buChar char="–"/>
              <a:defRPr sz="1800" kern="1200" baseline="0">
                <a:solidFill>
                  <a:schemeClr val="accent3"/>
                </a:solidFill>
                <a:latin typeface="+mn-lt"/>
                <a:ea typeface="+mn-ea"/>
                <a:cs typeface="+mn-cs"/>
              </a:defRPr>
            </a:lvl5pPr>
            <a:lvl6pPr marL="216000" indent="-216000" algn="l" defTabSz="914400" rtl="0" eaLnBrk="1" latinLnBrk="0" hangingPunct="1">
              <a:spcBef>
                <a:spcPts val="0"/>
              </a:spcBef>
              <a:buClr>
                <a:schemeClr val="tx2"/>
              </a:buClr>
              <a:buFont typeface="+mj-lt"/>
              <a:buAutoNum type="arabicPeriod"/>
              <a:defRPr sz="1800" kern="1200">
                <a:solidFill>
                  <a:schemeClr val="accent3"/>
                </a:solidFill>
                <a:latin typeface="+mn-lt"/>
                <a:ea typeface="+mn-ea"/>
                <a:cs typeface="+mn-cs"/>
              </a:defRPr>
            </a:lvl6pPr>
            <a:lvl7pPr marL="432000" indent="-216000" algn="l" defTabSz="914400" rtl="0" eaLnBrk="1" latinLnBrk="0" hangingPunct="1">
              <a:spcBef>
                <a:spcPts val="0"/>
              </a:spcBef>
              <a:buClr>
                <a:schemeClr val="accent2"/>
              </a:buClr>
              <a:buFont typeface="+mj-lt"/>
              <a:buAutoNum type="alphaLcPeriod"/>
              <a:defRPr sz="1800" kern="1200" baseline="0">
                <a:solidFill>
                  <a:schemeClr val="accent3"/>
                </a:solidFill>
                <a:latin typeface="+mn-lt"/>
                <a:ea typeface="+mn-ea"/>
                <a:cs typeface="+mn-cs"/>
              </a:defRPr>
            </a:lvl7pPr>
            <a:lvl8pPr marL="648000" indent="-216000" algn="l" defTabSz="914400" rtl="0" eaLnBrk="1" latinLnBrk="0" hangingPunct="1">
              <a:spcBef>
                <a:spcPts val="0"/>
              </a:spcBef>
              <a:buClr>
                <a:schemeClr val="accent2"/>
              </a:buClr>
              <a:buFont typeface="+mj-lt"/>
              <a:buAutoNum type="romanLcPeriod"/>
              <a:defRPr sz="1800" kern="1200">
                <a:solidFill>
                  <a:schemeClr val="accent3"/>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Aft>
                <a:spcPts val="600"/>
              </a:spcAft>
            </a:pPr>
            <a:r>
              <a:rPr lang="en-GB" sz="1100" b="1" dirty="0"/>
              <a:t>1. Deemed acceptance </a:t>
            </a:r>
          </a:p>
          <a:p>
            <a:pPr lvl="1">
              <a:spcAft>
                <a:spcPts val="600"/>
              </a:spcAft>
            </a:pPr>
            <a:r>
              <a:rPr lang="en-GB" sz="1050" dirty="0"/>
              <a:t>By using the Best Practices Manual, the Summary Document, any appendices to either, or any information provided by or attributed to any OEM in connection with the Relevant TSCs (</a:t>
            </a:r>
            <a:r>
              <a:rPr lang="en-GB" sz="1050" b="1" dirty="0"/>
              <a:t>OEM Information</a:t>
            </a:r>
            <a:r>
              <a:rPr lang="en-GB" sz="1050" dirty="0"/>
              <a:t>), you hereby agree and represent that (a) the Best Practices Manual, the Summary Document, any OEM Information (the Relevant Materials) and their use are governed by English law and that the courts of England have exclusive jurisdiction, and (b) agree to comply with the provisions of this paragraph and paragraphs 2 and 3 below.  </a:t>
            </a:r>
          </a:p>
          <a:p>
            <a:pPr lvl="1">
              <a:spcAft>
                <a:spcPts val="600"/>
              </a:spcAft>
            </a:pPr>
            <a:r>
              <a:rPr lang="en-GB" sz="1100" b="1" dirty="0"/>
              <a:t>2. Non-reliance </a:t>
            </a:r>
          </a:p>
          <a:p>
            <a:pPr lvl="1">
              <a:spcAft>
                <a:spcPts val="0"/>
              </a:spcAft>
            </a:pPr>
            <a:r>
              <a:rPr lang="en-GB" sz="1050" dirty="0"/>
              <a:t>2.1 The use of any Relevant Materials is limited to the evidencing of alignment with any Relevant TSC subject to and in accordance with the provisions of the Best Practices Manual.  </a:t>
            </a:r>
          </a:p>
          <a:p>
            <a:pPr lvl="1">
              <a:spcAft>
                <a:spcPts val="0"/>
              </a:spcAft>
            </a:pPr>
            <a:r>
              <a:rPr lang="en-GB" sz="1050" dirty="0"/>
              <a:t>2.2 Except as permitted by paragraph 2.1, you will not rely on the accuracy or completeness of any OEM Information, or otherwise in relation to the Relevant TSC, the Best Practices Manual, or the Summary Document. </a:t>
            </a:r>
          </a:p>
          <a:p>
            <a:pPr lvl="1">
              <a:spcAft>
                <a:spcPts val="0"/>
              </a:spcAft>
            </a:pPr>
            <a:r>
              <a:rPr lang="en-GB" sz="1050" dirty="0"/>
              <a:t>2.3 Any OEM Information will not be construed as any representation, recommendation, advice or assurance by the relevant OEM or any other person in respect of the actual, current or future design, manufacture, or other processes in respect of any item of aircraft equipment. </a:t>
            </a:r>
          </a:p>
          <a:p>
            <a:pPr lvl="1">
              <a:spcAft>
                <a:spcPts val="0"/>
              </a:spcAft>
            </a:pPr>
            <a:r>
              <a:rPr lang="en-GB" sz="1050" dirty="0"/>
              <a:t>2.4 Nothing under any OEM Information is intended to amount to advice on which you should rely. </a:t>
            </a:r>
          </a:p>
          <a:p>
            <a:pPr lvl="1">
              <a:spcAft>
                <a:spcPts val="600"/>
              </a:spcAft>
            </a:pPr>
            <a:r>
              <a:rPr lang="en-GB" sz="1050" dirty="0"/>
              <a:t>2.5 You must obtain professional or specialist advice before taking, or refraining from, any action on the basis of the content made available under any OEM Information.</a:t>
            </a:r>
          </a:p>
          <a:p>
            <a:pPr lvl="1">
              <a:spcAft>
                <a:spcPts val="600"/>
              </a:spcAft>
            </a:pPr>
            <a:r>
              <a:rPr lang="en-GB" sz="1100" b="1" dirty="0"/>
              <a:t>3. Waiver and disclaimer of liability </a:t>
            </a:r>
          </a:p>
          <a:p>
            <a:pPr lvl="1">
              <a:spcAft>
                <a:spcPts val="0"/>
              </a:spcAft>
            </a:pPr>
            <a:r>
              <a:rPr lang="en-GB" sz="1050" dirty="0"/>
              <a:t>3.1 This paragraph 3 sets out the liability provisions that govern your use of the Relevant Materials but will in no way be construed as limiting the generality of paragraph 2 above. These provisions do not seek to exclude or limit in any way the liability of any Protected Party to you to the extent it would be unlawful to do so. </a:t>
            </a:r>
          </a:p>
          <a:p>
            <a:pPr lvl="1">
              <a:spcAft>
                <a:spcPts val="0"/>
              </a:spcAft>
            </a:pPr>
            <a:r>
              <a:rPr lang="en-GB" sz="1050" dirty="0"/>
              <a:t>3.2 All implied conditions, warranties, representations, or other terms that may apply to the Best Practices Manual, or any content made available under it are hereby excluded to the maximum extent permitted by applicable law. </a:t>
            </a:r>
          </a:p>
          <a:p>
            <a:pPr lvl="1">
              <a:spcAft>
                <a:spcPts val="0"/>
              </a:spcAft>
            </a:pPr>
            <a:r>
              <a:rPr lang="en-GB" sz="1050" dirty="0"/>
              <a:t>3.3 Neither AWG, nor IATA, nor any of AWG or IATA’s members, nor any OEM, nor any of their respective affiliates, shareholders, officers, directors, employees, sub-contractors, support service providers and agents (each, a Protected Party), will be liable for any loss or damage to you or any other person whether in contract, tort (including negligence), for breach of statutory duty, or otherwise, even if foreseeable, arising under or in connection with (a) use of or reliance on the Relevant Materials, (b) any unavailability of OEM Information, or (c) the accuracy or completeness of any content made available in relation to the Relevant Materials. </a:t>
            </a:r>
          </a:p>
          <a:p>
            <a:pPr lvl="1">
              <a:spcAft>
                <a:spcPts val="0"/>
              </a:spcAft>
            </a:pPr>
            <a:r>
              <a:rPr lang="en-GB" sz="1050" dirty="0"/>
              <a:t>3.4 Without limiting the above provisions of this paragraph 3, no Protected Party will be liable for (a) loss of profits, sales, business or revenue, (b) loss of agreements or contracts, (c) loss of business, opportunity, goodwill or reputation, (d) loss of anticipated savings, (e) business interruption, or (f) any indirect or consequential loss or damage whether or not foreseeable, even where the likelihood of such loss or damage has been advised. </a:t>
            </a:r>
          </a:p>
          <a:p>
            <a:pPr lvl="1">
              <a:spcAft>
                <a:spcPts val="600"/>
              </a:spcAft>
            </a:pPr>
            <a:r>
              <a:rPr lang="en-GB" sz="1050" dirty="0"/>
              <a:t>3.5 To the maximum extent permitted by law, any user of the Relevant Materials waives any and all claims against any Protected Party in connection with the use of any Relevant Information. </a:t>
            </a:r>
          </a:p>
          <a:p>
            <a:pPr lvl="1"/>
            <a:endParaRPr lang="en-GB" sz="1100" dirty="0"/>
          </a:p>
          <a:p>
            <a:pPr lvl="1"/>
            <a:endParaRPr lang="en-GB" sz="1100" dirty="0"/>
          </a:p>
          <a:p>
            <a:pPr lvl="1"/>
            <a:endParaRPr lang="en-GB" sz="1100" dirty="0"/>
          </a:p>
        </p:txBody>
      </p:sp>
      <p:sp>
        <p:nvSpPr>
          <p:cNvPr id="3" name="Slide Number Placeholder 1" descr="|">
            <a:extLst>
              <a:ext uri="{FF2B5EF4-FFF2-40B4-BE49-F238E27FC236}">
                <a16:creationId xmlns:a16="http://schemas.microsoft.com/office/drawing/2014/main" id="{764D79DC-9E7A-4BDA-BC98-285B91C58815}"/>
              </a:ext>
            </a:extLst>
          </p:cNvPr>
          <p:cNvSpPr>
            <a:spLocks noGrp="1"/>
          </p:cNvSpPr>
          <p:nvPr>
            <p:ph type="sldNum" sz="quarter" idx="15"/>
          </p:nvPr>
        </p:nvSpPr>
        <p:spPr/>
        <p:txBody>
          <a:bodyPr/>
          <a:lstStyle/>
          <a:p>
            <a:fld id="{65D0BFA5-6A5D-4FCC-B1D5-670AAD90936D}" type="slidenum">
              <a:rPr lang="en-GB" smtClean="0"/>
              <a:t>83</a:t>
            </a:fld>
            <a:endParaRPr lang="en-GB" dirty="0"/>
          </a:p>
        </p:txBody>
      </p:sp>
    </p:spTree>
    <p:extLst>
      <p:ext uri="{BB962C8B-B14F-4D97-AF65-F5344CB8AC3E}">
        <p14:creationId xmlns:p14="http://schemas.microsoft.com/office/powerpoint/2010/main" val="4090384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descr="|">
            <a:extLst>
              <a:ext uri="{FF2B5EF4-FFF2-40B4-BE49-F238E27FC236}">
                <a16:creationId xmlns:a16="http://schemas.microsoft.com/office/drawing/2014/main" id="{2C48BA9C-FAB2-4C03-B2B0-53B77465D4AA}"/>
              </a:ext>
            </a:extLst>
          </p:cNvPr>
          <p:cNvSpPr>
            <a:spLocks noGrp="1"/>
          </p:cNvSpPr>
          <p:nvPr>
            <p:ph type="title"/>
          </p:nvPr>
        </p:nvSpPr>
        <p:spPr/>
        <p:txBody>
          <a:bodyPr/>
          <a:lstStyle/>
          <a:p>
            <a:r>
              <a:rPr lang="en-GB" dirty="0">
                <a:solidFill>
                  <a:schemeClr val="accent4"/>
                </a:solidFill>
              </a:rPr>
              <a:t>Summary of Principal Requirements (2) </a:t>
            </a:r>
          </a:p>
        </p:txBody>
      </p:sp>
      <p:graphicFrame>
        <p:nvGraphicFramePr>
          <p:cNvPr id="7" name="Table 7">
            <a:extLst>
              <a:ext uri="{FF2B5EF4-FFF2-40B4-BE49-F238E27FC236}">
                <a16:creationId xmlns:a16="http://schemas.microsoft.com/office/drawing/2014/main" id="{411F6306-DA2D-762F-6ED3-B2F11452F009}"/>
              </a:ext>
            </a:extLst>
          </p:cNvPr>
          <p:cNvGraphicFramePr>
            <a:graphicFrameLocks noGrp="1"/>
          </p:cNvGraphicFramePr>
          <p:nvPr>
            <p:extLst>
              <p:ext uri="{D42A27DB-BD31-4B8C-83A1-F6EECF244321}">
                <p14:modId xmlns:p14="http://schemas.microsoft.com/office/powerpoint/2010/main" val="1840400409"/>
              </p:ext>
            </p:extLst>
          </p:nvPr>
        </p:nvGraphicFramePr>
        <p:xfrm>
          <a:off x="360000" y="1269554"/>
          <a:ext cx="8444185" cy="5400600"/>
        </p:xfrm>
        <a:graphic>
          <a:graphicData uri="http://schemas.openxmlformats.org/drawingml/2006/table">
            <a:tbl>
              <a:tblPr firstRow="1" bandRow="1">
                <a:tableStyleId>{7E9639D4-E3E2-4D34-9284-5A2195B3D0D7}</a:tableStyleId>
              </a:tblPr>
              <a:tblGrid>
                <a:gridCol w="468378">
                  <a:extLst>
                    <a:ext uri="{9D8B030D-6E8A-4147-A177-3AD203B41FA5}">
                      <a16:colId xmlns:a16="http://schemas.microsoft.com/office/drawing/2014/main" val="3949383407"/>
                    </a:ext>
                  </a:extLst>
                </a:gridCol>
                <a:gridCol w="2899807">
                  <a:extLst>
                    <a:ext uri="{9D8B030D-6E8A-4147-A177-3AD203B41FA5}">
                      <a16:colId xmlns:a16="http://schemas.microsoft.com/office/drawing/2014/main" val="1151817053"/>
                    </a:ext>
                  </a:extLst>
                </a:gridCol>
                <a:gridCol w="1692000">
                  <a:extLst>
                    <a:ext uri="{9D8B030D-6E8A-4147-A177-3AD203B41FA5}">
                      <a16:colId xmlns:a16="http://schemas.microsoft.com/office/drawing/2014/main" val="1496502177"/>
                    </a:ext>
                  </a:extLst>
                </a:gridCol>
                <a:gridCol w="1692000">
                  <a:extLst>
                    <a:ext uri="{9D8B030D-6E8A-4147-A177-3AD203B41FA5}">
                      <a16:colId xmlns:a16="http://schemas.microsoft.com/office/drawing/2014/main" val="4014618431"/>
                    </a:ext>
                  </a:extLst>
                </a:gridCol>
                <a:gridCol w="1692000">
                  <a:extLst>
                    <a:ext uri="{9D8B030D-6E8A-4147-A177-3AD203B41FA5}">
                      <a16:colId xmlns:a16="http://schemas.microsoft.com/office/drawing/2014/main" val="3635484189"/>
                    </a:ext>
                  </a:extLst>
                </a:gridCol>
              </a:tblGrid>
              <a:tr h="540060">
                <a:tc>
                  <a:txBody>
                    <a:bodyPr/>
                    <a:lstStyle/>
                    <a:p>
                      <a:pPr algn="ctr">
                        <a:lnSpc>
                          <a:spcPct val="107000"/>
                        </a:lnSpc>
                        <a:spcAft>
                          <a:spcPts val="800"/>
                        </a:spcAft>
                      </a:pPr>
                      <a:r>
                        <a:rPr lang="en-GB" sz="1600" dirty="0">
                          <a:effectLst/>
                          <a:latin typeface="+mn-lt"/>
                        </a:rPr>
                        <a:t>#</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600" dirty="0">
                          <a:effectLst/>
                          <a:latin typeface="+mn-lt"/>
                        </a:rPr>
                        <a:t>Relevant Test</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600" dirty="0">
                          <a:effectLst/>
                          <a:latin typeface="+mn-lt"/>
                          <a:ea typeface="Calibri" panose="020F0502020204030204" pitchFamily="34" charset="0"/>
                          <a:cs typeface="Times New Roman" panose="02020603050405020304" pitchFamily="18" charset="0"/>
                        </a:rPr>
                        <a:t>Manufacturer TSC</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600" dirty="0">
                          <a:effectLst/>
                          <a:latin typeface="+mn-lt"/>
                          <a:ea typeface="Calibri" panose="020F0502020204030204" pitchFamily="34" charset="0"/>
                          <a:cs typeface="Times New Roman" panose="02020603050405020304" pitchFamily="18" charset="0"/>
                        </a:rPr>
                        <a:t>Lessor TSC</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600" dirty="0">
                          <a:effectLst/>
                          <a:latin typeface="+mn-lt"/>
                          <a:ea typeface="Calibri" panose="020F0502020204030204" pitchFamily="34" charset="0"/>
                          <a:cs typeface="Times New Roman" panose="02020603050405020304" pitchFamily="18" charset="0"/>
                        </a:rPr>
                        <a:t>Airline TSC</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661599"/>
                  </a:ext>
                </a:extLst>
              </a:tr>
              <a:tr h="540060">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1</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200" dirty="0"/>
                        <a:t>The fulfilment of the requirements in paras (b) and (c) of the Manufacturer TSC</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Day 1/Ongoing</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Day 1/Ongoing</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Day 1/Ongoing</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5120320"/>
                  </a:ext>
                </a:extLst>
              </a:tr>
              <a:tr h="540060">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2</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DNSH – Climate Change Adaptation</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Day 1 </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Day 1</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Day 1</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028642"/>
                  </a:ext>
                </a:extLst>
              </a:tr>
              <a:tr h="540060">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3</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DNSH – Protection of Water and Marine Resources </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Day 1</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dirty="0">
                          <a:solidFill>
                            <a:srgbClr val="000000"/>
                          </a:solidFill>
                          <a:effectLst/>
                          <a:latin typeface="+mn-lt"/>
                          <a:ea typeface="Calibri" panose="020F0502020204030204" pitchFamily="34" charset="0"/>
                          <a:cs typeface="Times New Roman" panose="02020603050405020304" pitchFamily="18" charset="0"/>
                        </a:rPr>
                        <a:t>N/A</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US" sz="1200" dirty="0">
                          <a:solidFill>
                            <a:srgbClr val="000000"/>
                          </a:solidFill>
                          <a:effectLst/>
                          <a:latin typeface="+mn-lt"/>
                          <a:ea typeface="Calibri" panose="020F0502020204030204" pitchFamily="34" charset="0"/>
                          <a:cs typeface="Times New Roman" panose="02020603050405020304" pitchFamily="18" charset="0"/>
                        </a:rPr>
                        <a:t>N/A</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58268532"/>
                  </a:ext>
                </a:extLst>
              </a:tr>
              <a:tr h="540060">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4</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DNSH – Transition to a Circular Economy </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Day 1</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Day 1/Ongoing</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Day 1/Ongoing</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0063256"/>
                  </a:ext>
                </a:extLst>
              </a:tr>
              <a:tr h="540060">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5</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DNSH – Pollution Prevention and Control </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Day 1</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Day 1</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Day 1</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8768838"/>
                  </a:ext>
                </a:extLst>
              </a:tr>
              <a:tr h="540060">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6</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DNSH - Protection and Restoration of Biodiversity and Ecosystems</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Day 1</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dirty="0">
                          <a:solidFill>
                            <a:srgbClr val="000000"/>
                          </a:solidFill>
                          <a:effectLst/>
                          <a:latin typeface="+mn-lt"/>
                          <a:ea typeface="Calibri" panose="020F0502020204030204" pitchFamily="34" charset="0"/>
                          <a:cs typeface="Times New Roman" panose="02020603050405020304" pitchFamily="18" charset="0"/>
                        </a:rPr>
                        <a:t>N/A</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US" sz="1200" dirty="0">
                          <a:solidFill>
                            <a:srgbClr val="000000"/>
                          </a:solidFill>
                          <a:effectLst/>
                          <a:latin typeface="+mn-lt"/>
                          <a:ea typeface="Calibri" panose="020F0502020204030204" pitchFamily="34" charset="0"/>
                          <a:cs typeface="Times New Roman" panose="02020603050405020304" pitchFamily="18" charset="0"/>
                        </a:rPr>
                        <a:t>N/A</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40100899"/>
                  </a:ext>
                </a:extLst>
              </a:tr>
              <a:tr h="540060">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7</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Removal of a Non-Compliant Aircraft from Use or Fleet </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dirty="0">
                          <a:solidFill>
                            <a:srgbClr val="000000"/>
                          </a:solidFill>
                          <a:effectLst/>
                          <a:latin typeface="+mn-lt"/>
                          <a:ea typeface="Calibri" panose="020F0502020204030204" pitchFamily="34" charset="0"/>
                          <a:cs typeface="Times New Roman" panose="02020603050405020304" pitchFamily="18" charset="0"/>
                        </a:rPr>
                        <a:t>N/A</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Day 1</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Day 1</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7752173"/>
                  </a:ext>
                </a:extLst>
              </a:tr>
              <a:tr h="540060">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8</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SAF Requirements </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dirty="0">
                          <a:solidFill>
                            <a:srgbClr val="000000"/>
                          </a:solidFill>
                          <a:effectLst/>
                          <a:latin typeface="+mn-lt"/>
                          <a:ea typeface="Calibri" panose="020F0502020204030204" pitchFamily="34" charset="0"/>
                          <a:cs typeface="Times New Roman" panose="02020603050405020304" pitchFamily="18" charset="0"/>
                        </a:rPr>
                        <a:t>N/A</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Ongoing </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Ongoing </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7694795"/>
                  </a:ext>
                </a:extLst>
              </a:tr>
              <a:tr h="540060">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9</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Minimum Social Safeguards </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Day 1</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Ongoing </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200" dirty="0">
                          <a:effectLst/>
                          <a:latin typeface="+mn-lt"/>
                          <a:ea typeface="Calibri" panose="020F0502020204030204" pitchFamily="34" charset="0"/>
                          <a:cs typeface="Times New Roman" panose="02020603050405020304" pitchFamily="18" charset="0"/>
                        </a:rPr>
                        <a:t>Ongoing </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5459425"/>
                  </a:ext>
                </a:extLst>
              </a:tr>
            </a:tbl>
          </a:graphicData>
        </a:graphic>
      </p:graphicFrame>
      <p:sp>
        <p:nvSpPr>
          <p:cNvPr id="3" name="Slide Number Placeholder 2">
            <a:extLst>
              <a:ext uri="{FF2B5EF4-FFF2-40B4-BE49-F238E27FC236}">
                <a16:creationId xmlns:a16="http://schemas.microsoft.com/office/drawing/2014/main" id="{388FFBC4-3F23-431A-A161-ACBC10C9B0D9}"/>
              </a:ext>
            </a:extLst>
          </p:cNvPr>
          <p:cNvSpPr>
            <a:spLocks noGrp="1"/>
          </p:cNvSpPr>
          <p:nvPr>
            <p:ph type="sldNum" sz="quarter" idx="15"/>
          </p:nvPr>
        </p:nvSpPr>
        <p:spPr/>
        <p:txBody>
          <a:bodyPr/>
          <a:lstStyle/>
          <a:p>
            <a:fld id="{65D0BFA5-6A5D-4FCC-B1D5-670AAD90936D}" type="slidenum">
              <a:rPr lang="en-GB" smtClean="0"/>
              <a:t>9</a:t>
            </a:fld>
            <a:endParaRPr lang="en-GB" dirty="0"/>
          </a:p>
        </p:txBody>
      </p:sp>
    </p:spTree>
    <p:extLst>
      <p:ext uri="{BB962C8B-B14F-4D97-AF65-F5344CB8AC3E}">
        <p14:creationId xmlns:p14="http://schemas.microsoft.com/office/powerpoint/2010/main" val="28837064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TELOADED" val="WFW_Content"/>
  <p:tag name="PUBOFFICEID" val="8"/>
  <p:tag name="PUBENTITYID" val="1"/>
  <p:tag name="PUBTRANSLATIONID" val="3"/>
  <p:tag name="PUBDISCLAIMERID" val="12"/>
  <p:tag name="PUBLOGOID" val="1"/>
  <p:tag name="PUBOFFICESETUPCOMPLETE" val="True"/>
  <p:tag name="WFW_COPYRIGHTDATE" val="2019"/>
  <p:tag name="WFW_BASELANGUAGEID" val="1"/>
  <p:tag name="WFW_BASELANGUAGE" val="UK English"/>
  <p:tag name="WFW_LOGOTEXT" val="Watson Farley &amp; Williams"/>
  <p:tag name="COPYRIGHTDATE" val="2019"/>
  <p:tag name="WFW_MICROSOFTLANGUAGEID" val="2057"/>
  <p:tag name="PRESENTATIONCOVER" val="WFW_Cover Picture"/>
  <p:tag name="COVERPICTUREFULLPATH" val="\\wfw.com\Support\Marketing\Images\COVER CROPS\Powerpoint\Sector_Energy\Energy_Infrastructure\Electricty Pilonsshutterstock_2605993.jpg"/>
</p:tagLst>
</file>

<file path=ppt/tags/tag10.xml><?xml version="1.0" encoding="utf-8"?>
<p:tagLst xmlns:a="http://schemas.openxmlformats.org/drawingml/2006/main" xmlns:r="http://schemas.openxmlformats.org/officeDocument/2006/relationships" xmlns:p="http://schemas.openxmlformats.org/presentationml/2006/main">
  <p:tag name="PLACEHOLDERAUTOMATIONTAG" val="COVERLOGOSHAPE"/>
</p:tagLst>
</file>

<file path=ppt/tags/tag100.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01.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02.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03.xml><?xml version="1.0" encoding="utf-8"?>
<p:tagLst xmlns:a="http://schemas.openxmlformats.org/drawingml/2006/main" xmlns:r="http://schemas.openxmlformats.org/officeDocument/2006/relationships" xmlns:p="http://schemas.openxmlformats.org/presentationml/2006/main">
  <p:tag name="MS_PLACEHOLDERID" val="placeholderID26_41941.6375231482"/>
</p:tagLst>
</file>

<file path=ppt/tags/tag104.xml><?xml version="1.0" encoding="utf-8"?>
<p:tagLst xmlns:a="http://schemas.openxmlformats.org/drawingml/2006/main" xmlns:r="http://schemas.openxmlformats.org/officeDocument/2006/relationships" xmlns:p="http://schemas.openxmlformats.org/presentationml/2006/main">
  <p:tag name="MS_PLACEHOLDERID" val="placeholderID27_41941.6375231482"/>
</p:tagLst>
</file>

<file path=ppt/tags/tag105.xml><?xml version="1.0" encoding="utf-8"?>
<p:tagLst xmlns:a="http://schemas.openxmlformats.org/drawingml/2006/main" xmlns:r="http://schemas.openxmlformats.org/officeDocument/2006/relationships" xmlns:p="http://schemas.openxmlformats.org/presentationml/2006/main">
  <p:tag name="MS_PLACEHOLDERID" val="placeholderID28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06.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07.xml><?xml version="1.0" encoding="utf-8"?>
<p:tagLst xmlns:a="http://schemas.openxmlformats.org/drawingml/2006/main" xmlns:r="http://schemas.openxmlformats.org/officeDocument/2006/relationships" xmlns:p="http://schemas.openxmlformats.org/presentationml/2006/main">
  <p:tag name="MS_PLACEHOLDERID" val="placeholderID28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08.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09.xml><?xml version="1.0" encoding="utf-8"?>
<p:tagLst xmlns:a="http://schemas.openxmlformats.org/drawingml/2006/main" xmlns:r="http://schemas.openxmlformats.org/officeDocument/2006/relationships" xmlns:p="http://schemas.openxmlformats.org/presentationml/2006/main">
  <p:tag name="MS_PLACEHOLDERID" val="placeholderID28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1.xml><?xml version="1.0" encoding="utf-8"?>
<p:tagLst xmlns:a="http://schemas.openxmlformats.org/drawingml/2006/main" xmlns:r="http://schemas.openxmlformats.org/officeDocument/2006/relationships" xmlns:p="http://schemas.openxmlformats.org/presentationml/2006/main">
  <p:tag name="MS_PLACEHOLDERID" val="placeholderID2_41941.6375231482"/>
</p:tagLst>
</file>

<file path=ppt/tags/tag110.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11.xml><?xml version="1.0" encoding="utf-8"?>
<p:tagLst xmlns:a="http://schemas.openxmlformats.org/drawingml/2006/main" xmlns:r="http://schemas.openxmlformats.org/officeDocument/2006/relationships" xmlns:p="http://schemas.openxmlformats.org/presentationml/2006/main">
  <p:tag name="MS_PLACEHOLDERID" val="placeholderID57_41941.6375231482"/>
</p:tagLst>
</file>

<file path=ppt/tags/tag112.xml><?xml version="1.0" encoding="utf-8"?>
<p:tagLst xmlns:a="http://schemas.openxmlformats.org/drawingml/2006/main" xmlns:r="http://schemas.openxmlformats.org/officeDocument/2006/relationships" xmlns:p="http://schemas.openxmlformats.org/presentationml/2006/main">
  <p:tag name="MS_PLACEHOLDERID" val="placeholderID59_41941.6375231482"/>
</p:tagLst>
</file>

<file path=ppt/tags/tag113.xml><?xml version="1.0" encoding="utf-8"?>
<p:tagLst xmlns:a="http://schemas.openxmlformats.org/drawingml/2006/main" xmlns:r="http://schemas.openxmlformats.org/officeDocument/2006/relationships" xmlns:p="http://schemas.openxmlformats.org/presentationml/2006/main">
  <p:tag name="MS_PLACEHOLDERID" val="placeholderID66_41941.6375231482"/>
  <p:tag name="MSOBJECTPICTURESUBFOLDER" val="Rectangle Crops\Large"/>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Tru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14.xml><?xml version="1.0" encoding="utf-8"?>
<p:tagLst xmlns:a="http://schemas.openxmlformats.org/drawingml/2006/main" xmlns:r="http://schemas.openxmlformats.org/officeDocument/2006/relationships" xmlns:p="http://schemas.openxmlformats.org/presentationml/2006/main">
  <p:tag name="MS_PLACEHOLDERID" val="placeholderID66_41941.6375231482"/>
  <p:tag name="MSOBJECTPICTURESUBFOLDER" val="Rectangle Crops\Large"/>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Tru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15.xml><?xml version="1.0" encoding="utf-8"?>
<p:tagLst xmlns:a="http://schemas.openxmlformats.org/drawingml/2006/main" xmlns:r="http://schemas.openxmlformats.org/officeDocument/2006/relationships" xmlns:p="http://schemas.openxmlformats.org/presentationml/2006/main">
  <p:tag name="MS_PLACEHOLDERID" val="placeholderID66_41941.6375231482"/>
  <p:tag name="MSOBJECTPICTURESUBFOLDER" val="Rectangle Crops\Large"/>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Tru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16.xml><?xml version="1.0" encoding="utf-8"?>
<p:tagLst xmlns:a="http://schemas.openxmlformats.org/drawingml/2006/main" xmlns:r="http://schemas.openxmlformats.org/officeDocument/2006/relationships" xmlns:p="http://schemas.openxmlformats.org/presentationml/2006/main">
  <p:tag name="MS_PLACEHOLDERID" val="placeholderID66_41941.6375231482"/>
  <p:tag name="MSOBJECTPICTURESUBFOLDER" val="Rectangle Crops\Large"/>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Tru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17.xml><?xml version="1.0" encoding="utf-8"?>
<p:tagLst xmlns:a="http://schemas.openxmlformats.org/drawingml/2006/main" xmlns:r="http://schemas.openxmlformats.org/officeDocument/2006/relationships" xmlns:p="http://schemas.openxmlformats.org/presentationml/2006/main">
  <p:tag name="MS_PLACEHOLDERID" val="placeholderID66_41941.6375231482"/>
  <p:tag name="MSOBJECTPICTURESUBFOLDER" val="Rectangle Crops\Large"/>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Tru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18.xml><?xml version="1.0" encoding="utf-8"?>
<p:tagLst xmlns:a="http://schemas.openxmlformats.org/drawingml/2006/main" xmlns:r="http://schemas.openxmlformats.org/officeDocument/2006/relationships" xmlns:p="http://schemas.openxmlformats.org/presentationml/2006/main">
  <p:tag name="MS_PLACEHOLDERID" val="placeholderID66_41941.6375231482"/>
  <p:tag name="MSOBJECTPICTURESUBFOLDER" val="Rectangle Crops\Large"/>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Tru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19.xml><?xml version="1.0" encoding="utf-8"?>
<p:tagLst xmlns:a="http://schemas.openxmlformats.org/drawingml/2006/main" xmlns:r="http://schemas.openxmlformats.org/officeDocument/2006/relationships" xmlns:p="http://schemas.openxmlformats.org/presentationml/2006/main">
  <p:tag name="MS_PLACEHOLDERID" val="placeholderID10_41933.4304166667"/>
</p:tagLst>
</file>

<file path=ppt/tags/tag12.xml><?xml version="1.0" encoding="utf-8"?>
<p:tagLst xmlns:a="http://schemas.openxmlformats.org/drawingml/2006/main" xmlns:r="http://schemas.openxmlformats.org/officeDocument/2006/relationships" xmlns:p="http://schemas.openxmlformats.org/presentationml/2006/main">
  <p:tag name="PLACEHOLDERAUTOMATIONTAG" val="COVERLOGOSHAPE"/>
</p:tagLst>
</file>

<file path=ppt/tags/tag120.xml><?xml version="1.0" encoding="utf-8"?>
<p:tagLst xmlns:a="http://schemas.openxmlformats.org/drawingml/2006/main" xmlns:r="http://schemas.openxmlformats.org/officeDocument/2006/relationships" xmlns:p="http://schemas.openxmlformats.org/presentationml/2006/main">
  <p:tag name="MS_PLACEHOLDERID" val="placeholderID104_41941.6375231482"/>
</p:tagLst>
</file>

<file path=ppt/tags/tag121.xml><?xml version="1.0" encoding="utf-8"?>
<p:tagLst xmlns:a="http://schemas.openxmlformats.org/drawingml/2006/main" xmlns:r="http://schemas.openxmlformats.org/officeDocument/2006/relationships" xmlns:p="http://schemas.openxmlformats.org/presentationml/2006/main">
  <p:tag name="MS_PLACEHOLDERID" val="placeholderID105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22.xml><?xml version="1.0" encoding="utf-8"?>
<p:tagLst xmlns:a="http://schemas.openxmlformats.org/drawingml/2006/main" xmlns:r="http://schemas.openxmlformats.org/officeDocument/2006/relationships" xmlns:p="http://schemas.openxmlformats.org/presentationml/2006/main">
  <p:tag name="MS_PLACEHOLDERID" val="placeholderID106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23.xml><?xml version="1.0" encoding="utf-8"?>
<p:tagLst xmlns:a="http://schemas.openxmlformats.org/drawingml/2006/main" xmlns:r="http://schemas.openxmlformats.org/officeDocument/2006/relationships" xmlns:p="http://schemas.openxmlformats.org/presentationml/2006/main">
  <p:tag name="MS_PLACEHOLDERID" val="placeholderID107_41941.6375231482"/>
  <p:tag name="MSOBJECTPICTURESUBFOLDER" val="PEOPLE PHOTOGRAPHY - ORIGINALS - CMYK high res"/>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Tru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24.xml><?xml version="1.0" encoding="utf-8"?>
<p:tagLst xmlns:a="http://schemas.openxmlformats.org/drawingml/2006/main" xmlns:r="http://schemas.openxmlformats.org/officeDocument/2006/relationships" xmlns:p="http://schemas.openxmlformats.org/presentationml/2006/main">
  <p:tag name="MS_PLACEHOLDERID" val="placeholderID105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25.xml><?xml version="1.0" encoding="utf-8"?>
<p:tagLst xmlns:a="http://schemas.openxmlformats.org/drawingml/2006/main" xmlns:r="http://schemas.openxmlformats.org/officeDocument/2006/relationships" xmlns:p="http://schemas.openxmlformats.org/presentationml/2006/main">
  <p:tag name="MS_PLACEHOLDERID" val="placeholderID105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26.xml><?xml version="1.0" encoding="utf-8"?>
<p:tagLst xmlns:a="http://schemas.openxmlformats.org/drawingml/2006/main" xmlns:r="http://schemas.openxmlformats.org/officeDocument/2006/relationships" xmlns:p="http://schemas.openxmlformats.org/presentationml/2006/main">
  <p:tag name="MS_PLACEHOLDERID" val="placeholderID105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27.xml><?xml version="1.0" encoding="utf-8"?>
<p:tagLst xmlns:a="http://schemas.openxmlformats.org/drawingml/2006/main" xmlns:r="http://schemas.openxmlformats.org/officeDocument/2006/relationships" xmlns:p="http://schemas.openxmlformats.org/presentationml/2006/main">
  <p:tag name="MS_PLACEHOLDERID" val="placeholderID105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28.xml><?xml version="1.0" encoding="utf-8"?>
<p:tagLst xmlns:a="http://schemas.openxmlformats.org/drawingml/2006/main" xmlns:r="http://schemas.openxmlformats.org/officeDocument/2006/relationships" xmlns:p="http://schemas.openxmlformats.org/presentationml/2006/main">
  <p:tag name="MS_PLACEHOLDERID" val="placeholderID10_41933.4304166667"/>
</p:tagLst>
</file>

<file path=ppt/tags/tag129.xml><?xml version="1.0" encoding="utf-8"?>
<p:tagLst xmlns:a="http://schemas.openxmlformats.org/drawingml/2006/main" xmlns:r="http://schemas.openxmlformats.org/officeDocument/2006/relationships" xmlns:p="http://schemas.openxmlformats.org/presentationml/2006/main">
  <p:tag name="MS_PLACEHOLDERID" val="placeholderID104_41941.6375231482"/>
</p:tagLst>
</file>

<file path=ppt/tags/tag13.xml><?xml version="1.0" encoding="utf-8"?>
<p:tagLst xmlns:a="http://schemas.openxmlformats.org/drawingml/2006/main" xmlns:r="http://schemas.openxmlformats.org/officeDocument/2006/relationships" xmlns:p="http://schemas.openxmlformats.org/presentationml/2006/main">
  <p:tag name="MS_PLACEHOLDERID" val="placeholderID2_41941.6375231482"/>
</p:tagLst>
</file>

<file path=ppt/tags/tag130.xml><?xml version="1.0" encoding="utf-8"?>
<p:tagLst xmlns:a="http://schemas.openxmlformats.org/drawingml/2006/main" xmlns:r="http://schemas.openxmlformats.org/officeDocument/2006/relationships" xmlns:p="http://schemas.openxmlformats.org/presentationml/2006/main">
  <p:tag name="MS_PLACEHOLDERID" val="placeholderID105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31.xml><?xml version="1.0" encoding="utf-8"?>
<p:tagLst xmlns:a="http://schemas.openxmlformats.org/drawingml/2006/main" xmlns:r="http://schemas.openxmlformats.org/officeDocument/2006/relationships" xmlns:p="http://schemas.openxmlformats.org/presentationml/2006/main">
  <p:tag name="MS_PLACEHOLDERID" val="placeholderID106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32.xml><?xml version="1.0" encoding="utf-8"?>
<p:tagLst xmlns:a="http://schemas.openxmlformats.org/drawingml/2006/main" xmlns:r="http://schemas.openxmlformats.org/officeDocument/2006/relationships" xmlns:p="http://schemas.openxmlformats.org/presentationml/2006/main">
  <p:tag name="MS_PLACEHOLDERID" val="placeholderID107_41941.6375231482"/>
  <p:tag name="MSOBJECTPICTURESUBFOLDER" val="PEOPLE PHOTOGRAPHY - ORIGINALS - CMYK high res"/>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Tru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33.xml><?xml version="1.0" encoding="utf-8"?>
<p:tagLst xmlns:a="http://schemas.openxmlformats.org/drawingml/2006/main" xmlns:r="http://schemas.openxmlformats.org/officeDocument/2006/relationships" xmlns:p="http://schemas.openxmlformats.org/presentationml/2006/main">
  <p:tag name="MS_PLACEHOLDERID" val="placeholderID105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34.xml><?xml version="1.0" encoding="utf-8"?>
<p:tagLst xmlns:a="http://schemas.openxmlformats.org/drawingml/2006/main" xmlns:r="http://schemas.openxmlformats.org/officeDocument/2006/relationships" xmlns:p="http://schemas.openxmlformats.org/presentationml/2006/main">
  <p:tag name="MS_PLACEHOLDERID" val="placeholderID105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35.xml><?xml version="1.0" encoding="utf-8"?>
<p:tagLst xmlns:a="http://schemas.openxmlformats.org/drawingml/2006/main" xmlns:r="http://schemas.openxmlformats.org/officeDocument/2006/relationships" xmlns:p="http://schemas.openxmlformats.org/presentationml/2006/main">
  <p:tag name="MS_PLACEHOLDERID" val="placeholderID105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36.xml><?xml version="1.0" encoding="utf-8"?>
<p:tagLst xmlns:a="http://schemas.openxmlformats.org/drawingml/2006/main" xmlns:r="http://schemas.openxmlformats.org/officeDocument/2006/relationships" xmlns:p="http://schemas.openxmlformats.org/presentationml/2006/main">
  <p:tag name="MS_PLACEHOLDERID" val="placeholderID105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37.xml><?xml version="1.0" encoding="utf-8"?>
<p:tagLst xmlns:a="http://schemas.openxmlformats.org/drawingml/2006/main" xmlns:r="http://schemas.openxmlformats.org/officeDocument/2006/relationships" xmlns:p="http://schemas.openxmlformats.org/presentationml/2006/main">
  <p:tag name="MS_PLACEHOLDERID" val="placeholderID10_41933.4304166667"/>
</p:tagLst>
</file>

<file path=ppt/tags/tag138.xml><?xml version="1.0" encoding="utf-8"?>
<p:tagLst xmlns:a="http://schemas.openxmlformats.org/drawingml/2006/main" xmlns:r="http://schemas.openxmlformats.org/officeDocument/2006/relationships" xmlns:p="http://schemas.openxmlformats.org/presentationml/2006/main">
  <p:tag name="MS_PLACEHOLDERID" val="placeholderID98_41941.6375231482"/>
</p:tagLst>
</file>

<file path=ppt/tags/tag139.xml><?xml version="1.0" encoding="utf-8"?>
<p:tagLst xmlns:a="http://schemas.openxmlformats.org/drawingml/2006/main" xmlns:r="http://schemas.openxmlformats.org/officeDocument/2006/relationships" xmlns:p="http://schemas.openxmlformats.org/presentationml/2006/main">
  <p:tag name="MS_PLACEHOLDERID" val="placeholderID101_41941.6375231482"/>
  <p:tag name="MSOBJECTPICTURESUBFOLDER" val="PEOPLE PHOTOGRAPHY - ORIGINALS - CMYK high res"/>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Tru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4.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140.xml><?xml version="1.0" encoding="utf-8"?>
<p:tagLst xmlns:a="http://schemas.openxmlformats.org/drawingml/2006/main" xmlns:r="http://schemas.openxmlformats.org/officeDocument/2006/relationships" xmlns:p="http://schemas.openxmlformats.org/presentationml/2006/main">
  <p:tag name="MS_PLACEHOLDERID" val="placeholderID102_41941.6375231482"/>
  <p:tag name="MSOBJECTPICTURESUBFOLDER" val="PEOPLE PHOTOGRAPHY - ORIGINALS - CMYK high res"/>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Tru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41.xml><?xml version="1.0" encoding="utf-8"?>
<p:tagLst xmlns:a="http://schemas.openxmlformats.org/drawingml/2006/main" xmlns:r="http://schemas.openxmlformats.org/officeDocument/2006/relationships" xmlns:p="http://schemas.openxmlformats.org/presentationml/2006/main">
  <p:tag name="MS_PLACEHOLDERID" val="placeholderID105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42.xml><?xml version="1.0" encoding="utf-8"?>
<p:tagLst xmlns:a="http://schemas.openxmlformats.org/drawingml/2006/main" xmlns:r="http://schemas.openxmlformats.org/officeDocument/2006/relationships" xmlns:p="http://schemas.openxmlformats.org/presentationml/2006/main">
  <p:tag name="MS_PLACEHOLDERID" val="placeholderID105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43.xml><?xml version="1.0" encoding="utf-8"?>
<p:tagLst xmlns:a="http://schemas.openxmlformats.org/drawingml/2006/main" xmlns:r="http://schemas.openxmlformats.org/officeDocument/2006/relationships" xmlns:p="http://schemas.openxmlformats.org/presentationml/2006/main">
  <p:tag name="MS_PLACEHOLDERID" val="placeholderID105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44.xml><?xml version="1.0" encoding="utf-8"?>
<p:tagLst xmlns:a="http://schemas.openxmlformats.org/drawingml/2006/main" xmlns:r="http://schemas.openxmlformats.org/officeDocument/2006/relationships" xmlns:p="http://schemas.openxmlformats.org/presentationml/2006/main">
  <p:tag name="MS_PLACEHOLDERID" val="placeholderID105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45.xml><?xml version="1.0" encoding="utf-8"?>
<p:tagLst xmlns:a="http://schemas.openxmlformats.org/drawingml/2006/main" xmlns:r="http://schemas.openxmlformats.org/officeDocument/2006/relationships" xmlns:p="http://schemas.openxmlformats.org/presentationml/2006/main">
  <p:tag name="MS_PLACEHOLDERID" val="placeholderID105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46.xml><?xml version="1.0" encoding="utf-8"?>
<p:tagLst xmlns:a="http://schemas.openxmlformats.org/drawingml/2006/main" xmlns:r="http://schemas.openxmlformats.org/officeDocument/2006/relationships" xmlns:p="http://schemas.openxmlformats.org/presentationml/2006/main">
  <p:tag name="MS_PLACEHOLDERID" val="placeholderID105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47.xml><?xml version="1.0" encoding="utf-8"?>
<p:tagLst xmlns:a="http://schemas.openxmlformats.org/drawingml/2006/main" xmlns:r="http://schemas.openxmlformats.org/officeDocument/2006/relationships" xmlns:p="http://schemas.openxmlformats.org/presentationml/2006/main">
  <p:tag name="MS_PLACEHOLDERID" val="placeholderID105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48.xml><?xml version="1.0" encoding="utf-8"?>
<p:tagLst xmlns:a="http://schemas.openxmlformats.org/drawingml/2006/main" xmlns:r="http://schemas.openxmlformats.org/officeDocument/2006/relationships" xmlns:p="http://schemas.openxmlformats.org/presentationml/2006/main">
  <p:tag name="MS_PLACEHOLDERID" val="placeholderID105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49.xml><?xml version="1.0" encoding="utf-8"?>
<p:tagLst xmlns:a="http://schemas.openxmlformats.org/drawingml/2006/main" xmlns:r="http://schemas.openxmlformats.org/officeDocument/2006/relationships" xmlns:p="http://schemas.openxmlformats.org/presentationml/2006/main">
  <p:tag name="MS_PLACEHOLDERID" val="placeholderID105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5.xml><?xml version="1.0" encoding="utf-8"?>
<p:tagLst xmlns:a="http://schemas.openxmlformats.org/drawingml/2006/main" xmlns:r="http://schemas.openxmlformats.org/officeDocument/2006/relationships" xmlns:p="http://schemas.openxmlformats.org/presentationml/2006/main">
  <p:tag name="MS_PLACEHOLDERID" val="placeholderID10_41933.4304166667"/>
</p:tagLst>
</file>

<file path=ppt/tags/tag150.xml><?xml version="1.0" encoding="utf-8"?>
<p:tagLst xmlns:a="http://schemas.openxmlformats.org/drawingml/2006/main" xmlns:r="http://schemas.openxmlformats.org/officeDocument/2006/relationships" xmlns:p="http://schemas.openxmlformats.org/presentationml/2006/main">
  <p:tag name="MS_PLACEHOLDERID" val="placeholderID105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151.xml><?xml version="1.0" encoding="utf-8"?>
<p:tagLst xmlns:a="http://schemas.openxmlformats.org/drawingml/2006/main" xmlns:r="http://schemas.openxmlformats.org/officeDocument/2006/relationships" xmlns:p="http://schemas.openxmlformats.org/presentationml/2006/main">
  <p:tag name="MS_PLACEHOLDERID" val="placeholderID10_41933.4304166667"/>
</p:tagLst>
</file>

<file path=ppt/tags/tag152.xml><?xml version="1.0" encoding="utf-8"?>
<p:tagLst xmlns:a="http://schemas.openxmlformats.org/drawingml/2006/main" xmlns:r="http://schemas.openxmlformats.org/officeDocument/2006/relationships" xmlns:p="http://schemas.openxmlformats.org/presentationml/2006/main">
  <p:tag name="MS_PLACEHOLDERID" val="placeholderID88_41941.6375231482"/>
</p:tagLst>
</file>

<file path=ppt/tags/tag153.xml><?xml version="1.0" encoding="utf-8"?>
<p:tagLst xmlns:a="http://schemas.openxmlformats.org/drawingml/2006/main" xmlns:r="http://schemas.openxmlformats.org/officeDocument/2006/relationships" xmlns:p="http://schemas.openxmlformats.org/presentationml/2006/main">
  <p:tag name="MS_PLACEHOLDERID" val="placeholderID10_41933.4304166667"/>
</p:tagLst>
</file>

<file path=ppt/tags/tag154.xml><?xml version="1.0" encoding="utf-8"?>
<p:tagLst xmlns:a="http://schemas.openxmlformats.org/drawingml/2006/main" xmlns:r="http://schemas.openxmlformats.org/officeDocument/2006/relationships" xmlns:p="http://schemas.openxmlformats.org/presentationml/2006/main">
  <p:tag name="MS_PLACEHOLDERID" val="placeholderID70_41941.6375231482"/>
</p:tagLst>
</file>

<file path=ppt/tags/tag155.xml><?xml version="1.0" encoding="utf-8"?>
<p:tagLst xmlns:a="http://schemas.openxmlformats.org/drawingml/2006/main" xmlns:r="http://schemas.openxmlformats.org/officeDocument/2006/relationships" xmlns:p="http://schemas.openxmlformats.org/presentationml/2006/main">
  <p:tag name="OUTLINEID" val="096BA2C41B644876944E9AC59155877C"/>
</p:tagLst>
</file>

<file path=ppt/tags/tag156.xml><?xml version="1.0" encoding="utf-8"?>
<p:tagLst xmlns:a="http://schemas.openxmlformats.org/drawingml/2006/main" xmlns:r="http://schemas.openxmlformats.org/officeDocument/2006/relationships" xmlns:p="http://schemas.openxmlformats.org/presentationml/2006/main">
  <p:tag name="MS_PLACEHOLDERID" val="placeholderID1_41941.6463194444"/>
</p:tagLst>
</file>

<file path=ppt/tags/tag157.xml><?xml version="1.0" encoding="utf-8"?>
<p:tagLst xmlns:a="http://schemas.openxmlformats.org/drawingml/2006/main" xmlns:r="http://schemas.openxmlformats.org/officeDocument/2006/relationships" xmlns:p="http://schemas.openxmlformats.org/presentationml/2006/main">
  <p:tag name="OUTLINEID" val="096BA2C41B644876944E9AC59155877C"/>
</p:tagLst>
</file>

<file path=ppt/tags/tag158.xml><?xml version="1.0" encoding="utf-8"?>
<p:tagLst xmlns:a="http://schemas.openxmlformats.org/drawingml/2006/main" xmlns:r="http://schemas.openxmlformats.org/officeDocument/2006/relationships" xmlns:p="http://schemas.openxmlformats.org/presentationml/2006/main">
  <p:tag name="CONTAINEDIMAGEPATH" val="C:\Users\vanwoerdenj\AppData\Local\Temp\Templafy\PowerPointVsto\Assets\IATA-Logo_BLUE.pn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MS_PLACEHOLDERID" val="placeholderID1_41946.7009606482"/>
</p:tagLst>
</file>

<file path=ppt/tags/tag17.xml><?xml version="1.0" encoding="utf-8"?>
<p:tagLst xmlns:a="http://schemas.openxmlformats.org/drawingml/2006/main" xmlns:r="http://schemas.openxmlformats.org/officeDocument/2006/relationships" xmlns:p="http://schemas.openxmlformats.org/presentationml/2006/main">
  <p:tag name="MS_PLACEHOLDERID" val="placeholderID1_41941.6463194444"/>
</p:tagLst>
</file>

<file path=ppt/tags/tag18.xml><?xml version="1.0" encoding="utf-8"?>
<p:tagLst xmlns:a="http://schemas.openxmlformats.org/drawingml/2006/main" xmlns:r="http://schemas.openxmlformats.org/officeDocument/2006/relationships" xmlns:p="http://schemas.openxmlformats.org/presentationml/2006/main">
  <p:tag name="MS_PLACEHOLDERID" val="placeholderID12_41933.4304166667"/>
</p:tagLst>
</file>

<file path=ppt/tags/tag19.xml><?xml version="1.0" encoding="utf-8"?>
<p:tagLst xmlns:a="http://schemas.openxmlformats.org/drawingml/2006/main" xmlns:r="http://schemas.openxmlformats.org/officeDocument/2006/relationships" xmlns:p="http://schemas.openxmlformats.org/presentationml/2006/main">
  <p:tag name="MS_PLACEHOLDERID" val="placeholderID14_41933.4304166667"/>
</p:tagLst>
</file>

<file path=ppt/tags/tag2.xml><?xml version="1.0" encoding="utf-8"?>
<p:tagLst xmlns:a="http://schemas.openxmlformats.org/drawingml/2006/main" xmlns:r="http://schemas.openxmlformats.org/officeDocument/2006/relationships" xmlns:p="http://schemas.openxmlformats.org/presentationml/2006/main">
  <p:tag name="MS_PLACEHOLDERID" val="placeholderID2_41941.6375231482"/>
</p:tagLst>
</file>

<file path=ppt/tags/tag20.xml><?xml version="1.0" encoding="utf-8"?>
<p:tagLst xmlns:a="http://schemas.openxmlformats.org/drawingml/2006/main" xmlns:r="http://schemas.openxmlformats.org/officeDocument/2006/relationships" xmlns:p="http://schemas.openxmlformats.org/presentationml/2006/main">
  <p:tag name="MS_PLACEHOLDERID" val="placeholderID14_41933.4304166667"/>
</p:tagLst>
</file>

<file path=ppt/tags/tag21.xml><?xml version="1.0" encoding="utf-8"?>
<p:tagLst xmlns:a="http://schemas.openxmlformats.org/drawingml/2006/main" xmlns:r="http://schemas.openxmlformats.org/officeDocument/2006/relationships" xmlns:p="http://schemas.openxmlformats.org/presentationml/2006/main">
  <p:tag name="MS_PLACEHOLDERID" val="placeholderID3_41946.4787384259"/>
</p:tagLst>
</file>

<file path=ppt/tags/tag22.xml><?xml version="1.0" encoding="utf-8"?>
<p:tagLst xmlns:a="http://schemas.openxmlformats.org/drawingml/2006/main" xmlns:r="http://schemas.openxmlformats.org/officeDocument/2006/relationships" xmlns:p="http://schemas.openxmlformats.org/presentationml/2006/main">
  <p:tag name="MS_PLACEHOLDERID" val="placeholderID2_41941.6463194444"/>
</p:tagLst>
</file>

<file path=ppt/tags/tag23.xml><?xml version="1.0" encoding="utf-8"?>
<p:tagLst xmlns:a="http://schemas.openxmlformats.org/drawingml/2006/main" xmlns:r="http://schemas.openxmlformats.org/officeDocument/2006/relationships" xmlns:p="http://schemas.openxmlformats.org/presentationml/2006/main">
  <p:tag name="MS_PLACEHOLDERID" val="placeholderID12_41933.4304166667"/>
</p:tagLst>
</file>

<file path=ppt/tags/tag24.xml><?xml version="1.0" encoding="utf-8"?>
<p:tagLst xmlns:a="http://schemas.openxmlformats.org/drawingml/2006/main" xmlns:r="http://schemas.openxmlformats.org/officeDocument/2006/relationships" xmlns:p="http://schemas.openxmlformats.org/presentationml/2006/main">
  <p:tag name="MS_PLACEHOLDERID" val="placeholderID14_41933.4304166667"/>
</p:tagLst>
</file>

<file path=ppt/tags/tag25.xml><?xml version="1.0" encoding="utf-8"?>
<p:tagLst xmlns:a="http://schemas.openxmlformats.org/drawingml/2006/main" xmlns:r="http://schemas.openxmlformats.org/officeDocument/2006/relationships" xmlns:p="http://schemas.openxmlformats.org/presentationml/2006/main">
  <p:tag name="MS_PLACEHOLDERID" val="placeholderID14_41933.4304166667"/>
</p:tagLst>
</file>

<file path=ppt/tags/tag26.xml><?xml version="1.0" encoding="utf-8"?>
<p:tagLst xmlns:a="http://schemas.openxmlformats.org/drawingml/2006/main" xmlns:r="http://schemas.openxmlformats.org/officeDocument/2006/relationships" xmlns:p="http://schemas.openxmlformats.org/presentationml/2006/main">
  <p:tag name="MS_PLACEHOLDERID" val="placeholderID4_41946.4787384259"/>
</p:tagLst>
</file>

<file path=ppt/tags/tag27.xml><?xml version="1.0" encoding="utf-8"?>
<p:tagLst xmlns:a="http://schemas.openxmlformats.org/drawingml/2006/main" xmlns:r="http://schemas.openxmlformats.org/officeDocument/2006/relationships" xmlns:p="http://schemas.openxmlformats.org/presentationml/2006/main">
  <p:tag name="MS_PLACEHOLDERID" val="placeholderID10_41933.4304166667"/>
</p:tagLst>
</file>

<file path=ppt/tags/tag28.xml><?xml version="1.0" encoding="utf-8"?>
<p:tagLst xmlns:a="http://schemas.openxmlformats.org/drawingml/2006/main" xmlns:r="http://schemas.openxmlformats.org/officeDocument/2006/relationships" xmlns:p="http://schemas.openxmlformats.org/presentationml/2006/main">
  <p:tag name="MS_PLACEHOLDERID" val="placeholderID16_41941.6375231482"/>
</p:tagLst>
</file>

<file path=ppt/tags/tag29.xml><?xml version="1.0" encoding="utf-8"?>
<p:tagLst xmlns:a="http://schemas.openxmlformats.org/drawingml/2006/main" xmlns:r="http://schemas.openxmlformats.org/officeDocument/2006/relationships" xmlns:p="http://schemas.openxmlformats.org/presentationml/2006/main">
  <p:tag name="MS_PLACEHOLDERID" val="placeholderID4_41946.7009606482"/>
</p:tagLst>
</file>

<file path=ppt/tags/tag3.xml><?xml version="1.0" encoding="utf-8"?>
<p:tagLst xmlns:a="http://schemas.openxmlformats.org/drawingml/2006/main" xmlns:r="http://schemas.openxmlformats.org/officeDocument/2006/relationships" xmlns:p="http://schemas.openxmlformats.org/presentationml/2006/main">
  <p:tag name="PLACEHOLDERAUTOMATIONTAG" val="COVERLOGOSHAPE"/>
</p:tagLst>
</file>

<file path=ppt/tags/tag30.xml><?xml version="1.0" encoding="utf-8"?>
<p:tagLst xmlns:a="http://schemas.openxmlformats.org/drawingml/2006/main" xmlns:r="http://schemas.openxmlformats.org/officeDocument/2006/relationships" xmlns:p="http://schemas.openxmlformats.org/presentationml/2006/main">
  <p:tag name="MS_PLACEHOLDERID" val="placeholderID21_41941.6375231482"/>
  <p:tag name="MSOBJECTPICTURESUBFOLDER" val="Rectangle Crops\Large"/>
  <p:tag name="MSOBJECTPICTUREREGISTRYFOLDER" val="PathToPictures"/>
  <p:tag name="MSOBJECTKEEPASPECTRATIOOFFWIDTH" val="True"/>
  <p:tag name="MSOBJECTKEEPASPECTRATIOOFFHEIGHT" val="False"/>
  <p:tag name="PLACEHOLDERAUTOMATIONTABLE" val="True"/>
  <p:tag name="PLACEHOLDERAUTOMATIONCHART" val="Tru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SCALEPICTURE" val="True"/>
  <p:tag name="PLACEHOLDERAUTOMATIONTAG" val="Table_Chart_Picture_Or_Text"/>
  <p:tag name="PLACEHOLDERAUTOMATIONPICTURE" val="False"/>
  <p:tag name="MSOBJECTPICTUREISMANDATORY" val="False"/>
</p:tagLst>
</file>

<file path=ppt/tags/tag31.xml><?xml version="1.0" encoding="utf-8"?>
<p:tagLst xmlns:a="http://schemas.openxmlformats.org/drawingml/2006/main" xmlns:r="http://schemas.openxmlformats.org/officeDocument/2006/relationships" xmlns:p="http://schemas.openxmlformats.org/presentationml/2006/main">
  <p:tag name="MS_PLACEHOLDERID" val="placeholderID1_41941.7168287037"/>
  <p:tag name="MSOBJECTPICTURESUBFOLDER" val="Rectangle Crops\Large"/>
  <p:tag name="MSOBJECTPICTUREREGISTRYFOLDER" val="PathToPictures"/>
  <p:tag name="MSOBJECTKEEPASPECTRATIOOFFWIDTH" val="True"/>
  <p:tag name="MSOBJECTKEEPASPECTRATIOOFFHEIGHT" val="False"/>
  <p:tag name="PLACEHOLDERAUTOMATIONTABLE" val="True"/>
  <p:tag name="PLACEHOLDERAUTOMATIONCHART" val="Tru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SCALEPICTURE" val="True"/>
  <p:tag name="PLACEHOLDERAUTOMATIONTAG" val="Table_Chart_Picture_Or_Text"/>
  <p:tag name="PLACEHOLDERAUTOMATIONPICTURE" val="False"/>
  <p:tag name="MSOBJECTPICTUREISMANDATORY" val="False"/>
</p:tagLst>
</file>

<file path=ppt/tags/tag32.xml><?xml version="1.0" encoding="utf-8"?>
<p:tagLst xmlns:a="http://schemas.openxmlformats.org/drawingml/2006/main" xmlns:r="http://schemas.openxmlformats.org/officeDocument/2006/relationships" xmlns:p="http://schemas.openxmlformats.org/presentationml/2006/main">
  <p:tag name="MS_PLACEHOLDERID" val="placeholderID10_41933.4304166667"/>
</p:tagLst>
</file>

<file path=ppt/tags/tag33.xml><?xml version="1.0" encoding="utf-8"?>
<p:tagLst xmlns:a="http://schemas.openxmlformats.org/drawingml/2006/main" xmlns:r="http://schemas.openxmlformats.org/officeDocument/2006/relationships" xmlns:p="http://schemas.openxmlformats.org/presentationml/2006/main">
  <p:tag name="MS_PLACEHOLDERID" val="placeholderID16_41941.6375231482"/>
</p:tagLst>
</file>

<file path=ppt/tags/tag34.xml><?xml version="1.0" encoding="utf-8"?>
<p:tagLst xmlns:a="http://schemas.openxmlformats.org/drawingml/2006/main" xmlns:r="http://schemas.openxmlformats.org/officeDocument/2006/relationships" xmlns:p="http://schemas.openxmlformats.org/presentationml/2006/main">
  <p:tag name="MS_PLACEHOLDERID" val="placeholderID4_41946.7009606482"/>
</p:tagLst>
</file>

<file path=ppt/tags/tag35.xml><?xml version="1.0" encoding="utf-8"?>
<p:tagLst xmlns:a="http://schemas.openxmlformats.org/drawingml/2006/main" xmlns:r="http://schemas.openxmlformats.org/officeDocument/2006/relationships" xmlns:p="http://schemas.openxmlformats.org/presentationml/2006/main">
  <p:tag name="MS_PLACEHOLDERID" val="placeholderID108_41941.6375231482"/>
</p:tagLst>
</file>

<file path=ppt/tags/tag36.xml><?xml version="1.0" encoding="utf-8"?>
<p:tagLst xmlns:a="http://schemas.openxmlformats.org/drawingml/2006/main" xmlns:r="http://schemas.openxmlformats.org/officeDocument/2006/relationships" xmlns:p="http://schemas.openxmlformats.org/presentationml/2006/main">
  <p:tag name="MSOBJECTPICTURESUBFOLDER" val="Rectangle Crops\Large"/>
  <p:tag name="MSOBJECTPICTUREREGISTRYFOLDER" val="PathToPictures"/>
  <p:tag name="MSOBJECTKEEPASPECTRATIOOFFWIDTH" val="True"/>
  <p:tag name="MSOBJECTKEEPASPECTRATIOOFFHEIGHT" val="False"/>
  <p:tag name="PLACEHOLDERAUTOMATIONTABLE" val="True"/>
  <p:tag name="PLACEHOLDERAUTOMATIONCHART" val="Tru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SCALEPICTURE" val="True"/>
  <p:tag name="PLACEHOLDERAUTOMATIONTAG" val="Table_Chart_Picture_Or_Text"/>
  <p:tag name="MS_PLACEHOLDERID" val="placeholderID17_41941.6375231482"/>
  <p:tag name="PLACEHOLDERAUTOMATIONPICTURE" val="False"/>
  <p:tag name="MSOBJECTPICTUREISMANDATORY" val="False"/>
</p:tagLst>
</file>

<file path=ppt/tags/tag37.xml><?xml version="1.0" encoding="utf-8"?>
<p:tagLst xmlns:a="http://schemas.openxmlformats.org/drawingml/2006/main" xmlns:r="http://schemas.openxmlformats.org/officeDocument/2006/relationships" xmlns:p="http://schemas.openxmlformats.org/presentationml/2006/main">
  <p:tag name="MS_PLACEHOLDERID" val="placeholderID20_41941.6375231482"/>
</p:tagLst>
</file>

<file path=ppt/tags/tag38.xml><?xml version="1.0" encoding="utf-8"?>
<p:tagLst xmlns:a="http://schemas.openxmlformats.org/drawingml/2006/main" xmlns:r="http://schemas.openxmlformats.org/officeDocument/2006/relationships" xmlns:p="http://schemas.openxmlformats.org/presentationml/2006/main">
  <p:tag name="MS_PLACEHOLDERID" val="placeholderID1_41946.7009606482"/>
</p:tagLst>
</file>

<file path=ppt/tags/tag39.xml><?xml version="1.0" encoding="utf-8"?>
<p:tagLst xmlns:a="http://schemas.openxmlformats.org/drawingml/2006/main" xmlns:r="http://schemas.openxmlformats.org/officeDocument/2006/relationships" xmlns:p="http://schemas.openxmlformats.org/presentationml/2006/main">
  <p:tag name="MS_PLACEHOLDERID" val="placeholderID10_41933.4304166667"/>
</p:tagLst>
</file>

<file path=ppt/tags/tag4.xml><?xml version="1.0" encoding="utf-8"?>
<p:tagLst xmlns:a="http://schemas.openxmlformats.org/drawingml/2006/main" xmlns:r="http://schemas.openxmlformats.org/officeDocument/2006/relationships" xmlns:p="http://schemas.openxmlformats.org/presentationml/2006/main">
  <p:tag name="MS_PLACEHOLDERID" val="placeholderID2_41941.6375231482"/>
</p:tagLst>
</file>

<file path=ppt/tags/tag40.xml><?xml version="1.0" encoding="utf-8"?>
<p:tagLst xmlns:a="http://schemas.openxmlformats.org/drawingml/2006/main" xmlns:r="http://schemas.openxmlformats.org/officeDocument/2006/relationships" xmlns:p="http://schemas.openxmlformats.org/presentationml/2006/main">
  <p:tag name="MS_PLACEHOLDERID" val="placeholderID5_41946.4787384259"/>
</p:tagLst>
</file>

<file path=ppt/tags/tag41.xml><?xml version="1.0" encoding="utf-8"?>
<p:tagLst xmlns:a="http://schemas.openxmlformats.org/drawingml/2006/main" xmlns:r="http://schemas.openxmlformats.org/officeDocument/2006/relationships" xmlns:p="http://schemas.openxmlformats.org/presentationml/2006/main">
  <p:tag name="MS_PLACEHOLDERID" val="placeholderID4_41946.4787384259"/>
</p:tagLst>
</file>

<file path=ppt/tags/tag42.xml><?xml version="1.0" encoding="utf-8"?>
<p:tagLst xmlns:a="http://schemas.openxmlformats.org/drawingml/2006/main" xmlns:r="http://schemas.openxmlformats.org/officeDocument/2006/relationships" xmlns:p="http://schemas.openxmlformats.org/presentationml/2006/main">
  <p:tag name="MS_PLACEHOLDERID" val="placeholderID4_41946.4787384259"/>
</p:tagLst>
</file>

<file path=ppt/tags/tag43.xml><?xml version="1.0" encoding="utf-8"?>
<p:tagLst xmlns:a="http://schemas.openxmlformats.org/drawingml/2006/main" xmlns:r="http://schemas.openxmlformats.org/officeDocument/2006/relationships" xmlns:p="http://schemas.openxmlformats.org/presentationml/2006/main">
  <p:tag name="MSOBJECTPICTURESUBFOLDER" val="Rectangle Crops\Large"/>
  <p:tag name="MSOBJECTPICTUREREGISTRYFOLDER" val="PathToPictures"/>
  <p:tag name="MSOBJECTKEEPASPECTRATIOOFFWIDTH" val="True"/>
  <p:tag name="MSOBJECTKEEPASPECTRATIOOFFHEIGHT" val="False"/>
  <p:tag name="PLACEHOLDERAUTOMATIONTABLE" val="True"/>
  <p:tag name="PLACEHOLDERAUTOMATIONCHART" val="Tru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SCALEPICTURE" val="True"/>
  <p:tag name="PLACEHOLDERAUTOMATIONTAG" val="Table_Chart_Picture_Or_Text"/>
  <p:tag name="MS_PLACEHOLDERID" val="placeholderID17_41941.6375231482"/>
  <p:tag name="PLACEHOLDERAUTOMATIONPICTURE" val="False"/>
  <p:tag name="MSOBJECTPICTUREISMANDATORY" val="False"/>
</p:tagLst>
</file>

<file path=ppt/tags/tag44.xml><?xml version="1.0" encoding="utf-8"?>
<p:tagLst xmlns:a="http://schemas.openxmlformats.org/drawingml/2006/main" xmlns:r="http://schemas.openxmlformats.org/officeDocument/2006/relationships" xmlns:p="http://schemas.openxmlformats.org/presentationml/2006/main">
  <p:tag name="MS_PLACEHOLDERID" val="placeholderID79_41941.6375231482"/>
  <p:tag name="MSOBJECTPICTURESUBFOLDER" val="PEOPLE PHOTOGRAPHY - ORIGINALS - CMYK high res"/>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Tru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45.xml><?xml version="1.0" encoding="utf-8"?>
<p:tagLst xmlns:a="http://schemas.openxmlformats.org/drawingml/2006/main" xmlns:r="http://schemas.openxmlformats.org/officeDocument/2006/relationships" xmlns:p="http://schemas.openxmlformats.org/presentationml/2006/main">
  <p:tag name="MS_PLACEHOLDERID" val="placeholderID105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46.xml><?xml version="1.0" encoding="utf-8"?>
<p:tagLst xmlns:a="http://schemas.openxmlformats.org/drawingml/2006/main" xmlns:r="http://schemas.openxmlformats.org/officeDocument/2006/relationships" xmlns:p="http://schemas.openxmlformats.org/presentationml/2006/main">
  <p:tag name="MS_PLACEHOLDERID" val="placeholderID105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47.xml><?xml version="1.0" encoding="utf-8"?>
<p:tagLst xmlns:a="http://schemas.openxmlformats.org/drawingml/2006/main" xmlns:r="http://schemas.openxmlformats.org/officeDocument/2006/relationships" xmlns:p="http://schemas.openxmlformats.org/presentationml/2006/main">
  <p:tag name="MS_PLACEHOLDERID" val="placeholderID105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48.xml><?xml version="1.0" encoding="utf-8"?>
<p:tagLst xmlns:a="http://schemas.openxmlformats.org/drawingml/2006/main" xmlns:r="http://schemas.openxmlformats.org/officeDocument/2006/relationships" xmlns:p="http://schemas.openxmlformats.org/presentationml/2006/main">
  <p:tag name="MS_PLACEHOLDERID" val="placeholderID79_41941.6375231482"/>
  <p:tag name="MSOBJECTPICTURESUBFOLDER" val="PEOPLE PHOTOGRAPHY - ORIGINALS - CMYK high res"/>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Tru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49.xml><?xml version="1.0" encoding="utf-8"?>
<p:tagLst xmlns:a="http://schemas.openxmlformats.org/drawingml/2006/main" xmlns:r="http://schemas.openxmlformats.org/officeDocument/2006/relationships" xmlns:p="http://schemas.openxmlformats.org/presentationml/2006/main">
  <p:tag name="MS_PLACEHOLDERID" val="placeholderID105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5.xml><?xml version="1.0" encoding="utf-8"?>
<p:tagLst xmlns:a="http://schemas.openxmlformats.org/drawingml/2006/main" xmlns:r="http://schemas.openxmlformats.org/officeDocument/2006/relationships" xmlns:p="http://schemas.openxmlformats.org/presentationml/2006/main">
  <p:tag name="PLACEHOLDERAUTOMATIONTAG" val="COVERLOGOSHAPE"/>
</p:tagLst>
</file>

<file path=ppt/tags/tag50.xml><?xml version="1.0" encoding="utf-8"?>
<p:tagLst xmlns:a="http://schemas.openxmlformats.org/drawingml/2006/main" xmlns:r="http://schemas.openxmlformats.org/officeDocument/2006/relationships" xmlns:p="http://schemas.openxmlformats.org/presentationml/2006/main">
  <p:tag name="MS_PLACEHOLDERID" val="placeholderID105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51.xml><?xml version="1.0" encoding="utf-8"?>
<p:tagLst xmlns:a="http://schemas.openxmlformats.org/drawingml/2006/main" xmlns:r="http://schemas.openxmlformats.org/officeDocument/2006/relationships" xmlns:p="http://schemas.openxmlformats.org/presentationml/2006/main">
  <p:tag name="MS_PLACEHOLDERID" val="placeholderID105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52.xml><?xml version="1.0" encoding="utf-8"?>
<p:tagLst xmlns:a="http://schemas.openxmlformats.org/drawingml/2006/main" xmlns:r="http://schemas.openxmlformats.org/officeDocument/2006/relationships" xmlns:p="http://schemas.openxmlformats.org/presentationml/2006/main">
  <p:tag name="MS_PLACEHOLDERID" val="placeholderID20_41941.6375231482"/>
</p:tagLst>
</file>

<file path=ppt/tags/tag53.xml><?xml version="1.0" encoding="utf-8"?>
<p:tagLst xmlns:a="http://schemas.openxmlformats.org/drawingml/2006/main" xmlns:r="http://schemas.openxmlformats.org/officeDocument/2006/relationships" xmlns:p="http://schemas.openxmlformats.org/presentationml/2006/main">
  <p:tag name="MS_PLACEHOLDERID" val="placeholderID1_41946.7009606482"/>
</p:tagLst>
</file>

<file path=ppt/tags/tag54.xml><?xml version="1.0" encoding="utf-8"?>
<p:tagLst xmlns:a="http://schemas.openxmlformats.org/drawingml/2006/main" xmlns:r="http://schemas.openxmlformats.org/officeDocument/2006/relationships" xmlns:p="http://schemas.openxmlformats.org/presentationml/2006/main">
  <p:tag name="MS_PLACEHOLDERID" val="placeholderID10_41933.4304166667"/>
</p:tagLst>
</file>

<file path=ppt/tags/tag55.xml><?xml version="1.0" encoding="utf-8"?>
<p:tagLst xmlns:a="http://schemas.openxmlformats.org/drawingml/2006/main" xmlns:r="http://schemas.openxmlformats.org/officeDocument/2006/relationships" xmlns:p="http://schemas.openxmlformats.org/presentationml/2006/main">
  <p:tag name="MS_PLACEHOLDERID" val="placeholderID35_41941.6375231482"/>
</p:tagLst>
</file>

<file path=ppt/tags/tag56.xml><?xml version="1.0" encoding="utf-8"?>
<p:tagLst xmlns:a="http://schemas.openxmlformats.org/drawingml/2006/main" xmlns:r="http://schemas.openxmlformats.org/officeDocument/2006/relationships" xmlns:p="http://schemas.openxmlformats.org/presentationml/2006/main">
  <p:tag name="MS_PLACEHOLDERID" val="placeholderID36_41941.6375231482"/>
</p:tagLst>
</file>

<file path=ppt/tags/tag57.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58.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59.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6.xml><?xml version="1.0" encoding="utf-8"?>
<p:tagLst xmlns:a="http://schemas.openxmlformats.org/drawingml/2006/main" xmlns:r="http://schemas.openxmlformats.org/officeDocument/2006/relationships" xmlns:p="http://schemas.openxmlformats.org/presentationml/2006/main">
  <p:tag name="MS_PLACEHOLDERID" val="placeholderID2_41941.6375231482"/>
</p:tagLst>
</file>

<file path=ppt/tags/tag60.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61.xml><?xml version="1.0" encoding="utf-8"?>
<p:tagLst xmlns:a="http://schemas.openxmlformats.org/drawingml/2006/main" xmlns:r="http://schemas.openxmlformats.org/officeDocument/2006/relationships" xmlns:p="http://schemas.openxmlformats.org/presentationml/2006/main">
  <p:tag name="MS_PLACEHOLDERID" val="placeholderID26_41941.6375231482"/>
</p:tagLst>
</file>

<file path=ppt/tags/tag62.xml><?xml version="1.0" encoding="utf-8"?>
<p:tagLst xmlns:a="http://schemas.openxmlformats.org/drawingml/2006/main" xmlns:r="http://schemas.openxmlformats.org/officeDocument/2006/relationships" xmlns:p="http://schemas.openxmlformats.org/presentationml/2006/main">
  <p:tag name="MS_PLACEHOLDERID" val="placeholderID27_41941.6375231482"/>
</p:tagLst>
</file>

<file path=ppt/tags/tag63.xml><?xml version="1.0" encoding="utf-8"?>
<p:tagLst xmlns:a="http://schemas.openxmlformats.org/drawingml/2006/main" xmlns:r="http://schemas.openxmlformats.org/officeDocument/2006/relationships" xmlns:p="http://schemas.openxmlformats.org/presentationml/2006/main">
  <p:tag name="MS_PLACEHOLDERID" val="placeholderID28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64.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65.xml><?xml version="1.0" encoding="utf-8"?>
<p:tagLst xmlns:a="http://schemas.openxmlformats.org/drawingml/2006/main" xmlns:r="http://schemas.openxmlformats.org/officeDocument/2006/relationships" xmlns:p="http://schemas.openxmlformats.org/presentationml/2006/main">
  <p:tag name="MS_PLACEHOLDERID" val="placeholderID28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66.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67.xml><?xml version="1.0" encoding="utf-8"?>
<p:tagLst xmlns:a="http://schemas.openxmlformats.org/drawingml/2006/main" xmlns:r="http://schemas.openxmlformats.org/officeDocument/2006/relationships" xmlns:p="http://schemas.openxmlformats.org/presentationml/2006/main">
  <p:tag name="MS_PLACEHOLDERID" val="placeholderID28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68.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69.xml><?xml version="1.0" encoding="utf-8"?>
<p:tagLst xmlns:a="http://schemas.openxmlformats.org/drawingml/2006/main" xmlns:r="http://schemas.openxmlformats.org/officeDocument/2006/relationships" xmlns:p="http://schemas.openxmlformats.org/presentationml/2006/main">
  <p:tag name="MS_PLACEHOLDERID" val="placeholderID35_41941.6375231482"/>
</p:tagLst>
</file>

<file path=ppt/tags/tag7.xml><?xml version="1.0" encoding="utf-8"?>
<p:tagLst xmlns:a="http://schemas.openxmlformats.org/drawingml/2006/main" xmlns:r="http://schemas.openxmlformats.org/officeDocument/2006/relationships" xmlns:p="http://schemas.openxmlformats.org/presentationml/2006/main">
  <p:tag name="MS_PLACEHOLDERID" val="placeholderID2_41941.6375231482"/>
</p:tagLst>
</file>

<file path=ppt/tags/tag70.xml><?xml version="1.0" encoding="utf-8"?>
<p:tagLst xmlns:a="http://schemas.openxmlformats.org/drawingml/2006/main" xmlns:r="http://schemas.openxmlformats.org/officeDocument/2006/relationships" xmlns:p="http://schemas.openxmlformats.org/presentationml/2006/main">
  <p:tag name="MS_PLACEHOLDERID" val="placeholderID36_41941.6375231482"/>
</p:tagLst>
</file>

<file path=ppt/tags/tag71.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72.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73.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74.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75.xml><?xml version="1.0" encoding="utf-8"?>
<p:tagLst xmlns:a="http://schemas.openxmlformats.org/drawingml/2006/main" xmlns:r="http://schemas.openxmlformats.org/officeDocument/2006/relationships" xmlns:p="http://schemas.openxmlformats.org/presentationml/2006/main">
  <p:tag name="MS_PLACEHOLDERID" val="placeholderID26_41941.6375231482"/>
</p:tagLst>
</file>

<file path=ppt/tags/tag76.xml><?xml version="1.0" encoding="utf-8"?>
<p:tagLst xmlns:a="http://schemas.openxmlformats.org/drawingml/2006/main" xmlns:r="http://schemas.openxmlformats.org/officeDocument/2006/relationships" xmlns:p="http://schemas.openxmlformats.org/presentationml/2006/main">
  <p:tag name="MS_PLACEHOLDERID" val="placeholderID27_41941.6375231482"/>
</p:tagLst>
</file>

<file path=ppt/tags/tag77.xml><?xml version="1.0" encoding="utf-8"?>
<p:tagLst xmlns:a="http://schemas.openxmlformats.org/drawingml/2006/main" xmlns:r="http://schemas.openxmlformats.org/officeDocument/2006/relationships" xmlns:p="http://schemas.openxmlformats.org/presentationml/2006/main">
  <p:tag name="MS_PLACEHOLDERID" val="placeholderID28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78.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79.xml><?xml version="1.0" encoding="utf-8"?>
<p:tagLst xmlns:a="http://schemas.openxmlformats.org/drawingml/2006/main" xmlns:r="http://schemas.openxmlformats.org/officeDocument/2006/relationships" xmlns:p="http://schemas.openxmlformats.org/presentationml/2006/main">
  <p:tag name="MS_PLACEHOLDERID" val="placeholderID28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8.xml><?xml version="1.0" encoding="utf-8"?>
<p:tagLst xmlns:a="http://schemas.openxmlformats.org/drawingml/2006/main" xmlns:r="http://schemas.openxmlformats.org/officeDocument/2006/relationships" xmlns:p="http://schemas.openxmlformats.org/presentationml/2006/main">
  <p:tag name="PLACEHOLDERAUTOMATIONTAG" val="COVERLOGOSHAPE"/>
</p:tagLst>
</file>

<file path=ppt/tags/tag80.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81.xml><?xml version="1.0" encoding="utf-8"?>
<p:tagLst xmlns:a="http://schemas.openxmlformats.org/drawingml/2006/main" xmlns:r="http://schemas.openxmlformats.org/officeDocument/2006/relationships" xmlns:p="http://schemas.openxmlformats.org/presentationml/2006/main">
  <p:tag name="MS_PLACEHOLDERID" val="placeholderID28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82.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83.xml><?xml version="1.0" encoding="utf-8"?>
<p:tagLst xmlns:a="http://schemas.openxmlformats.org/drawingml/2006/main" xmlns:r="http://schemas.openxmlformats.org/officeDocument/2006/relationships" xmlns:p="http://schemas.openxmlformats.org/presentationml/2006/main">
  <p:tag name="MS_PLACEHOLDERID" val="placeholderID35_41941.6375231482"/>
</p:tagLst>
</file>

<file path=ppt/tags/tag84.xml><?xml version="1.0" encoding="utf-8"?>
<p:tagLst xmlns:a="http://schemas.openxmlformats.org/drawingml/2006/main" xmlns:r="http://schemas.openxmlformats.org/officeDocument/2006/relationships" xmlns:p="http://schemas.openxmlformats.org/presentationml/2006/main">
  <p:tag name="MS_PLACEHOLDERID" val="placeholderID36_41941.6375231482"/>
</p:tagLst>
</file>

<file path=ppt/tags/tag85.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86.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87.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88.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89.xml><?xml version="1.0" encoding="utf-8"?>
<p:tagLst xmlns:a="http://schemas.openxmlformats.org/drawingml/2006/main" xmlns:r="http://schemas.openxmlformats.org/officeDocument/2006/relationships" xmlns:p="http://schemas.openxmlformats.org/presentationml/2006/main">
  <p:tag name="MS_PLACEHOLDERID" val="placeholderID26_41941.6375231482"/>
</p:tagLst>
</file>

<file path=ppt/tags/tag9.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90.xml><?xml version="1.0" encoding="utf-8"?>
<p:tagLst xmlns:a="http://schemas.openxmlformats.org/drawingml/2006/main" xmlns:r="http://schemas.openxmlformats.org/officeDocument/2006/relationships" xmlns:p="http://schemas.openxmlformats.org/presentationml/2006/main">
  <p:tag name="MS_PLACEHOLDERID" val="placeholderID27_41941.6375231482"/>
</p:tagLst>
</file>

<file path=ppt/tags/tag91.xml><?xml version="1.0" encoding="utf-8"?>
<p:tagLst xmlns:a="http://schemas.openxmlformats.org/drawingml/2006/main" xmlns:r="http://schemas.openxmlformats.org/officeDocument/2006/relationships" xmlns:p="http://schemas.openxmlformats.org/presentationml/2006/main">
  <p:tag name="MS_PLACEHOLDERID" val="placeholderID28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92.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93.xml><?xml version="1.0" encoding="utf-8"?>
<p:tagLst xmlns:a="http://schemas.openxmlformats.org/drawingml/2006/main" xmlns:r="http://schemas.openxmlformats.org/officeDocument/2006/relationships" xmlns:p="http://schemas.openxmlformats.org/presentationml/2006/main">
  <p:tag name="MS_PLACEHOLDERID" val="placeholderID28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94.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95.xml><?xml version="1.0" encoding="utf-8"?>
<p:tagLst xmlns:a="http://schemas.openxmlformats.org/drawingml/2006/main" xmlns:r="http://schemas.openxmlformats.org/officeDocument/2006/relationships" xmlns:p="http://schemas.openxmlformats.org/presentationml/2006/main">
  <p:tag name="MS_PLACEHOLDERID" val="placeholderID28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96.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ags/tag97.xml><?xml version="1.0" encoding="utf-8"?>
<p:tagLst xmlns:a="http://schemas.openxmlformats.org/drawingml/2006/main" xmlns:r="http://schemas.openxmlformats.org/officeDocument/2006/relationships" xmlns:p="http://schemas.openxmlformats.org/presentationml/2006/main">
  <p:tag name="MS_PLACEHOLDERID" val="placeholderID35_41941.6375231482"/>
</p:tagLst>
</file>

<file path=ppt/tags/tag98.xml><?xml version="1.0" encoding="utf-8"?>
<p:tagLst xmlns:a="http://schemas.openxmlformats.org/drawingml/2006/main" xmlns:r="http://schemas.openxmlformats.org/officeDocument/2006/relationships" xmlns:p="http://schemas.openxmlformats.org/presentationml/2006/main">
  <p:tag name="MS_PLACEHOLDERID" val="placeholderID36_41941.6375231482"/>
</p:tagLst>
</file>

<file path=ppt/tags/tag99.xml><?xml version="1.0" encoding="utf-8"?>
<p:tagLst xmlns:a="http://schemas.openxmlformats.org/drawingml/2006/main" xmlns:r="http://schemas.openxmlformats.org/officeDocument/2006/relationships" xmlns:p="http://schemas.openxmlformats.org/presentationml/2006/main">
  <p:tag name="MS_PLACEHOLDERID" val="placeholderID37_41941.6375231482"/>
  <p:tag name="MSOBJECTPICTURESUBFOLDER" val=""/>
  <p:tag name="MSOBJECTPICTUREREGISTRYFOLDER" val="PathToPictures"/>
  <p:tag name="MSOBJECTKEEPASPECTRATIOOFFWIDTH" val="True"/>
  <p:tag name="MSOBJECTKEEPASPECTRATIOOFFHEIGHT" val="False"/>
  <p:tag name="PLACEHOLDERAUTOMATIONTABLE" val="False"/>
  <p:tag name="PLACEHOLDERAUTOMATIONCHART" val="False"/>
  <p:tag name="PLACEHOLDERAUTOMATIONPICTURE" val="False"/>
  <p:tag name="OBJECTTITLEPOSITION" val="0"/>
  <p:tag name="OBJECTSOURCEPOSITION" val="0"/>
  <p:tag name="BUILDOBJECTTITLELINE" val="False"/>
  <p:tag name="BUILDOBJECTSOURCELINE" val="False"/>
  <p:tag name="BUILDOBJECTTITLE" val="False"/>
  <p:tag name="BUILDOBJECTSOURCE" val="Fals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Table_Chart_Picture_Or_Text"/>
</p:tagLst>
</file>

<file path=ppt/theme/theme1.xml><?xml version="1.0" encoding="utf-8"?>
<a:theme xmlns:a="http://schemas.openxmlformats.org/drawingml/2006/main" name="WFW_Content">
  <a:themeElements>
    <a:clrScheme name="_WFW">
      <a:dk1>
        <a:srgbClr val="3F4444"/>
      </a:dk1>
      <a:lt1>
        <a:srgbClr val="FFFFFF"/>
      </a:lt1>
      <a:dk2>
        <a:srgbClr val="115E67"/>
      </a:dk2>
      <a:lt2>
        <a:srgbClr val="FFFFFF"/>
      </a:lt2>
      <a:accent1>
        <a:srgbClr val="115E67"/>
      </a:accent1>
      <a:accent2>
        <a:srgbClr val="8A8D4A"/>
      </a:accent2>
      <a:accent3>
        <a:srgbClr val="3F4444"/>
      </a:accent3>
      <a:accent4>
        <a:srgbClr val="003057"/>
      </a:accent4>
      <a:accent5>
        <a:srgbClr val="B2A8A2"/>
      </a:accent5>
      <a:accent6>
        <a:srgbClr val="672146"/>
      </a:accent6>
      <a:hlink>
        <a:srgbClr val="115E67"/>
      </a:hlink>
      <a:folHlink>
        <a:srgbClr val="115E67"/>
      </a:folHlink>
    </a:clrScheme>
    <a:fontScheme name="_WFW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defRPr sz="2000" dirty="0" err="1" smtClean="0">
            <a:solidFill>
              <a:schemeClr val="tx2"/>
            </a:solidFill>
          </a:defRPr>
        </a:defPPr>
      </a:lstStyle>
    </a:txDef>
  </a:objectDefaults>
  <a:extraClrSchemeLst/>
  <a:extLst>
    <a:ext uri="{05A4C25C-085E-4340-85A3-A5531E510DB2}">
      <thm15:themeFamily xmlns:thm15="http://schemas.microsoft.com/office/thememl/2012/main" name="Presentation.potx" id="{FEA314E0-5D11-49CA-83E6-DCD8394D9C73}" vid="{B1127D62-ADA7-4A0E-9645-37D16A8C05C7}"/>
    </a:ext>
  </a:extLst>
</a:theme>
</file>

<file path=ppt/theme/theme2.xml><?xml version="1.0" encoding="utf-8"?>
<a:theme xmlns:a="http://schemas.openxmlformats.org/drawingml/2006/main" name="S&amp;G AerCap">
  <a:themeElements>
    <a:clrScheme name="AerCap">
      <a:dk1>
        <a:srgbClr val="0A285F"/>
      </a:dk1>
      <a:lt1>
        <a:sysClr val="window" lastClr="FFFFFF"/>
      </a:lt1>
      <a:dk2>
        <a:srgbClr val="78C8E1"/>
      </a:dk2>
      <a:lt2>
        <a:srgbClr val="E1E6EB"/>
      </a:lt2>
      <a:accent1>
        <a:srgbClr val="0F3C32"/>
      </a:accent1>
      <a:accent2>
        <a:srgbClr val="78D2AD"/>
      </a:accent2>
      <a:accent3>
        <a:srgbClr val="375F69"/>
      </a:accent3>
      <a:accent4>
        <a:srgbClr val="E1E6EB"/>
      </a:accent4>
      <a:accent5>
        <a:srgbClr val="0A285F"/>
      </a:accent5>
      <a:accent6>
        <a:srgbClr val="78C8E1"/>
      </a:accent6>
      <a:hlink>
        <a:srgbClr val="0F3C32"/>
      </a:hlink>
      <a:folHlink>
        <a:srgbClr val="78D2AD"/>
      </a:folHlink>
    </a:clrScheme>
    <a:fontScheme name="Aercap">
      <a:majorFont>
        <a:latin typeface="Atica"/>
        <a:ea typeface=""/>
        <a:cs typeface=""/>
      </a:majorFont>
      <a:minorFont>
        <a:latin typeface="A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17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5.xml>��< ? x m l   v e r s i o n = " 1 . 0 "   e n c o d i n g = " u t f - 1 6 " ? >  
 < p r o p e r t i e s   x m l n s = " h t t p : / / w w w . i m a n a g e . c o m / w o r k / x m l s c h e m a " >  
     < d o c u m e n t i d > E U R O P E ! 7 7 9 2 1 2 6 9 . 1 < / d o c u m e n t i d >  
     < s e n d e r i d > K E I M 2 < / s e n d e r i d >  
     < s e n d e r e m a i l > M K E I G H T L E Y @ W F W . C O M < / s e n d e r e m a i l >  
     < l a s t m o d i f i e d > 2 0 2 5 - 0 1 - 1 0 T 1 8 : 1 3 : 3 0 . 0 0 0 0 0 0 0 + 0 0 : 0 0 < / l a s t m o d i f i e d >  
     < d a t a b a s e > E U R O P E < / d a t a b a s e >  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1 6 " ? > < t e m p l a t e   x m l n s : x s d = " h t t p : / / w w w . w 3 . o r g / 2 0 0 1 / X M L S c h e m a "   x m l n s : x s i = " h t t p : / / w w w . w 3 . o r g / 2 0 0 1 / X M L S c h e m a - i n s t a n c e "   i d = " 6 2 8 6 6 f 9 7 - 8 b b 9 - 4 2 1 4 - b 9 a 7 - 0 7 b b 9 0 f e 2 6 d 7 "   n a m e = " & l t ; ? x m l   v e r s i o n = & q u o t ; 1 . 0 & q u o t ;   e n c o d i n g = & q u o t ; u t f - 1 6 & q u o t ; ? & g t ; & # x A ; & l t ; u i L o c a l i z e d S t r i n g   x m l n s : x s d = & q u o t ; h t t p : / / w w w . w 3 . o r g / 2 0 0 1 / X M L S c h e m a & q u o t ;   x m l n s : x s i = & q u o t ; h t t p : / / w w w . w 3 . o r g / 2 0 0 1 / X M L S c h e m a - i n s t a n c e & q u o t ; & g t ; & # x A ;     & l t ; t y p e & g t ; f i x e d & l t ; / t y p e & g t ; & # x A ;     & l t ; t e x t   / & g t ; & # x A ; & l t ; / u i L o c a l i z e d S t r i n g & g t ; "   d o c u m e n t I d = " c 8 b b 3 e 4 6 - 1 9 1 1 - 4 d d 0 - b c 1 c - c a f 6 f 4 e 0 d c c 7 "   t e m p l a t e F u l l N a m e = " C : \ P r o g r a m D a t a \ I p h e l i o n \ O u t l i n e \ T e m p l a t e s \ P i t c h P e r f e c t \ P r e s e n t a t i o n . p o t x "   v e r s i o n = " 0 "   c o i C h e c k s u m = " X Z u k 0 N a x x A q x R 9 u w C 6 D b A Y E B 9 w Q + 2 / 0 d z R o z b 7 l A 9 S k = "   s c h e m a V e r s i o n = " 1 "   w o r d V e r s i o n = " 1 6 . 0 "   l a n g u a g e I s o = " e n - G B "   o f f i c e I d = " 4 b d 2 d 0 7 9 - 1 6 5 a - 4 3 1 5 - b 1 9 a - 8 8 a 8 8 f 2 2 9 c e e "   h e l p U r l = " & l t ; ? x m l   v e r s i o n = & q u o t ; 1 . 0 & q u o t ;   e n c o d i n g = & q u o t ; u t f - 1 6 & q u o t ; ? & g t ; & # x A ; & l t ; u i L o c a l i z e d S t r i n g   x m l n s : x s d = & q u o t ; h t t p : / / w w w . w 3 . o r g / 2 0 0 1 / X M L S c h e m a & q u o t ;   x m l n s : x s i = & q u o t ; h t t p : / / w w w . w 3 . o r g / 2 0 0 1 / X M L S c h e m a - i n s t a n c e & q u o t ; & g t ; & # x A ;     & l t ; t y p e & g t ; f i x e d & l t ; / t y p e & g t ; & # x A ;     & l t ; t e x t   / & g t ; & # x A ; & l t ; / u i L o c a l i z e d S t r i n g & g t ; "   i m p o r t D a t a = " f a l s e "   w i z a r d H e i g h t = " 0 "   w i z a r d W i d t h = " 0 "   w i z a r d P a n e l W i d t h = " 0 "   h i d e W i z a r d I f V a l i d = " f a l s e "   h i d e A u t h o r = " f a l s e "   w i z a r d T a b P o s i t i o n = " n o n e "   x m l n s = " h t t p : / / i p h e l i o n . c o m / w o r d / o u t l i n e / " >  
     < a u t h o r >  
         < l o c a l i z e d P r o f i l e s / >  
         < f r o m S e a r c h C o n t a c t > t r u e < / f r o m S e a r c h C o n t a c t >  
         < i d > 8 1 c 7 7 1 3 8 - 9 a d 6 - 4 7 6 2 - 9 f 0 d - d c 6 1 d 3 e a 8 d 6 3 < / i d >  
         < n a m e > J i m   B e l l < / n a m e >  
         < i n i t i a l s / >  
         < p r i m a r y O f f i c e > L o n d o n < / p r i m a r y O f f i c e >  
         < p r i m a r y O f f i c e I d > 4 b d 2 d 0 7 9 - 1 6 5 a - 4 3 1 5 - b 1 9 a - 8 8 a 8 8 f 2 2 9 c e e < / p r i m a r y O f f i c e I d >  
         < p r i m a r y L a n g u a g e I s o > e n - G B < / p r i m a r y L a n g u a g e I s o >  
         < p h o n e N u m b e r F o r m a t > + 4 4   2 0   X X X X   X X X X < / p h o n e N u m b e r F o r m a t >  
         < f a x N u m b e r F o r m a t > + 4 4   2 0   X X X X   X X X X < / f a x N u m b e r F o r m a t >  
         < m o b i l e N u m b e r F o r m a t / >  
         < j o b D e s c r i p t i o n > P a r t n e r < / j o b D e s c r i p t i o n >  
         < d e p a r t m e n t > A s s e t s   & a m p ;   S t r u c t u r e d   F i n a n c e < / d e p a r t m e n t >  
         < e m a i l > j b e l l @ w f w . c o m < / e m a i l >  
         < r a w D i r e c t L i n e > 4 4 2 0 7 8 1 4 8 2 2 8 < / r a w D i r e c t L i n e >  
         < r a w D i r e c t F a x > 4 4 2 0 < / r a w D i r e c t F a x >  
         < m o b i l e > + 4 4   7 8 3 4   3 5 2 7 7 4 < / m o b i l e >  
         < l o g i n > B E L J 1 < / l o g i n >  
         < e m p l y e e I d / >  
         < b a r R e g i s t r a t i o n s / >  
     < / a u t h o r >  
     < c o n t e n t C o n t r o l s >  
         < c o n t e n t C o n t r o l   i d = " 0 9 6 b a 2 c 4 - 1 b 6 4 - 4 8 7 6 - 9 4 4 e - 9 a c 5 9 1 5 5 8 7 7 c "   n a m e = " D M S . D o c I d F o r m a t "   a s s e m b l y = " I p h e l i o n . O u t l i n e . W o r d . d l l "   t y p e = " I p h e l i o n . O u t l i n e . W o r d . R e n d e r e r s . T e x t R e n d e r e r "   o r d e r = " 3 "   a c t i v e = " t r u e "   e n t i t y I d = " c f 4 2 7 1 e c - f 0 0 9 - 4 e 8 a - 8 0 4 d - 5 6 8 5 4 d 9 a c 4 d 3 "   f i e l d I d = " 7 2 9 0 4 a 4 7 - 5 7 8 0 - 4 5 9 c - b e 7 a - 4 4 8 f 9 a d 8 d 6 b 4 "   p a r e n t I d = " 0 0 0 0 0 0 0 0 - 0 0 0 0 - 0 0 0 0 - 0 0 0 0 - 0 0 0 0 0 0 0 0 0 0 0 0 "   l e v e l O r d e r = " 1 0 0 "   c o n t r o l T y p e = " p l a i n T e x t "   c o n t r o l E d i t T y p e = " i n l i n e "   e n c l o s i n g B o o k m a r k = " f a l s e "   f o r m a t E v a l u a t o r T y p e = " e x p r e s s i o n "   t e x t C a s e = " i g n o r e C a s e "   r e m o v e C o n t r o l = " f a l s e "   i g n o r e F o r m a t I f E m p t y = " f a l s e " >  
             < p a r a m e t e r s >  
                 < p a r a m e t e r   i d = " a 8 0 9 3 e 8 7 - 8 f d a - 4 3 3 c - a 9 3 7 - d a 4 1 5 1 3 a d a 9 9 "   n a m e = " F i e l d   i n d e x "   t y p e = " S y s t e m . I n t 3 2 ,   m s c o r l i b ,   V e r s i o n = 4 . 0 . 0 . 0 ,   C u l t u r e = n e u t r a l ,   P u b l i c K e y T o k e n = b 7 7 a 5 c 5 6 1 9 3 4 e 0 8 9 "   o r d e r = " 9 9 9 "   k e y = " i n d e x "   v a l u e = " "   g r o u p O r d e r = " - 1 "   i s G e n e r a t e d = " f a l s e " / >  
                 < p a r a m e t e r   i d = " 7 d c d 0 c b 6 - d 6 6 5 - 4 3 0 8 - b 7 8 8 - 0 9 a 0 f 2 e 3 5 5 e f "   n a m e = " P a r e n t   f i e l d   i n d e x "   t y p e = " S y s t e m . I n t 3 2 ,   m s c o r l i b ,   V e r s i o n = 4 . 0 . 0 . 0 ,   C u l t u r e = n e u t r a l ,   P u b l i c K e y T o k e n = b 7 7 a 5 c 5 6 1 9 3 4 e 0 8 9 "   o r d e r = " 9 9 9 "   k e y = " p a r e n t I n d e x "   v a l u e = " "   g r o u p O r d e r = " - 1 "   i s G e n e r a t e d = " f a l s e " / >  
                 < p a r a m e t e r   i d = " 6 3 5 7 a d 8 7 - 4 d 2 f - 4 1 8 1 - a d 0 1 - c 4 d 0 3 a 2 c 0 1 1 4 "   n a m e = " D e l e t e   i f   e m p t y "   t y p e = " S y s t e m . B o o l e a n ,   m s c o r l i b ,   V e r s i o n = 4 . 0 . 0 . 0 ,   C u l t u r e = n e u t r a l ,   P u b l i c K e y T o k e n = b 7 7 a 5 c 5 6 1 9 3 4 e 0 8 9 "   o r d e r = " 9 9 9 "   k e y = " d e l e t e I f E m p t y "   v a l u e = " F a l s e "   g r o u p O r d e r = " - 1 "   i s G e n e r a t e d = " f a l s e " / >  
                 < p a r a m e t e r   i d = " 9 c c 3 7 f 6 c - 5 d 5 6 - 4 4 8 6 - a a 6 2 - 4 5 4 e a b 5 0 c c c 0 "   n a m e = " P a r a g r a p h   v a l u e s "   t y p e = " I p h e l i o n . O u t l i n e . M o d e l . E n t i t i e s . I n l i n e P a r a m e t e r E n t i t y C o l l e c t i o n ` 1 [ [ I p h e l i o n . O u t l i n e . P o w e r P o i n t . R e n d e r e r s . P a r a g r a p h V a l u e P a r a m e t e r E n t i t y ,   I p h e l i o n . O u t l i n e . P o w e r P o i n t ,   V e r s i o n = 1 . 8 . 4 . 1 2 2 ,   C u l t u r e = n e u t r a l ,   P u b l i c K e y T o k e n = n u l l ] ] ,   I p h e l i o n . O u t l i n e . M o d e l ,   V e r s i o n = 1 . 8 . 4 . 1 2 2 ,   C u l t u r e = n e u t r a l ,   P u b l i c K e y T o k e n = n u l l "   o r d e r = " 9 9 9 "   k e y = " p a r a g r a p h V a l u e s "   v a l u e = " "   g r o u p O r d e r = " - 1 "   i s G e n e r a t e d = " f a l s e " / >  
             < / p a r a m e t e r s >  
         < / c o n t e n t C o n t r o l >  
     < / c o n t e n t C o n t r o l s >  
     < q u e s t i o n s >  
         < q u e s t i o n   i d = " c f 4 2 7 1 e c - f 0 0 9 - 4 e 8 a - 8 0 4 d - 5 6 8 5 4 d 9 a c 4 d 3 "   n a m e = " D M S "   a s s e m b l y = " I p h e l i o n . O u t l i n e . I n t e g r a t i o n . W o r k S i t e . d l l "   t y p e = " I p h e l i o n . O u t l i n e . I n t e g r a t i o n . W o r k S i t e . V i e w M o d e l s . S e l e c t W o r k S p a c e V i e w M o d e l "   o r d e r = " 0 "   a c t i v e = " t r u e "   g r o u p = " & l t ; D e f a u l t & g t ; "   r e s u l t T y p e = " s i n g l e "   d i s p l a y T y p e = " S t a r t u p "   p a g e C o l u m n S p a n = " c o l u m n S p a n 6 "   p a r e n t I d = " 0 0 0 0 0 0 0 0 - 0 0 0 0 - 0 0 0 0 - 0 0 0 0 - 0 0 0 0 0 0 0 0 0 0 0 0 " >  
             < p a r a m e t e r s >  
                 < p a r a m e t e r   i d = " 5 e 0 6 4 5 a 7 - 2 2 c 1 - 4 f 1 7 - 9 7 9 4 - 0 8 e 4 e f 0 0 2 7 a b "   n a m e = " D o c u m e n t   t y p e "   t y p e = " S y s t e m . S t r i n g ,   m s c o r l i b ,   V e r s i o n = 4 . 0 . 0 . 0 ,   C u l t u r e = n e u t r a l ,   P u b l i c K e y T o k e n = b 7 7 a 5 c 5 6 1 9 3 4 e 0 8 9 "   o r d e r = " 9 9 9 "   k e y = " d o c T y p e "   v a l u e = " P I T C H "   g r o u p O r d e r = " - 1 "   i s G e n e r a t e d = " f a l s e " / >  
                 < p a r a m e t e r   i d = " 2 4 f 0 2 a 0 7 - a 8 8 1 - 4 e 1 5 - a 0 6 a - d 0 a 7 1 4 e 3 8 5 b 0 "   n a m e = " D o c u m e n t   s u b - t y p e "   t y p e = " S y s t e m . S t r i n g ,   m s c o r l i b ,   V e r s i o n = 4 . 0 . 0 . 0 ,   C u l t u r e = n e u t r a l ,   P u b l i c K e y T o k e n = b 7 7 a 5 c 5 6 1 9 3 4 e 0 8 9 "   o r d e r = " 9 9 9 "   k e y = " d o c S u b T y p e "   v a l u e = " "   g r o u p O r d e r = " - 1 "   i s G e n e r a t e d = " f a l s e " / >  
                 < p a r a m e t e r   i d = " 4 9 5 8 2 f 1 7 - c 2 f b - 4 6 8 1 - b a c 1 - 7 f e 6 6 c 1 1 1 c 4 0 "   n a m e = " D o c   I d   f o r m a t "   t y p e = " S y s t e m . S t r i n g ,   m s c o r l i b ,   V e r s i o n = 4 . 0 . 0 . 0 ,   C u l t u r e = n e u t r a l ,   P u b l i c K e y T o k e n = b 7 7 a 5 c 5 6 1 9 3 4 e 0 8 9 "   o r d e r = " 9 9 9 "   k e y = " d o c I d F o r m a t "   v a l u e = " & l t ; ? x m l   v e r s i o n = & q u o t ; 1 . 0 & q u o t ;   e n c o d i n g = & q u o t ; u t f - 1 6 & q u o t ; ? & g t ; & # x A ; & l t ; f o r m a t S t r i n g   x m l n s : x s d = & q u o t ; h t t p : / / w w w . w 3 . o r g / 2 0 0 1 / X M L S c h e m a & q u o t ;   x m l n s : x s i = & q u o t ; h t t p : / / w w w . w 3 . o r g / 2 0 0 1 / X M L S c h e m a - i n s t a n c e & q u o t ; & g t ; & # x A ;     & l t ; t y p e & g t ; e x p r e s s i o n & l t ; / t y p e & g t ; & # x A ;     & l t ; t e x t & g t ; { D M S . L i b r a r y }   & a m p ; a m p ;   & q u o t ; \ & q u o t ;   & a m p ; a m p ;   { D M S . D o c N u m b e r }   & a m p ; a m p ;   & q u o t ; v & q u o t ;   & a m p ; a m p ;   { D M S . D o c V e r s i o n } & l t ; / t e x t & g t ; & # x A ; & l t ; / f o r m a t S t r i n g & g t ; "   a r g u m e n t = " F o r m a t S t r i n g "   g r o u p O r d e r = " - 1 "   i s G e n e r a t e d = " f a l s e " / >  
                 < p a r a m e t e r   i d = " 4 c d d a b 8 5 - 3 7 9 d - 4 6 7 a - 8 9 b 5 - d 9 6 b b c b e 9 7 3 b "   n a m e = " R e m e m b e r   w o r k s p a c e   a n d   f o l d e r "   t y p e = " S y s t e m . B o o l e a n ,   m s c o r l i b ,   V e r s i o n = 4 . 0 . 0 . 0 ,   C u l t u r e = n e u t r a l ,   P u b l i c K e y T o k e n = b 7 7 a 5 c 5 6 1 9 3 4 e 0 8 9 "   o r d e r = " 9 9 9 "   k e y = " r e m e m b e r W S "   v a l u e = " T r u e "   g r o u p O r d e r = " - 1 "   i s G e n e r a t e d = " f a l s e " / >  
                 < p a r a m e t e r   i d = " f b c c 0 c b 8 - c 9 9 0 - 4 3 a 0 - 8 5 e 3 - 9 3 5 9 c e 2 c 9 e a 3 "   n a m e = " R e m o v e   C l / M t   l e a d   z e r o s "   t y p e = " S y s t e m . B o o l e a n ,   m s c o r l i b ,   V e r s i o n = 4 . 0 . 0 . 0 ,   C u l t u r e = n e u t r a l ,   P u b l i c K e y T o k e n = b 7 7 a 5 c 5 6 1 9 3 4 e 0 8 9 "   o r d e r = " 9 9 9 "   k e y = " r e m o v e L e a d i n g Z e r o s "   v a l u e = " F a l s e "   g r o u p O r d e r = " - 1 "   i s G e n e r a t e d = " f a l s e " / >  
                 < p a r a m e t e r   i d = " 8 f 0 4 2 e a b - 2 e d 3 - 4 6 b 5 - 8 f a a - f 1 5 3 6 c 5 f 2 4 5 5 "   n a m e = " O r d e r   W o r k s p a c e s   a l p h a b e t i c a l l y "   t y p e = " S y s t e m . B o o l e a n ,   m s c o r l i b ,   V e r s i o n = 4 . 0 . 0 . 0 ,   C u l t u r e = n e u t r a l ,   P u b l i c K e y T o k e n = b 7 7 a 5 c 5 6 1 9 3 4 e 0 8 9 "   o r d e r = " 9 9 9 "   k e y = " o r d e r W o r k s p a c e s A l p h a b e t i c a l l y "   v a l u e = " F a l s e "   g r o u p O r d e r = " - 1 "   i s G e n e r a t e d = " f a l s e " / >  
                 < p a r a m e t e r   i d = " 2 b 6 e c e 8 6 - f 9 b 0 - 4 9 3 0 - 9 6 1 e - 3 c 6 f 4 f f d f 3 b d "   n a m e = " D e f a u l t   f o l d e r "   t y p e = " S y s t e m . S t r i n g ,   m s c o r l i b ,   V e r s i o n = 4 . 0 . 0 . 0 ,   C u l t u r e = n e u t r a l ,   P u b l i c K e y T o k e n = b 7 7 a 5 c 5 6 1 9 3 4 e 0 8 9 "   o r d e r = " 9 9 9 "   k e y = " d e f a u l t F o l d e r "   v a l u e = " "   a r g u m e n t = " I t e m L i s t C o n t r o l "   g r o u p O r d e r = " - 1 "   i s G e n e r a t e d = " f a l s e " / >  
                 < p a r a m e t e r   i d = " a 0 e 1 9 5 f a - 3 7 2 d - 4 f d b - b 5 c 5 - 7 4 3 3 6 3 4 9 9 c 5 e "   n a m e = " D o   n o t   d i s p l a y   i f   v a l i d "   t y p e = " S y s t e m . B o o l e a n ,   m s c o r l i b ,   V e r s i o n = 4 . 0 . 0 . 0 ,   C u l t u r e = n e u t r a l ,   P u b l i c K e y T o k e n = b 7 7 a 5 c 5 6 1 9 3 4 e 0 8 9 "   o r d e r = " 9 9 9 "   k e y = " i n v i s i b l e I f V a l i d "   v a l u e = " F a l s e "   g r o u p O r d e r = " - 1 "   i s G e n e r a t e d = " f a l s e " / >  
                 < p a r a m e t e r   i d = " 8 e 1 3 2 0 f c - 5 e 3 3 - 4 1 e 6 - 9 9 5 2 - 7 5 8 8 2 9 0 a 8 6 1 6 "   n a m e = " S h o w   a u t h o r   l o o k u p "   t y p e = " S y s t e m . B o o l e a n ,   m s c o r l i b ,   V e r s i o n = 4 . 0 . 0 . 0 ,   C u l t u r e = n e u t r a l ,   P u b l i c K e y T o k e n = b 7 7 a 5 c 5 6 1 9 3 4 e 0 8 9 "   o r d e r = " 9 9 9 "   k e y = " s h o w A u t h o r "   v a l u e = " F a l s e "   g r o u p O r d e r = " - 1 "   i s G e n e r a t e d = " f a l s e " / >  
                 < p a r a m e t e r   i d = " 3 c a 7 1 3 8 7 - 3 e f 1 - 4 7 2 6 - 9 d a b - d 1 2 7 8 f e 9 6 1 7 7 "   n a m e = " A u t h o r   f i e l d "   t y p e = " I p h e l i o n . O u t l i n e . M o d e l . E n t i t i e s . P a r a m e t e r F i e l d D e s c r i p t o r ,   I p h e l i o n . O u t l i n e . M o d e l ,   V e r s i o n = 1 . 8 . 4 . 1 2 2 ,   C u l t u r e = n e u t r a l ,   P u b l i c K e y T o k e n = n u l l "   o r d e r = " 9 9 9 "   k e y = " a u t h o r F i e l d "   v a l u e = " 0 8 3 d 5 a 5 f - 7 a 4 6 - 4 9 2 7 - a d 1 b - 2 e 7 1 0 3 f 3 6 8 b 1 | f 2 9 4 b 1 d 2 - 1 b 4 5 - 4 e 5 f - 9 4 c 4 - 2 9 5 3 e 5 1 5 0 1 3 7 "   g r o u p O r d e r = " - 1 "   i s G e n e r a t e d = " f a l s e " / >  
                 < p a r a m e t e r   i d = " 0 9 b c 8 2 5 2 - d 5 c f - 4 a a 1 - a e 4 a - 6 9 e d e 9 1 d 2 9 e e "   n a m e = " S h o w   d o c u m e n t   t i t l e "   t y p e = " S y s t e m . B o o l e a n ,   m s c o r l i b ,   V e r s i o n = 4 . 0 . 0 . 0 ,   C u l t u r e = n e u t r a l ,   P u b l i c K e y T o k e n = b 7 7 a 5 c 5 6 1 9 3 4 e 0 8 9 "   o r d e r = " 9 9 9 "   k e y = " s h o w T i t l e "   v a l u e = " T r u e "   g r o u p O r d e r = " - 1 "   i s G e n e r a t e d = " f a l s e " / >  
                 < p a r a m e t e r   i d = " 5 c d 8 5 b b 9 - c 9 6 c - 4 a 4 c - 8 6 2 b - 1 4 7 4 1 e 2 c 8 e b f "   n a m e = " F o l d e r   l i s t   h e i g h t "   t y p e = " S y s t e m . N u l l a b l e ` 1 [ [ S y s t e m . I n t 3 2 ,   m s c o r l i b ,   V e r s i o n = 4 . 0 . 0 . 0 ,   C u l t u r e = n e u t r a l ,   P u b l i c K e y T o k e n = b 7 7 a 5 c 5 6 1 9 3 4 e 0 8 9 ] ] ,   m s c o r l i b ,   V e r s i o n = 4 . 0 . 0 . 0 ,   C u l t u r e = n e u t r a l ,   P u b l i c K e y T o k e n = b 7 7 a 5 c 5 6 1 9 3 4 e 0 8 9 "   o r d e r = " 9 9 9 "   k e y = " f o l d e r H e i g h t "   v a l u e = " "   g r o u p O r d e r = " - 1 "   i s G e n e r a t e d = " f a l s e " / >  
             < / p a r a m e t e r s >  
         < / q u e s t i o n >  
     < / q u e s t i o n s >  
     < c o m m a n d s >  
         < c o m m a n d   i d = " a 9 7 b d 7 e a - 5 1 7 d - 4 6 0 8 - b a 0 3 - 4 1 b 1 9 6 c f 8 9 f 5 "   n a m e = " S h o w   q u e s t i o n   f o r m "   a s s e m b l y = " I p h e l i o n . O u t l i n e . M o d e l . D L L "   t y p e = " I p h e l i o n . O u t l i n e . M o d e l . C o m m a n d s . S h o w F o r m C o m m a n d "   o r d e r = " 0 "   a c t i v e = " t r u e "   c o m m a n d T y p e = " s t a r t u p " >  
             < p a r a m e t e r s >  
                 < p a r a m e t e r   i d = " b e e 7 5 9 5 4 - a a 1 c - 4 0 5 a - b 1 a f - f 0 4 2 b 2 a a a 5 d d "   n a m e = " D i s p l a y   t y p e "   t y p e = " I p h e l i o n . O u t l i n e . M o d e l . C o m m a n d s . F o r m T y p e ,   I p h e l i o n . O u t l i n e . M o d e l ,   V e r s i o n = 1 . 8 . 4 . 1 2 2 ,   C u l t u r e = n e u t r a l ,   P u b l i c K e y T o k e n = n u l l "   o r d e r = " 0 "   k e y = " f o r m T y p e "   v a l u e = " 0 "   g r o u p O r d e r = " - 1 "   i s G e n e r a t e d = " f a l s e " / >  
                 < p a r a m e t e r   i d = " 5 a d b 1 d c a - b 5 2 e - 4 7 0 3 - b 7 d 0 - d c b b 9 a 8 8 5 f b 2 "   n a m e = " A s s e m b l y   n a m e "   t y p e = " S y s t e m . S t r i n g ,   m s c o r l i b ,   V e r s i o n = 4 . 0 . 0 . 0 ,   C u l t u r e = n e u t r a l ,   P u b l i c K e y T o k e n = b 7 7 a 5 c 5 6 1 9 3 4 e 0 8 9 "   o r d e r = " 1 "   k e y = " a s s e m b l y "   v a l u e = " I p h e l i o n . O u t l i n e . C o n t r o l s . d l l "   g r o u p O r d e r = " - 1 "   i s G e n e r a t e d = " f a l s e " / >  
                 < p a r a m e t e r   i d = " 4 d 1 7 5 c a a - 6 5 8 9 - 4 8 5 4 - 9 0 2 8 - 8 c a a 0 6 9 9 1 0 d b "   n a m e = " T y p e   n a m e "   t y p e = " S y s t e m . S t r i n g ,   m s c o r l i b ,   V e r s i o n = 4 . 0 . 0 . 0 ,   C u l t u r e = n e u t r a l ,   P u b l i c K e y T o k e n = b 7 7 a 5 c 5 6 1 9 3 4 e 0 8 9 "   o r d e r = " 2 "   k e y = " t y p e "   v a l u e = " I p h e l i o n . O u t l i n e . C o n t r o l s . Q u e s t i o n F o r m "   g r o u p O r d e r = " - 1 "   i s G e n e r a t e d = " f a l s e " / >  
                 < p a r a m e t e r   i d = " 6 3 8 0 8 b f f - b 9 c a - 4 c 5 e - 9 2 a f - 9 f 7 0 f 6 6 5 9 e 0 7 "   n a m e = " H i d e   q u i c k   f i l l "   t y p e = " S y s t e m . B o o l e a n ,   m s c o r l i b ,   V e r s i o n = 4 . 0 . 0 . 0 ,   C u l t u r e = n e u t r a l ,   P u b l i c K e y T o k e n = b 7 7 a 5 c 5 6 1 9 3 4 e 0 8 9 "   o r d e r = " 3 "   k e y = " h i d e Q u i c k F i l l "   v a l u e = " F a l s e "   g r o u p O r d e r = " - 1 "   i s G e n e r a t e d = " f a l s e " / >  
             < / p a r a m e t e r s >  
         < / c o m m a n d >  
         < c o m m a n d   i d = " 3 0 0 6 2 d 9 6 - 4 b 5 5 - 4 8 2 8 - 9 3 a 7 - 8 1 e d 7 b 3 7 2 a 9 3 "   n a m e = " C l o s e   d o c u m e n t "   a s s e m b l y = " I p h e l i o n . O u t l i n e . W o r d . D L L "   t y p e = " I p h e l i o n . O u t l i n e . W o r d . C o m m a n d s . C l o s e D o c u m e n t C o m m a n d "   o r d e r = " 1 "   a c t i v e = " t r u e "   c o m m a n d T y p e = " s t a r t u p " >  
             < p a r a m e t e r s >  
                 < p a r a m e t e r   i d = " b f d b c 2 b a - a 5 7 e - 4 1 1 f - a 7 b 4 - c c 7 8 6 5 4 5 5 c 7 e "   n a m e = " C h e c k   q u e s t i o n "   t y p e = " S y s t e m . B o o l e a n ,   m s c o r l i b ,   V e r s i o n = 4 . 0 . 0 . 0 ,   C u l t u r e = n e u t r a l ,   P u b l i c K e y T o k e n = b 7 7 a 5 c 5 6 1 9 3 4 e 0 8 9 "   o r d e r = " 9 9 9 "   k e y = " c h e c k U s e r I n p u t "   v a l u e = " f a l s e "   g r o u p O r d e r = " - 1 "   i s G e n e r a t e d = " f a l s e " / >  
                 < p a r a m e t e r   i d = " c 1 a d 1 b c 7 - b e e 3 - 4 4 1 b - b f 2 4 - e 7 a c c 9 a f 7 5 d 0 "   n a m e = " F o r c e   c l o s e "   t y p e = " S y s t e m . B o o l e a n ,   m s c o r l i b ,   V e r s i o n = 4 . 0 . 0 . 0 ,   C u l t u r e = n e u t r a l ,   P u b l i c K e y T o k e n = b 7 7 a 5 c 5 6 1 9 3 4 e 0 8 9 "   o r d e r = " 9 9 9 "   k e y = " c l o s e O n S u c e s s "   v a l u e = " F a l s e "   g r o u p O r d e r = " - 1 "   i s G e n e r a t e d = " f a l s e " / >  
             < / p a r a m e t e r s >  
         < / c o m m a n d >  
         < c o m m a n d   i d = " 3 5 2 3 d 0 2 e - 3 1 d 6 - 4 9 7 1 - 8 a 4 9 - e b 6 1 2 c b e b 5 4 a "   n a m e = " R e n d e r   f i e l d s   t o   d o c u m e n t "   a s s e m b l y = " I p h e l i o n . O u t l i n e . M o d e l . D L L "   t y p e = " I p h e l i o n . O u t l i n e . M o d e l . C o m m a n d s . R e n d e r D o c u m e n t C o m m a n d "   o r d e r = " 2 "   a c t i v e = " t r u e "   c o m m a n d T y p e = " s t a r t u p " >  
             < p a r a m e t e r s >  
                 < p a r a m e t e r   i d = " 1 3 0 9 4 c 9 4 - d 2 0 d - 4 5 6 c - b 3 d 0 - 5 6 3 d 1 4 1 9 7 b c 0 "   n a m e = " F i r s t   o r d e r   v a l u e "   t y p e = " S y s t e m . I n t 3 2 ,   m s c o r l i b ,   V e r s i o n = 4 . 0 . 0 . 0 ,   C u l t u r e = n e u t r a l ,   P u b l i c K e y T o k e n = b 7 7 a 5 c 5 6 1 9 3 4 e 0 8 9 "   o r d e r = " 9 9 9 "   k e y = " s t a r t O r d e r "   v a l u e = " 0 "   g r o u p O r d e r = " - 1 "   i s G e n e r a t e d = " f a l s e " / >  
                 < p a r a m e t e r   i d = " e a 2 d 0 3 7 0 - 6 f d 1 - 4 6 0 b - 9 e e 3 - 0 3 2 1 b 4 b 7 4 0 5 7 "   n a m e = " L a s t   o r d e r   v a l u e "   t y p e = " S y s t e m . I n t 3 2 ,   m s c o r l i b ,   V e r s i o n = 4 . 0 . 0 . 0 ,   C u l t u r e = n e u t r a l ,   P u b l i c K e y T o k e n = b 7 7 a 5 c 5 6 1 9 3 4 e 0 8 9 "   o r d e r = " 9 9 9 "   k e y = " e n d O r d e r "   v a l u e = " 5 "   g r o u p O r d e r = " - 1 "   i s G e n e r a t e d = " f a l s e " / >  
                 < p a r a m e t e r   i d = " f 9 0 4 3 5 9 0 - 8 0 b 2 - 4 7 b 8 - 9 a c 9 - e 5 2 8 5 b 4 a 9 b 4 6 "   n a m e = " E x c l u d e   i n a c t i v e   q u e s t i o n s "   t y p e = " S y s t e m . B o o l e a n ,   m s c o r l i b ,   V e r s i o n = 4 . 0 . 0 . 0 ,   C u l t u r e = n e u t r a l ,   P u b l i c K e y T o k e n = b 7 7 a 5 c 5 6 1 9 3 4 e 0 8 9 "   o r d e r = " 9 9 9 "   k e y = " e x c l u d e I n a c t i v e Q u e s t i o n s "   v a l u e = " F a l s e "   g r o u p O r d e r = " - 1 "   i s G e n e r a t e d = " f a l s e " / >  
             < / p a r a m e t e r s >  
         < / c o m m a n d >  
         < c o m m a n d   i d = " d d f e 0 c 4 9 - c 6 8 4 - 4 b 5 7 - a 2 5 e - 5 a c d 3 d f b 4 b f 3 "   n a m e = " S a v e   t o   W o r k S i t e "   a s s e m b l y = " I p h e l i o n . O u t l i n e . I n t e g r a t i o n . W o r k S i t e . d l l "   t y p e = " I p h e l i o n . O u t l i n e . I n t e g r a t i o n . W o r k S i t e . S a v e T o D m s C o m m a n d "   o r d e r = " 3 "   a c t i v e = " t r u e "   c o m m a n d T y p e = " s t a r t u p " >  
             < p a r a m e t e r s >  
                 < p a r a m e t e r   i d = " a 1 0 a a 5 4 4 - d 4 1 a - 4 6 3 1 - 9 4 8 a - 0 f d 1 8 e 6 5 e 3 f 5 "   n a m e = " A u t h o r   F i e l d "   t y p e = " I p h e l i o n . O u t l i n e . M o d e l . E n t i t i e s . P a r a m e t e r F i e l d D e s c r i p t o r ,   I p h e l i o n . O u t l i n e . M o d e l ,   V e r s i o n = 1 . 8 . 4 . 1 2 2 ,   C u l t u r e = n e u t r a l ,   P u b l i c K e y T o k e n = n u l l "   o r d e r = " 9 9 9 "   k e y = " a u t h o r F i e l d "   v a l u e = " "   g r o u p O r d e r = " - 1 "   i s G e n e r a t e d = " f a l s e " / >  
                 < p a r a m e t e r   i d = " 4 a 1 9 0 7 a 3 - 4 4 b 2 - 4 a f c - 8 2 b 0 - 2 4 8 0 2 4 5 3 1 b 3 3 "   n a m e = " D e f a u l t   F o l d e r "   t y p e = " S y s t e m . S t r i n g ,   m s c o r l i b ,   V e r s i o n = 4 . 0 . 0 . 0 ,   C u l t u r e = n e u t r a l ,   P u b l i c K e y T o k e n = b 7 7 a 5 c 5 6 1 9 3 4 e 0 8 9 "   o r d e r = " 9 9 9 "   k e y = " d e f a u l t F o l d e r "   v a l u e = " "   g r o u p O r d e r = " - 1 "   i s G e n e r a t e d = " f a l s e " / >  
                 < p a r a m e t e r   i d = " f 5 c f 4 a 7 b - d 6 2 5 - 4 f 9 f - b 7 3 2 - e f 0 3 9 3 6 c 6 3 0 0 "   n a m e = " D o c u m e n t   t i t l e   f i e l d "   t y p e = " I p h e l i o n . O u t l i n e . M o d e l . E n t i t i e s . P a r a m e t e r F i e l d D e s c r i p t o r ,   I p h e l i o n . O u t l i n e . M o d e l ,   V e r s i o n = 1 . 8 . 4 . 1 2 2 ,   C u l t u r e = n e u t r a l ,   P u b l i c K e y T o k e n = n u l l "   o r d e r = " 9 9 9 "   k e y = " t i t l e F i e l d "   v a l u e = " "   g r o u p O r d e r = " - 1 "   i s G e n e r a t e d = " f a l s e " / >  
             < / p a r a m e t e r s >  
         < / c o m m a n d >  
         < c o m m a n d   i d = " 8 7 d 8 d 7 3 c - 2 1 e e - 4 2 f f - a 7 d 6 - 3 1 7 f d 8 c 5 1 5 e 4 "   n a m e = " C l o s e   p r e s e n t a t i o n "   a s s e m b l y = " I p h e l i o n . O u t l i n e . W o r d . d l l "   t y p e = " I p h e l i o n . O u t l i n e . W o r d . C o m m a n d s . C l o s e D o c u m e n t C o m m a n d "   o r d e r = " 4 "   a c t i v e = " t r u e "   c o m m a n d T y p e = " s t a r t u p " >  
             < p a r a m e t e r s / >  
         < / c o m m a n d >  
         < c o m m a n d   i d = " f 6 e 9 d 2 f b - b d c 2 - 4 3 3 c - 9 3 4 b - 3 5 9 2 1 0 8 6 a 1 d e "   n a m e = " S h o w   q u e s t i o n   f o r m "   a s s e m b l y = " I p h e l i o n . O u t l i n e . M o d e l . D L L "   t y p e = " I p h e l i o n . O u t l i n e . M o d e l . C o m m a n d s . S h o w F o r m C o m m a n d "   o r d e r = " 0 "   a c t i v e = " t r u e "   c o m m a n d T y p e = " r e l a u n c h " >  
             < p a r a m e t e r s >  
                 < p a r a m e t e r   i d = " b e e 7 5 9 5 4 - a a 1 c - 4 0 5 a - b 1 a f - f 0 4 2 b 2 a a a 5 d d "   n a m e = " D i s p l a y   t y p e "   t y p e = " I p h e l i o n . O u t l i n e . M o d e l . C o m m a n d s . F o r m T y p e ,   I p h e l i o n . O u t l i n e . M o d e l ,   V e r s i o n = 1 . 8 . 4 . 1 2 2 ,   C u l t u r e = n e u t r a l ,   P u b l i c K e y T o k e n = n u l l "   o r d e r = " 0 "   k e y = " f o r m T y p e "   v a l u e = " 0 "   g r o u p O r d e r = " - 1 "   i s G e n e r a t e d = " f a l s e " / >  
                 < p a r a m e t e r   i d = " a f 8 a 5 3 8 3 - b 3 e f - 4 1 d c - 9 6 d 5 - 5 7 4 3 0 2 6 4 8 d b e "   n a m e = " A s s e m b l y   n a m e "   t y p e = " S y s t e m . S t r i n g ,   m s c o r l i b ,   V e r s i o n = 4 . 0 . 0 . 0 ,   C u l t u r e = n e u t r a l ,   P u b l i c K e y T o k e n = b 7 7 a 5 c 5 6 1 9 3 4 e 0 8 9 "   o r d e r = " 1 "   k e y = " a s s e m b l y "   v a l u e = " I p h e l i o n . O u t l i n e . C o n t r o l s . d l l "   g r o u p O r d e r = " - 1 "   i s G e n e r a t e d = " f a l s e " / >  
                 < p a r a m e t e r   i d = " 3 2 3 4 5 8 d a - a d 2 2 - 4 9 f f - 9 8 2 e - 7 2 7 c 7 c f d 1 d e 5 "   n a m e = " T y p e   n a m e "   t y p e = " S y s t e m . S t r i n g ,   m s c o r l i b ,   V e r s i o n = 4 . 0 . 0 . 0 ,   C u l t u r e = n e u t r a l ,   P u b l i c K e y T o k e n = b 7 7 a 5 c 5 6 1 9 3 4 e 0 8 9 "   o r d e r = " 2 "   k e y = " t y p e "   v a l u e = " I p h e l i o n . O u t l i n e . C o n t r o l s . Q u e s t i o n F o r m "   g r o u p O r d e r = " - 1 "   i s G e n e r a t e d = " f a l s e " / >  
                 < p a r a m e t e r   i d = " 6 3 8 0 8 b f f - b 9 c a - 4 c 5 e - 9 2 a f - 9 f 7 0 f 6 6 5 9 e 0 7 "   n a m e = " H i d e   q u i c k   f i l l "   t y p e = " S y s t e m . B o o l e a n ,   m s c o r l i b ,   V e r s i o n = 4 . 0 . 0 . 0 ,   C u l t u r e = n e u t r a l ,   P u b l i c K e y T o k e n = b 7 7 a 5 c 5 6 1 9 3 4 e 0 8 9 "   o r d e r = " 3 "   k e y = " h i d e Q u i c k F i l l "   v a l u e = " F a l s e "   g r o u p O r d e r = " - 1 "   i s G e n e r a t e d = " f a l s e " / >  
             < / p a r a m e t e r s >  
         < / c o m m a n d >  
         < c o m m a n d   i d = " c 0 e e e 5 4 8 - 2 7 0 c - 4 a 2 4 - 9 c 9 1 - c a 7 5 1 7 0 d 4 7 8 8 "   n a m e = " R e n d e r   f i e l d s   t o   d o c u m e n t "   a s s e m b l y = " I p h e l i o n . O u t l i n e . M o d e l . D L L "   t y p e = " I p h e l i o n . O u t l i n e . M o d e l . C o m m a n d s . R e n d e r D o c u m e n t C o m m a n d "   o r d e r = " 1 "   a c t i v e = " t r u e "   c o m m a n d T y p e = " r e l a u n c h " >  
             < p a r a m e t e r s >  
                 < p a r a m e t e r   i d = " f a b 4 b 0 1 c - 4 d 2 8 - 4 5 a 4 - b 8 1 f - b 0 d 1 6 c d a 4 c 9 4 "   n a m e = " F i r s t   o r d e r   v a l u e "   t y p e = " S y s t e m . I n t 3 2 ,   m s c o r l i b ,   V e r s i o n = 4 . 0 . 0 . 0 ,   C u l t u r e = n e u t r a l ,   P u b l i c K e y T o k e n = b 7 7 a 5 c 5 6 1 9 3 4 e 0 8 9 "   o r d e r = " 9 9 9 "   k e y = " s t a r t O r d e r "   v a l u e = " 0 "   g r o u p O r d e r = " - 1 "   i s G e n e r a t e d = " f a l s e " / >  
                 < p a r a m e t e r   i d = " 2 b f 8 f c a 7 - 1 5 7 6 - 4 7 f 8 - b d c 6 - e 0 d d 5 8 0 3 0 e 9 7 "   n a m e = " L a s t   o r d e r   v a l u e "   t y p e = " S y s t e m . I n t 3 2 ,   m s c o r l i b ,   V e r s i o n = 4 . 0 . 0 . 0 ,   C u l t u r e = n e u t r a l ,   P u b l i c K e y T o k e n = b 7 7 a 5 c 5 6 1 9 3 4 e 0 8 9 "   o r d e r = " 9 9 9 "   k e y = " e n d O r d e r "   v a l u e = " 5 "   g r o u p O r d e r = " - 1 "   i s G e n e r a t e d = " f a l s e " / >  
                 < p a r a m e t e r   i d = " f 9 0 4 3 5 9 0 - 8 0 b 2 - 4 7 b 8 - 9 a c 9 - e 5 2 8 5 b 4 a 9 b 4 6 "   n a m e = " E x c l u d e   i n a c t i v e   q u e s t i o n s "   t y p e = " S y s t e m . B o o l e a n ,   m s c o r l i b ,   V e r s i o n = 4 . 0 . 0 . 0 ,   C u l t u r e = n e u t r a l ,   P u b l i c K e y T o k e n = b 7 7 a 5 c 5 6 1 9 3 4 e 0 8 9 "   o r d e r = " 9 9 9 "   k e y = " e x c l u d e I n a c t i v e Q u e s t i o n s "   v a l u e = " F a l s e "   g r o u p O r d e r = " - 1 "   i s G e n e r a t e d = " f a l s e " / >  
             < / p a r a m e t e r s >  
         < / c o m m a n d >  
     < / c o m m a n d s >  
     < f i e l d s >  
         < f i e l d   i d = " a f 0 2 0 c 1 a - f 8 2 6 - 4 9 4 c - b b a a - 2 1 0 0 b 3 9 7 7 0 a 7 "   n a m e = " C l i e n t "   t y p e = " "   o r d e r = " 9 9 9 "   e n t i t y I d = " c f 4 2 7 1 e c - f 0 0 9 - 4 e 8 a - 8 0 4 d - 5 6 8 5 4 d 9 a c 4 d 3 "   l i n k e d E n t i t y I d = " 0 0 0 0 0 0 0 0 - 0 0 0 0 - 0 0 0 0 - 0 0 0 0 - 0 0 0 0 0 0 0 0 0 0 0 0 "   l i n k e d F i e l d I d = " 0 0 0 0 0 0 0 0 - 0 0 0 0 - 0 0 0 0 - 0 0 0 0 - 0 0 0 0 0 0 0 0 0 0 0 0 "   l i n k e d F i e l d I n d e x = " 0 "   i n d e x = " 0 "   f i e l d T y p e = " q u e s t i o n "   f o r m a t E v a l u a t o r T y p e = " f o r m a t S t r i n g "   c o i D o c u m e n t F i e l d = " C l i e n t "   h i d d e n = " f a l s e " > 3 4 1 3 1 < / f i e l d >  
         < f i e l d   i d = " d 1 a 0 c 0 3 d - 0 2 5 8 - 4 7 a c - b b 6 d - 4 5 8 a 7 8 e 5 6 4 7 4 "   n a m e = " C l i e n t N a m e "   t y p e = " "   o r d e r = " 9 9 9 "   e n t i t y I d = " c f 4 2 7 1 e c - f 0 0 9 - 4 e 8 a - 8 0 4 d - 5 6 8 5 4 d 9 a c 4 d 3 "   l i n k e d E n t i t y I d = " 0 0 0 0 0 0 0 0 - 0 0 0 0 - 0 0 0 0 - 0 0 0 0 - 0 0 0 0 0 0 0 0 0 0 0 0 "   l i n k e d F i e l d I d = " 0 0 0 0 0 0 0 0 - 0 0 0 0 - 0 0 0 0 - 0 0 0 0 - 0 0 0 0 0 0 0 0 0 0 0 0 "   l i n k e d F i e l d I n d e x = " 0 "   i n d e x = " 0 "   f i e l d T y p e = " q u e s t i o n "   f o r m a t E v a l u a t o r T y p e = " f o r m a t S t r i n g "   c o i D o c u m e n t F i e l d = " C l i e n t N a m e "   h i d d e n = " f a l s e " > A v i a t i o n   W o r k i n g   G r o u p < / f i e l d >  
         < f i e l d   i d = " 3 6 2 d d c e b - 8 f c 2 - 4 e a d - b 5 3 5 - e d 9 e 8 3 5 9 8 3 8 4 "   n a m e = " M a t t e r "   t y p e = " "   o r d e r = " 9 9 9 "   e n t i t y I d = " c f 4 2 7 1 e c - f 0 0 9 - 4 e 8 a - 8 0 4 d - 5 6 8 5 4 d 9 a c 4 d 3 "   l i n k e d E n t i t y I d = " 0 0 0 0 0 0 0 0 - 0 0 0 0 - 0 0 0 0 - 0 0 0 0 - 0 0 0 0 0 0 0 0 0 0 0 0 "   l i n k e d F i e l d I d = " 0 0 0 0 0 0 0 0 - 0 0 0 0 - 0 0 0 0 - 0 0 0 0 - 0 0 0 0 0 0 0 0 0 0 0 0 "   l i n k e d F i e l d I n d e x = " 0 "   i n d e x = " 0 "   f i e l d T y p e = " q u e s t i o n "   f o r m a t E v a l u a t o r T y p e = " f o r m a t S t r i n g "   c o i D o c u m e n t F i e l d = " M a t t e r "   h i d d e n = " f a l s e " > 5 0 0 0 1 < / f i e l d >  
         < f i e l d   i d = " a 3 e e f 5 1 4 - 2 4 7 f - 4 2 8 1 - b 6 a 2 - 3 b 4 d 3 4 b c 6 8 c f "   n a m e = " M a t t e r N a m e "   t y p e = " "   o r d e r = " 9 9 9 "   e n t i t y I d = " c f 4 2 7 1 e c - f 0 0 9 - 4 e 8 a - 8 0 4 d - 5 6 8 5 4 d 9 a c 4 d 3 "   l i n k e d E n t i t y I d = " 0 0 0 0 0 0 0 0 - 0 0 0 0 - 0 0 0 0 - 0 0 0 0 - 0 0 0 0 0 0 0 0 0 0 0 0 "   l i n k e d F i e l d I d = " 0 0 0 0 0 0 0 0 - 0 0 0 0 - 0 0 0 0 - 0 0 0 0 - 0 0 0 0 0 0 0 0 0 0 0 0 "   l i n k e d F i e l d I n d e x = " 0 "   i n d e x = " 0 "   f i e l d T y p e = " q u e s t i o n "   f o r m a t E v a l u a t o r T y p e = " f o r m a t S t r i n g "   c o i D o c u m e n t F i e l d = " M a t t e r N a m e "   h i d d e n = " f a l s e " > E S G   P r o j e c t < / f i e l d >  
         < f i e l d   i d = " 7 5 3 2 7 c a 1 - c 6 c b - 4 7 8 0 - 8 a 2 2 - 2 1 8 1 7 3 d 5 2 c 3 7 "   n a m e = " T y p i s t "   t y p e = " "   o r d e r = " 9 9 9 "   e n t i t y I d = " c f 4 2 7 1 e c - f 0 0 9 - 4 e 8 a - 8 0 4 d - 5 6 8 5 4 d 9 a c 4 d 3 "   l i n k e d E n t i t y I d = " 0 0 0 0 0 0 0 0 - 0 0 0 0 - 0 0 0 0 - 0 0 0 0 - 0 0 0 0 0 0 0 0 0 0 0 0 "   l i n k e d F i e l d I d = " 0 0 0 0 0 0 0 0 - 0 0 0 0 - 0 0 0 0 - 0 0 0 0 - 0 0 0 0 0 0 0 0 0 0 0 0 "   l i n k e d F i e l d I n d e x = " 0 "   i n d e x = " 0 "   f i e l d T y p e = " q u e s t i o n "   f o r m a t E v a l u a t o r T y p e = " f o r m a t S t r i n g "   h i d d e n = " f a l s e " > K E I M 2 < / f i e l d >  
         < f i e l d   i d = " 9 a 9 2 6 9 a e - 1 d 5 b - 4 3 6 5 - 9 d a 1 - 6 3 7 c 5 f 3 3 0 a 8 f "   n a m e = " A u t h o r "   t y p e = " "   o r d e r = " 9 9 9 "   e n t i t y I d = " c f 4 2 7 1 e c - f 0 0 9 - 4 e 8 a - 8 0 4 d - 5 6 8 5 4 d 9 a c 4 d 3 "   l i n k e d E n t i t y I d = " 0 0 0 0 0 0 0 0 - 0 0 0 0 - 0 0 0 0 - 0 0 0 0 - 0 0 0 0 0 0 0 0 0 0 0 0 "   l i n k e d F i e l d I d = " 0 0 0 0 0 0 0 0 - 0 0 0 0 - 0 0 0 0 - 0 0 0 0 - 0 0 0 0 0 0 0 0 0 0 0 0 "   l i n k e d F i e l d I n d e x = " 0 "   i n d e x = " 0 "   f i e l d T y p e = " q u e s t i o n "   f o r m a t E v a l u a t o r T y p e = " f o r m a t S t r i n g "   h i d d e n = " f a l s e " > K E I M 2 < / f i e l d >  
         < f i e l d   i d = " a 0 0 2 e 7 8 a - 8 e 1 8 - 4 3 7 5 - b e f 7 - 9 f 6 8 7 e 9 3 1 f 6 5 "   n a m e = " T i t l e "   t y p e = " "   o r d e r = " 9 9 9 "   e n t i t y I d = " c f 4 2 7 1 e c - f 0 0 9 - 4 e 8 a - 8 0 4 d - 5 6 8 5 4 d 9 a c 4 d 3 "   l i n k e d E n t i t y I d = " 0 0 0 0 0 0 0 0 - 0 0 0 0 - 0 0 0 0 - 0 0 0 0 - 0 0 0 0 0 0 0 0 0 0 0 0 "   l i n k e d F i e l d I d = " 0 0 0 0 0 0 0 0 - 0 0 0 0 - 0 0 0 0 - 0 0 0 0 - 0 0 0 0 0 0 0 0 0 0 0 0 "   l i n k e d F i e l d I n d e x = " 0 "   i n d e x = " 0 "   f i e l d T y p e = " q u e s t i o n "   f o r m a t E v a l u a t o r T y p e = " f o r m a t S t r i n g "   h i d d e n = " f a l s e " > E U   T a x o n o m y   I n d u s t r y   G u i d a n c e   -   J a n u a r y   2 0 2 5 < / f i e l d >  
         < f i e l d   i d = " 6 4 f f 0 0 3 6 - a 6 a f - 4 b 1 1 - a 4 e a - 4 0 2 a 2 f 2 7 3 e 2 1 "   n a m e = " D o c T y p e "   t y p e = " "   o r d e r = " 9 9 9 "   e n t i t y I d = " c f 4 2 7 1 e c - f 0 0 9 - 4 e 8 a - 8 0 4 d - 5 6 8 5 4 d 9 a c 4 d 3 "   l i n k e d E n t i t y I d = " 0 0 0 0 0 0 0 0 - 0 0 0 0 - 0 0 0 0 - 0 0 0 0 - 0 0 0 0 0 0 0 0 0 0 0 0 "   l i n k e d F i e l d I d = " 0 0 0 0 0 0 0 0 - 0 0 0 0 - 0 0 0 0 - 0 0 0 0 - 0 0 0 0 0 0 0 0 0 0 0 0 "   l i n k e d F i e l d I n d e x = " 0 "   i n d e x = " 0 "   f i e l d T y p e = " q u e s t i o n "   f o r m a t E v a l u a t o r T y p e = " f o r m a t S t r i n g "   h i d d e n = " f a l s e " > D O C < / f i e l d >  
         < f i e l d   i d = " 7 a b e a 0 f 8 - 4 6 b 7 - 4 9 6 8 - b b 1 2 - 0 4 a 8 9 9 f 0 d 7 7 8 "   n a m e = " D o c S u b T y p e "   t y p e = " "   o r d e r = " 9 9 9 "   e n t i t y I d = " c f 4 2 7 1 e c - f 0 0 9 - 4 e 8 a - 8 0 4 d - 5 6 8 5 4 d 9 a c 4 d 3 "   l i n k e d E n t i t y I d = " 0 0 0 0 0 0 0 0 - 0 0 0 0 - 0 0 0 0 - 0 0 0 0 - 0 0 0 0 0 0 0 0 0 0 0 0 "   l i n k e d F i e l d I d = " 0 0 0 0 0 0 0 0 - 0 0 0 0 - 0 0 0 0 - 0 0 0 0 - 0 0 0 0 0 0 0 0 0 0 0 0 "   l i n k e d F i e l d I n d e x = " 0 "   i n d e x = " 0 "   f i e l d T y p e = " q u e s t i o n "   f o r m a t E v a l u a t o r T y p e = " f o r m a t S t r i n g "   h i d d e n = " f a l s e " / >  
         < f i e l d   i d = " 0 1 a 5 9 1 9 e - 9 f 8 0 - 4 7 f 4 - 9 3 c 4 - a 9 7 8 7 8 0 8 8 c 9 c "   n a m e = " S e r v e r "   t y p e = " "   o r d e r = " 9 9 9 "   e n t i t y I d = " c f 4 2 7 1 e c - f 0 0 9 - 4 e 8 a - 8 0 4 d - 5 6 8 5 4 d 9 a c 4 d 3 "   l i n k e d E n t i t y I d = " 0 0 0 0 0 0 0 0 - 0 0 0 0 - 0 0 0 0 - 0 0 0 0 - 0 0 0 0 0 0 0 0 0 0 0 0 "   l i n k e d F i e l d I d = " 0 0 0 0 0 0 0 0 - 0 0 0 0 - 0 0 0 0 - 0 0 0 0 - 0 0 0 0 0 0 0 0 0 0 0 0 "   l i n k e d F i e l d I n d e x = " 0 "   i n d e x = " 0 "   f i e l d T y p e = " q u e s t i o n "   f o r m a t E v a l u a t o r T y p e = " f o r m a t S t r i n g "   h i d d e n = " f a l s e " > d m s . w f w . c o m < / f i e l d >  
         < f i e l d   i d = " 2 f e f 3 f 1 9 - 2 3 2 d - 4 1 4 2 - b 5 2 5 - 1 1 d 8 a 7 6 a 6 e 9 b "   n a m e = " L i b r a r y "   t y p e = " "   o r d e r = " 9 9 9 "   e n t i t y I d = " c f 4 2 7 1 e c - f 0 0 9 - 4 e 8 a - 8 0 4 d - 5 6 8 5 4 d 9 a c 4 d 3 "   l i n k e d E n t i t y I d = " 0 0 0 0 0 0 0 0 - 0 0 0 0 - 0 0 0 0 - 0 0 0 0 - 0 0 0 0 0 0 0 0 0 0 0 0 "   l i n k e d F i e l d I d = " 0 0 0 0 0 0 0 0 - 0 0 0 0 - 0 0 0 0 - 0 0 0 0 - 0 0 0 0 0 0 0 0 0 0 0 0 "   l i n k e d F i e l d I n d e x = " 0 "   i n d e x = " 0 "   f i e l d T y p e = " q u e s t i o n "   f o r m a t E v a l u a t o r T y p e = " f o r m a t S t r i n g "   h i d d e n = " f a l s e " > E U R O P E < / f i e l d >  
         < f i e l d   i d = " 3 8 8 a 1 e 1 3 - 9 9 7 8 - 4 5 4 7 - 8 c 3 9 - 2 9 b 8 9 a 1 1 d 7 2 a "   n a m e = " W o r k s p a c e I d "   t y p e = " "   o r d e r = " 9 9 9 "   e n t i t y I d = " c f 4 2 7 1 e c - f 0 0 9 - 4 e 8 a - 8 0 4 d - 5 6 8 5 4 d 9 a c 4 d 3 "   l i n k e d E n t i t y I d = " 0 0 0 0 0 0 0 0 - 0 0 0 0 - 0 0 0 0 - 0 0 0 0 - 0 0 0 0 0 0 0 0 0 0 0 0 "   l i n k e d F i e l d I d = " 0 0 0 0 0 0 0 0 - 0 0 0 0 - 0 0 0 0 - 0 0 0 0 - 0 0 0 0 0 0 0 0 0 0 0 0 "   l i n k e d F i e l d I n d e x = " 0 "   i n d e x = " 0 "   f i e l d T y p e = " q u e s t i o n "   f o r m a t E v a l u a t o r T y p e = " f o r m a t S t r i n g "   h i d d e n = " f a l s e " > E u r o p e ! 3 8 9 2 0 6 1 < / f i e l d >  
         < f i e l d   i d = " d 8 d 8 a 1 b 7 - 2 9 f 2 - 4 1 8 4 - b 4 b b - 9 4 e 8 6 8 1 1 b 1 d c "   n a m e = " D o c F o l d e r I d "   t y p e = " "   o r d e r = " 9 9 9 "   e n t i t y I d = " c f 4 2 7 1 e c - f 0 0 9 - 4 e 8 a - 8 0 4 d - 5 6 8 5 4 d 9 a c 4 d 3 "   l i n k e d E n t i t y I d = " 0 0 0 0 0 0 0 0 - 0 0 0 0 - 0 0 0 0 - 0 0 0 0 - 0 0 0 0 0 0 0 0 0 0 0 0 "   l i n k e d F i e l d I d = " 0 0 0 0 0 0 0 0 - 0 0 0 0 - 0 0 0 0 - 0 0 0 0 - 0 0 0 0 0 0 0 0 0 0 0 0 "   l i n k e d F i e l d I n d e x = " 0 "   i n d e x = " 0 "   f i e l d T y p e = " q u e s t i o n "   f o r m a t E v a l u a t o r T y p e = " f o r m a t S t r i n g "   h i d d e n = " f a l s e " > E u r o p e ! 5 4 0 8 6 0 4 < / f i e l d >  
         < f i e l d   i d = " a 1 f 2 3 1 e a - a 0 0 f - 4 6 0 6 - 9 f a b - d 2 a c d 8 5 9 d 3 a d "   n a m e = " D o c N u m b e r "   t y p e = " "   o r d e r = " 9 9 9 "   e n t i t y I d = " c f 4 2 7 1 e c - f 0 0 9 - 4 e 8 a - 8 0 4 d - 5 6 8 5 4 d 9 a c 4 d 3 "   l i n k e d E n t i t y I d = " 0 0 0 0 0 0 0 0 - 0 0 0 0 - 0 0 0 0 - 0 0 0 0 - 0 0 0 0 0 0 0 0 0 0 0 0 "   l i n k e d F i e l d I d = " 0 0 0 0 0 0 0 0 - 0 0 0 0 - 0 0 0 0 - 0 0 0 0 - 0 0 0 0 0 0 0 0 0 0 0 0 "   l i n k e d F i e l d I n d e x = " 0 "   i n d e x = " 0 "   f i e l d T y p e = " q u e s t i o n "   f o r m a t E v a l u a t o r T y p e = " f o r m a t S t r i n g "   h i d d e n = " f a l s e " > 7 7 9 2 1 2 6 9 < / f i e l d >  
         < f i e l d   i d = " c 9 0 9 4 b 9 c - 5 2 f d - 4 4 0 3 - b b 8 3 - 9 b b 3 a b 5 3 6 8 a d "   n a m e = " D o c V e r s i o n "   t y p e = " "   o r d e r = " 9 9 9 "   e n t i t y I d = " c f 4 2 7 1 e c - f 0 0 9 - 4 e 8 a - 8 0 4 d - 5 6 8 5 4 d 9 a c 4 d 3 "   l i n k e d E n t i t y I d = " 0 0 0 0 0 0 0 0 - 0 0 0 0 - 0 0 0 0 - 0 0 0 0 - 0 0 0 0 0 0 0 0 0 0 0 0 "   l i n k e d F i e l d I d = " 0 0 0 0 0 0 0 0 - 0 0 0 0 - 0 0 0 0 - 0 0 0 0 - 0 0 0 0 0 0 0 0 0 0 0 0 "   l i n k e d F i e l d I n d e x = " 0 "   i n d e x = " 0 "   f i e l d T y p e = " q u e s t i o n "   f o r m a t E v a l u a t o r T y p e = " f o r m a t S t r i n g "   h i d d e n = " f a l s e " > 1 < / f i e l d >  
         < f i e l d   i d = " 7 2 9 0 4 a 4 7 - 5 7 8 0 - 4 5 9 c - b e 7 a - 4 4 8 f 9 a d 8 d 6 b 4 "   n a m e = " D o c I d F o r m a t "   t y p e = " "   o r d e r = " 9 9 9 "   e n t i t y I d = " c f 4 2 7 1 e c - f 0 0 9 - 4 e 8 a - 8 0 4 d - 5 6 8 5 4 d 9 a c 4 d 3 "   l i n k e d E n t i t y I d = " c f 4 2 7 1 e c - f 0 0 9 - 4 e 8 a - 8 0 4 d - 5 6 8 5 4 d 9 a c 4 d 3 "   l i n k e d F i e l d I d = " 0 0 0 0 0 0 0 0 - 0 0 0 0 - 0 0 0 0 - 0 0 0 0 - 0 0 0 0 0 0 0 0 0 0 0 0 "   l i n k e d F i e l d I n d e x = " 0 "   i n d e x = " 0 "   f i e l d T y p e = " q u e s t i o n "   f o r m a t = " { D M S . L i b r a r y }   & a m p ;   & q u o t ; \ & q u o t ;   & a m p ;   { D M S . D o c N u m b e r }   & a m p ;   & q u o t ; v & q u o t ;   & a m p ;   { D M S . D o c V e r s i o n } "   f o r m a t E v a l u a t o r T y p e = " e x p r e s s i o n "   h i d d e n = " f a l s e " / >  
         < f i e l d   i d = " 9 0 1 6 3 5 3 d - 0 a b 3 - 4 5 1 f - 9 8 2 8 - 3 f e e 9 6 c f 6 8 b a "   n a m e = " C o n n e c t e d "   t y p e = " S y s t e m . B o o l e a n ,   m s c o r l i b ,   V e r s i o n = 4 . 0 . 0 . 0 ,   C u l t u r e = n e u t r a l ,   P u b l i c K e y T o k e n = b 7 7 a 5 c 5 6 1 9 3 4 e 0 8 9 "   o r d e r = " 9 9 9 "   e n t i t y I d = " c f 4 2 7 1 e c - f 0 0 9 - 4 e 8 a - 8 0 4 d - 5 6 8 5 4 d 9 a c 4 d 3 "   l i n k e d E n t i t y I d = " 0 0 0 0 0 0 0 0 - 0 0 0 0 - 0 0 0 0 - 0 0 0 0 - 0 0 0 0 0 0 0 0 0 0 0 0 "   l i n k e d F i e l d I d = " 0 0 0 0 0 0 0 0 - 0 0 0 0 - 0 0 0 0 - 0 0 0 0 - 0 0 0 0 0 0 0 0 0 0 0 0 "   l i n k e d F i e l d I n d e x = " 0 "   i n d e x = " 0 "   f i e l d T y p e = " q u e s t i o n "   f o r m a t E v a l u a t o r T y p e = " f o r m a t S t r i n g "   h i d d e n = " f a l s e " > T r u e < / f i e l d >  
         < f i e l d   i d = " 2 4 0 3 d 3 4 2 - 5 3 3 b - 4 5 e 7 - 8 4 b 2 - 6 2 d 6 8 1 2 9 0 4 8 5 "   n a m e = " C r e a t e   n e w   v e r s i o n "   t y p e = " S y s t e m . B o o l e a n ,   m s c o r l i b ,   V e r s i o n = 4 . 0 . 0 . 0 ,   C u l t u r e = n e u t r a l ,   P u b l i c K e y T o k e n = b 7 7 a 5 c 5 6 1 9 3 4 e 0 8 9 "   o r d e r = " 9 9 9 "   e n t i t y I d = " c f 4 2 7 1 e c - f 0 0 9 - 4 e 8 a - 8 0 4 d - 5 6 8 5 4 d 9 a c 4 d 3 "   l i n k e d E n t i t y I d = " 0 0 0 0 0 0 0 0 - 0 0 0 0 - 0 0 0 0 - 0 0 0 0 - 0 0 0 0 0 0 0 0 0 0 0 0 "   l i n k e d F i e l d I d = " 0 0 0 0 0 0 0 0 - 0 0 0 0 - 0 0 0 0 - 0 0 0 0 - 0 0 0 0 0 0 0 0 0 0 0 0 "   l i n k e d F i e l d I n d e x = " 0 "   i n d e x = " 0 "   f i e l d T y p e = " q u e s t i o n "   f o r m a t E v a l u a t o r T y p e = " f o r m a t S t r i n g "   h i d d e n = " f a l s e " > F a l s e < / f i e l d >  
         < f i e l d   i d = " 0 a c 0 d 9 8 3 - 7 d 0 f - 4 0 b 2 - a e 0 2 - c 4 6 9 a d 3 7 b 7 f e "   n a m e = " R e f r e s h O n P r o f i l e C h a n g e "   t y p e = " "   o r d e r = " 9 9 9 "   e n t i t y I d = " c f 4 2 7 1 e c - f 0 0 9 - 4 e 8 a - 8 0 4 d - 5 6 8 5 4 d 9 a c 4 d 3 "   l i n k e d E n t i t y I d = " 0 0 0 0 0 0 0 0 - 0 0 0 0 - 0 0 0 0 - 0 0 0 0 - 0 0 0 0 0 0 0 0 0 0 0 0 "   l i n k e d F i e l d I d = " 0 0 0 0 0 0 0 0 - 0 0 0 0 - 0 0 0 0 - 0 0 0 0 - 0 0 0 0 0 0 0 0 0 0 0 0 "   l i n k e d F i e l d I n d e x = " 0 "   i n d e x = " 0 "   f i e l d T y p e = " q u e s t i o n "   f o r m a t E v a l u a t o r T y p e = " f o r m a t S t r i n g "   h i d d e n = " f a l s e " / >  
         < f i e l d   i d = " a 0 6 3 5 d f 7 - 3 c 7 1 - 4 e b c - 9 b 8 6 - 0 d d d f e a 3 d 5 3 6 "   n a m e = " R e f r e s h O n S a v e A s "   t y p e = " "   o r d e r = " 9 9 9 "   e n t i t y I d = " c f 4 2 7 1 e c - f 0 0 9 - 4 e 8 a - 8 0 4 d - 5 6 8 5 4 d 9 a c 4 d 3 "   l i n k e d E n t i t y I d = " 0 0 0 0 0 0 0 0 - 0 0 0 0 - 0 0 0 0 - 0 0 0 0 - 0 0 0 0 0 0 0 0 0 0 0 0 "   l i n k e d F i e l d I d = " 0 0 0 0 0 0 0 0 - 0 0 0 0 - 0 0 0 0 - 0 0 0 0 - 0 0 0 0 0 0 0 0 0 0 0 0 "   l i n k e d F i e l d I n d e x = " 0 "   i n d e x = " 0 "   f i e l d T y p e = " q u e s t i o n "   f o r m a t E v a l u a t o r T y p e = " f o r m a t S t r i n g "   h i d d e n = " f a l s e " / >  
         < f i e l d   i d = " 8 e 8 b 5 8 3 6 - 3 9 1 1 - 4 b a 7 - a 8 c b - 6 5 a 2 4 1 a 1 c 8 7 e "   n a m e = " P r o f i l e F i e l d 1 "   t y p e = " "   o r d e r = " 9 9 9 "   e n t i t y I d = " c f 4 2 7 1 e c - f 0 0 9 - 4 e 8 a - 8 0 4 d - 5 6 8 5 4 d 9 a c 4 d 3 "   l i n k e d E n t i t y I d = " 0 0 0 0 0 0 0 0 - 0 0 0 0 - 0 0 0 0 - 0 0 0 0 - 0 0 0 0 0 0 0 0 0 0 0 0 "   l i n k e d F i e l d I d = " 0 0 0 0 0 0 0 0 - 0 0 0 0 - 0 0 0 0 - 0 0 0 0 - 0 0 0 0 0 0 0 0 0 0 0 0 "   l i n k e d F i e l d I n d e x = " 0 "   i n d e x = " 0 "   f i e l d T y p e = " q u e s t i o n "   f o r m a t E v a l u a t o r T y p e = " f o r m a t S t r i n g "   h i d d e n = " f a l s e " / >  
         < f i e l d   i d = " 5 6 3 d b a 8 1 - 2 9 2 6 - 4 7 c 2 - a 4 3 0 - b 4 f 6 2 a 1 e 2 8 1 7 "   n a m e = " P r o f i l e F i e l d 1 D e s c r i p t i o n "   t y p e = " "   o r d e r = " 9 9 9 "   e n t i t y I d = " c f 4 2 7 1 e c - f 0 0 9 - 4 e 8 a - 8 0 4 d - 5 6 8 5 4 d 9 a c 4 d 3 "   l i n k e d E n t i t y I d = " 0 0 0 0 0 0 0 0 - 0 0 0 0 - 0 0 0 0 - 0 0 0 0 - 0 0 0 0 0 0 0 0 0 0 0 0 "   l i n k e d F i e l d I d = " 0 0 0 0 0 0 0 0 - 0 0 0 0 - 0 0 0 0 - 0 0 0 0 - 0 0 0 0 0 0 0 0 0 0 0 0 "   l i n k e d F i e l d I n d e x = " 0 "   i n d e x = " 0 "   f i e l d T y p e = " q u e s t i o n "   f o r m a t E v a l u a t o r T y p e = " f o r m a t S t r i n g "   h i d d e n = " f a l s e " / >  
         < f i e l d   i d = " c c b 4 a b 0 1 - c c f 4 - 4 5 1 3 - 8 b b c - 6 e f 2 1 4 5 b 1 6 a 6 "   n a m e = " P r o f i l e F i e l d 2 "   t y p e = " "   o r d e r = " 9 9 9 "   e n t i t y I d = " c f 4 2 7 1 e c - f 0 0 9 - 4 e 8 a - 8 0 4 d - 5 6 8 5 4 d 9 a c 4 d 3 "   l i n k e d E n t i t y I d = " 0 0 0 0 0 0 0 0 - 0 0 0 0 - 0 0 0 0 - 0 0 0 0 - 0 0 0 0 0 0 0 0 0 0 0 0 "   l i n k e d F i e l d I d = " 0 0 0 0 0 0 0 0 - 0 0 0 0 - 0 0 0 0 - 0 0 0 0 - 0 0 0 0 0 0 0 0 0 0 0 0 "   l i n k e d F i e l d I n d e x = " 0 "   i n d e x = " 0 "   f i e l d T y p e = " q u e s t i o n "   f o r m a t E v a l u a t o r T y p e = " f o r m a t S t r i n g "   h i d d e n = " f a l s e " / >  
         < f i e l d   i d = " c 0 4 7 b 3 6 9 - 4 d f e - 4 4 6 0 - 8 9 6 1 - 5 e d b 5 3 4 4 7 c f f "   n a m e = " P r o f i l e F i e l d 2 D e s c r i p t i o n "   t y p e = " "   o r d e r = " 9 9 9 "   e n t i t y I d = " c f 4 2 7 1 e c - f 0 0 9 - 4 e 8 a - 8 0 4 d - 5 6 8 5 4 d 9 a c 4 d 3 "   l i n k e d E n t i t y I d = " 0 0 0 0 0 0 0 0 - 0 0 0 0 - 0 0 0 0 - 0 0 0 0 - 0 0 0 0 0 0 0 0 0 0 0 0 "   l i n k e d F i e l d I d = " 0 0 0 0 0 0 0 0 - 0 0 0 0 - 0 0 0 0 - 0 0 0 0 - 0 0 0 0 0 0 0 0 0 0 0 0 "   l i n k e d F i e l d I n d e x = " 0 "   i n d e x = " 0 "   f i e l d T y p e = " q u e s t i o n "   f o r m a t E v a l u a t o r T y p e = " f o r m a t S t r i n g "   h i d d e n = " f a l s e " / >  
         < f i e l d   i d = " 0 8 3 d 5 a 5 f - 7 a 4 6 - 4 9 2 7 - a d 1 b - 2 e 7 1 0 3 f 3 6 8 b 1 "   n a m e = " L o g i n "   t y p e = " "   o r d e r = " 9 9 9 "   e n t i t y I d = " f 2 9 4 b 1 d 2 - 1 b 4 5 - 4 e 5 f - 9 4 c 4 - 2 9 5 3 e 5 1 5 0 1 3 7 "   l i n k e d E n t i t y I d = " 0 0 0 0 0 0 0 0 - 0 0 0 0 - 0 0 0 0 - 0 0 0 0 - 0 0 0 0 0 0 0 0 0 0 0 0 "   l i n k e d F i e l d I d = " 0 0 0 0 0 0 0 0 - 0 0 0 0 - 0 0 0 0 - 0 0 0 0 - 0 0 0 0 0 0 0 0 0 0 0 0 "   l i n k e d F i e l d I n d e x = " 0 "   i n d e x = " 0 "   f i e l d T y p e = " c o i "   f o r m a t E v a l u a t o r T y p e = " f o r m a t S t r i n g "   h i d d e n = " f a l s e " > B E L J 1 < / f i e l d >  
     < / f i e l d s >  
     < p r i n t C o n f i g u r a t i o n   s u p p o r t C u s t o m P r i n t = " t r u e "   s h o w P r i n t S e t t i n g s = " t r u e "   s h o w P r i n t O p t i o n s = " t r u e "   e n a b l e C o s t R e c o v e r y = " f a l s e " >  
         < p r o f i l e s / >  
     < / p r i n t C o n f i g u r a t i o n >  
     < s t y l e C o n f i g u r a t i o n / >  
 < / t e m p l a t e > 
</file>

<file path=customXml/item2.xml><?xml version="1.0" encoding="utf-8"?>
<ct:contentTypeSchema xmlns:ct="http://schemas.microsoft.com/office/2006/metadata/contentType" xmlns:ma="http://schemas.microsoft.com/office/2006/metadata/properties/metaAttributes" ct:_="" ma:_="" ma:contentTypeName="Document" ma:contentTypeID="0x0101001DE5B2E86253AD498DD8C885D070F2C6" ma:contentTypeVersion="6" ma:contentTypeDescription="Create a new document." ma:contentTypeScope="" ma:versionID="db5309dbac5cdb8a0f0db3bed3d3f753">
  <xsd:schema xmlns:xsd="http://www.w3.org/2001/XMLSchema" xmlns:xs="http://www.w3.org/2001/XMLSchema" xmlns:p="http://schemas.microsoft.com/office/2006/metadata/properties" xmlns:ns2="c1c6f620-cc53-4291-86d9-25e6a48b6501" targetNamespace="http://schemas.microsoft.com/office/2006/metadata/properties" ma:root="true" ma:fieldsID="7f5d01b99cbb59a96498bf74e371201a" ns2:_="">
    <xsd:import namespace="c1c6f620-cc53-4291-86d9-25e6a48b650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c6f620-cc53-4291-86d9-25e6a48b6501"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64DDCB-C18B-49DD-B81B-11B69A0BF2BD}">
  <ds:schemaRefs>
    <ds:schemaRef ds:uri="http://www.w3.org/2001/XMLSchema"/>
    <ds:schemaRef ds:uri="http://iphelion.com/word/outline/"/>
  </ds:schemaRefs>
</ds:datastoreItem>
</file>

<file path=customXml/itemProps2.xml><?xml version="1.0" encoding="utf-8"?>
<ds:datastoreItem xmlns:ds="http://schemas.openxmlformats.org/officeDocument/2006/customXml" ds:itemID="{A539C266-1C5A-4B1A-92DC-0DB3D8D797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c6f620-cc53-4291-86d9-25e6a48b65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9FDE12-E7DA-412E-97CC-31DFB5890C25}">
  <ds:schemaRefs>
    <ds:schemaRef ds:uri="http://purl.org/dc/elements/1.1/"/>
    <ds:schemaRef ds:uri="http://schemas.microsoft.com/office/2006/metadata/properties"/>
    <ds:schemaRef ds:uri="http://schemas.microsoft.com/office/infopath/2007/PartnerControls"/>
    <ds:schemaRef ds:uri="http://www.w3.org/XML/1998/namespace"/>
    <ds:schemaRef ds:uri="http://purl.org/dc/terms/"/>
    <ds:schemaRef ds:uri="http://purl.org/dc/dcmitype/"/>
    <ds:schemaRef ds:uri="http://schemas.microsoft.com/office/2006/documentManagement/types"/>
    <ds:schemaRef ds:uri="http://schemas.openxmlformats.org/package/2006/metadata/core-properties"/>
    <ds:schemaRef ds:uri="c1c6f620-cc53-4291-86d9-25e6a48b6501"/>
  </ds:schemaRefs>
</ds:datastoreItem>
</file>

<file path=customXml/itemProps4.xml><?xml version="1.0" encoding="utf-8"?>
<ds:datastoreItem xmlns:ds="http://schemas.openxmlformats.org/officeDocument/2006/customXml" ds:itemID="{2D778C32-2D5D-4078-9FCF-A63FEAB1C734}">
  <ds:schemaRefs>
    <ds:schemaRef ds:uri="http://schemas.microsoft.com/sharepoint/v3/contenttype/forms"/>
  </ds:schemaRefs>
</ds:datastoreItem>
</file>

<file path=docMetadata/LabelInfo.xml><?xml version="1.0" encoding="utf-8"?>
<clbl:labelList xmlns:clbl="http://schemas.microsoft.com/office/2020/mipLabelMetadata">
  <clbl:label id="{23887a39-b563-4aa3-a40b-f788376e53a2}" enabled="1" method="Standard" siteId="{549da35c-3ec7-4919-b62f-028525cf1ade}" removed="0"/>
</clbl:labelList>
</file>

<file path=docProps/app.xml><?xml version="1.0" encoding="utf-8"?>
<Properties xmlns="http://schemas.openxmlformats.org/officeDocument/2006/extended-properties" xmlns:vt="http://schemas.openxmlformats.org/officeDocument/2006/docPropsVTypes">
  <Template/>
  <TotalTime>33429</TotalTime>
  <Words>26245</Words>
  <Application>Microsoft Office PowerPoint</Application>
  <PresentationFormat>Custom</PresentationFormat>
  <Paragraphs>1594</Paragraphs>
  <Slides>83</Slides>
  <Notes>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83</vt:i4>
      </vt:variant>
    </vt:vector>
  </HeadingPairs>
  <TitlesOfParts>
    <vt:vector size="93" baseType="lpstr">
      <vt:lpstr>Arial</vt:lpstr>
      <vt:lpstr>Arial</vt:lpstr>
      <vt:lpstr>Arial Black</vt:lpstr>
      <vt:lpstr>Atica</vt:lpstr>
      <vt:lpstr>Calibri</vt:lpstr>
      <vt:lpstr>Calibri (Headings)</vt:lpstr>
      <vt:lpstr>Futura BT Book</vt:lpstr>
      <vt:lpstr>WFW_Content</vt:lpstr>
      <vt:lpstr>S&amp;G AerCap</vt:lpstr>
      <vt:lpstr>think-cell Slide</vt:lpstr>
      <vt:lpstr>PowerPoint Presentation</vt:lpstr>
      <vt:lpstr>PowerPoint Presentation</vt:lpstr>
      <vt:lpstr>Index </vt:lpstr>
      <vt:lpstr>Purpose of this Summary Document</vt:lpstr>
      <vt:lpstr>Purpose</vt:lpstr>
      <vt:lpstr>Aircraft Lifecycle Analysis - Index</vt:lpstr>
      <vt:lpstr>Summary of Principal Requirements </vt:lpstr>
      <vt:lpstr>Summary of Principal Requirements (1)</vt:lpstr>
      <vt:lpstr>Summary of Principal Requirements (2) </vt:lpstr>
      <vt:lpstr>Summary of Manufacturer TSC</vt:lpstr>
      <vt:lpstr>Summary of Airline TSC</vt:lpstr>
      <vt:lpstr>Summary of Lessor TSC</vt:lpstr>
      <vt:lpstr>Commission FAQ and ICF Eligible Aircraft Technology Paper</vt:lpstr>
      <vt:lpstr>Taxonomy Eligible Aircraft Types</vt:lpstr>
      <vt:lpstr>Application and Scope </vt:lpstr>
      <vt:lpstr>Application </vt:lpstr>
      <vt:lpstr>Application – Example </vt:lpstr>
      <vt:lpstr>Geographical Scope</vt:lpstr>
      <vt:lpstr>Geographical Scope – Example </vt:lpstr>
      <vt:lpstr>Aircraft Lifecycle Analysis of Interpreted Best Practices </vt:lpstr>
      <vt:lpstr>Aircraft Lifecycle Analysis - Index</vt:lpstr>
      <vt:lpstr>1) Manufacturing of Aircraft OEMs</vt:lpstr>
      <vt:lpstr>2) Manufacturing of Engines OEMs</vt:lpstr>
      <vt:lpstr>3) Sale of New Aircraft OEMs</vt:lpstr>
      <vt:lpstr>4) Sale of New Engines OEMs</vt:lpstr>
      <vt:lpstr>5) Provision of Maintenance Services OEMs / MROs / Airlines</vt:lpstr>
      <vt:lpstr>6) Purchase of New Aircraft from OEM – Day 1 Recognition</vt:lpstr>
      <vt:lpstr>6) Purchase of New Aircraft from OEM – Day 1 Recognition</vt:lpstr>
      <vt:lpstr>7) Purchase of an Aircraft from Other Party – Day 1 Recognition</vt:lpstr>
      <vt:lpstr>8) Use of the Global Replacement Ratio</vt:lpstr>
      <vt:lpstr>8) Use of the Global Replacement Ratio </vt:lpstr>
      <vt:lpstr>8) Use of the Global Replacement Ratio </vt:lpstr>
      <vt:lpstr>8) Use of the Global Replacement Ratio </vt:lpstr>
      <vt:lpstr>9) Continuing Recognition </vt:lpstr>
      <vt:lpstr>9) Continuing Recognition </vt:lpstr>
      <vt:lpstr>9) Continuing Recognition </vt:lpstr>
      <vt:lpstr>9) Continuing Recognition </vt:lpstr>
      <vt:lpstr>9) Continuing Recognition </vt:lpstr>
      <vt:lpstr>10) Change in Relevant TSCs</vt:lpstr>
      <vt:lpstr>11) Sustainable Aviation Fuel (SAF) Usage Airlines &amp; Lessors </vt:lpstr>
      <vt:lpstr>12) Evolution in SAF Usage Requirements</vt:lpstr>
      <vt:lpstr>13) Delivery of Aircraft under Operating Lease</vt:lpstr>
      <vt:lpstr>14) Delivery of Aircraft under Finance Lease</vt:lpstr>
      <vt:lpstr>15) Do No Significant Harm (DNSH) Criteria </vt:lpstr>
      <vt:lpstr>15) Do No Significant Harm (DNSH) Criteria </vt:lpstr>
      <vt:lpstr>15) Do No Significant Harm (DNSH) Criteria </vt:lpstr>
      <vt:lpstr>16) Retrofit or Modification of Aircraft</vt:lpstr>
      <vt:lpstr>17) Transfer of Rights – Internal Transfer of Rights</vt:lpstr>
      <vt:lpstr>18) Transfer of Rights – Sale of an Aircraft</vt:lpstr>
      <vt:lpstr>19) Transfer of Rights – External Transfers (Other than a Sale)</vt:lpstr>
      <vt:lpstr>20) Refinancing of Aircraft</vt:lpstr>
      <vt:lpstr>21) Aircraft Ongoing Airworthiness</vt:lpstr>
      <vt:lpstr>22) Treatment of Spare Aircraft Engines or Aircraft Parts</vt:lpstr>
      <vt:lpstr>23) Redelivery of Leased Aircraft </vt:lpstr>
      <vt:lpstr>24) Sale – Derecognition Considerations</vt:lpstr>
      <vt:lpstr>25) Withdrawal from Use – Decommissioning and Part-Out</vt:lpstr>
      <vt:lpstr>26) Corporate Transactions / Mergers and Acquisitions</vt:lpstr>
      <vt:lpstr>Summary of Questions and Interpreted Best Practices </vt:lpstr>
      <vt:lpstr>A) Manufacturing and Sale of Aircraft </vt:lpstr>
      <vt:lpstr>B) ICAO New Type Limit</vt:lpstr>
      <vt:lpstr>C) Applicable Relevant TSC</vt:lpstr>
      <vt:lpstr>D) Eligible Aircraft</vt:lpstr>
      <vt:lpstr>E) Permanently Withdrawn From Use or the Fleet</vt:lpstr>
      <vt:lpstr>F) Determination and application of Global Replacement Ratio</vt:lpstr>
      <vt:lpstr>G) Transfer of Rights</vt:lpstr>
      <vt:lpstr>H) Sustainable Aviation Fuel</vt:lpstr>
      <vt:lpstr>I) Modification and Retrofitting of Aircraft</vt:lpstr>
      <vt:lpstr>J) Continuation of ‘Environmentally Sustainable’ Status</vt:lpstr>
      <vt:lpstr>K) Aircraft Engines and Aircraft Parts</vt:lpstr>
      <vt:lpstr>L) Revenue in Financing and Leasing Chains and Services</vt:lpstr>
      <vt:lpstr>M) Financing of Multiple Aircraft and Unsecured Financing</vt:lpstr>
      <vt:lpstr>N) Lessor Managed Aircraft</vt:lpstr>
      <vt:lpstr>O) Application with Non-EU Entities </vt:lpstr>
      <vt:lpstr>P) Airline Approximation of Specific Aircraft Revenue</vt:lpstr>
      <vt:lpstr>Q) Minimum Social Safeguards</vt:lpstr>
      <vt:lpstr>R) Application of Accounting Policies</vt:lpstr>
      <vt:lpstr>S) Cost-based allocation of revenue to the Airline TSC</vt:lpstr>
      <vt:lpstr>Glossary</vt:lpstr>
      <vt:lpstr>Glossary (1)</vt:lpstr>
      <vt:lpstr>Glossary (2)</vt:lpstr>
      <vt:lpstr>Glossary (3)</vt:lpstr>
      <vt:lpstr>Annex</vt:lpstr>
      <vt:lpstr>Annex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Punita Pindolia</dc:creator>
  <cp:lastModifiedBy>Michael Keightley</cp:lastModifiedBy>
  <cp:revision>226</cp:revision>
  <cp:lastPrinted>2024-12-02T16:31:54Z</cp:lastPrinted>
  <dcterms:created xsi:type="dcterms:W3CDTF">2023-12-12T14:30:10Z</dcterms:created>
  <dcterms:modified xsi:type="dcterms:W3CDTF">2025-01-10T18:13:30Z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1.1.4</vt:lpwstr>
  </property>
  <property fmtid="{D5CDD505-2E9C-101B-9397-08002B2CF9AE}" pid="3" name="MS_Mediasterling">
    <vt:bool>true</vt:bool>
  </property>
  <property fmtid="{D5CDD505-2E9C-101B-9397-08002B2CF9AE}" pid="4" name="MS_LanguageKey">
    <vt:i4>2057</vt:i4>
  </property>
  <property fmtid="{D5CDD505-2E9C-101B-9397-08002B2CF9AE}" pid="5" name="WFWProfile">
    <vt:lpwstr>XXXXXXXXXX</vt:lpwstr>
  </property>
  <property fmtid="{D5CDD505-2E9C-101B-9397-08002B2CF9AE}" pid="6" name="ContentTypeId">
    <vt:lpwstr>0x0101001DE5B2E86253AD498DD8C885D070F2C6</vt:lpwstr>
  </property>
</Properties>
</file>